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4"/>
  </p:notesMasterIdLst>
  <p:sldIdLst>
    <p:sldId id="256" r:id="rId2"/>
    <p:sldId id="261" r:id="rId3"/>
    <p:sldId id="264" r:id="rId4"/>
    <p:sldId id="263" r:id="rId5"/>
    <p:sldId id="265" r:id="rId6"/>
    <p:sldId id="260" r:id="rId7"/>
    <p:sldId id="257" r:id="rId8"/>
    <p:sldId id="258" r:id="rId9"/>
    <p:sldId id="259" r:id="rId10"/>
    <p:sldId id="262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10/3/11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951D40-E1FB-364A-8CDC-77E3714D3808}" type="datetimeFigureOut">
              <a:rPr lang="en-US" smtClean="0"/>
              <a:t>10/3/11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[35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2011.10.04</a:t>
            </a:r>
            <a:endParaRPr lang="en-US" dirty="0"/>
          </a:p>
          <a:p>
            <a:r>
              <a:rPr lang="en-US" dirty="0" smtClean="0"/>
              <a:t>Agenda: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Progress Report [15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[10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Open Issues [5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715" y="2073538"/>
            <a:ext cx="621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design a solution for our client’s problem?</a:t>
            </a:r>
            <a:endParaRPr lang="en-US" i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72222"/>
              </p:ext>
            </p:extLst>
          </p:nvPr>
        </p:nvGraphicFramePr>
        <p:xfrm>
          <a:off x="405715" y="2595563"/>
          <a:ext cx="83191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0805"/>
                <a:gridCol w="1728694"/>
                <a:gridCol w="4279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Approach/Tool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Purpose/Outcome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9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Issues</a:t>
            </a:r>
            <a:r>
              <a:rPr lang="en-US" dirty="0" smtClean="0"/>
              <a:t> [5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that need to be captured.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Minutes[5 </a:t>
            </a:r>
            <a:r>
              <a:rPr lang="en-US" dirty="0" smtClean="0"/>
              <a:t>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[15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Around the Table [5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Matt – Team Lead, Client Liaison</a:t>
            </a:r>
          </a:p>
          <a:p>
            <a:r>
              <a:rPr lang="en-US" dirty="0" err="1" smtClean="0"/>
              <a:t>Rui</a:t>
            </a:r>
            <a:r>
              <a:rPr lang="en-US" dirty="0" smtClean="0"/>
              <a:t> – Project Lead</a:t>
            </a:r>
          </a:p>
          <a:p>
            <a:r>
              <a:rPr lang="en-US" dirty="0" smtClean="0"/>
              <a:t>Sid – Process Lead</a:t>
            </a:r>
          </a:p>
          <a:p>
            <a:r>
              <a:rPr lang="en-US" dirty="0" err="1" smtClean="0"/>
              <a:t>Dandan</a:t>
            </a:r>
            <a:r>
              <a:rPr lang="en-US" dirty="0" smtClean="0"/>
              <a:t> – Quality Assurance Lead</a:t>
            </a:r>
          </a:p>
          <a:p>
            <a:r>
              <a:rPr lang="en-US" dirty="0" err="1" smtClean="0"/>
              <a:t>Tharanga</a:t>
            </a:r>
            <a:r>
              <a:rPr lang="en-US" dirty="0" smtClean="0"/>
              <a:t> – Operations &amp; Support Lead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[5 min]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Budgeted time (60 hours) vs. Actual time (41.6 hours)</a:t>
            </a:r>
          </a:p>
          <a:p>
            <a:pPr lvl="1"/>
            <a:r>
              <a:rPr lang="en-US" dirty="0" smtClean="0"/>
              <a:t>Difference of 18.40</a:t>
            </a:r>
          </a:p>
          <a:p>
            <a:pPr lvl="1"/>
            <a:r>
              <a:rPr lang="en-US" dirty="0" smtClean="0"/>
              <a:t>Need time categories</a:t>
            </a:r>
          </a:p>
          <a:p>
            <a:r>
              <a:rPr lang="en-US" dirty="0" smtClean="0"/>
              <a:t>Include </a:t>
            </a:r>
            <a:r>
              <a:rPr lang="en-US" dirty="0" smtClean="0"/>
              <a:t>a graphic of where we are in the schedule</a:t>
            </a:r>
          </a:p>
          <a:p>
            <a:pPr lvl="1"/>
            <a:r>
              <a:rPr lang="en-US" dirty="0" smtClean="0"/>
              <a:t>What we’ve done</a:t>
            </a:r>
          </a:p>
          <a:p>
            <a:pPr lvl="1"/>
            <a:r>
              <a:rPr lang="en-US" dirty="0" smtClean="0"/>
              <a:t>Where are we trying to get to?</a:t>
            </a:r>
          </a:p>
          <a:p>
            <a:pPr lvl="1"/>
            <a:r>
              <a:rPr lang="en-US" dirty="0" smtClean="0"/>
              <a:t>How are resources allocated weekly?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0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Action Items [5 min]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95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[10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56609"/>
              </p:ext>
            </p:extLst>
          </p:nvPr>
        </p:nvGraphicFramePr>
        <p:xfrm>
          <a:off x="405715" y="2595563"/>
          <a:ext cx="8319186" cy="321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0805"/>
                <a:gridCol w="1887452"/>
                <a:gridCol w="4120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Approach/Tool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Purpose/Outcome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Contextual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ABANDONED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Kick-Off Meeting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+mn-lt"/>
                        </a:rPr>
                        <a:t>Business</a:t>
                      </a:r>
                      <a:r>
                        <a:rPr lang="en-US" baseline="0" dirty="0" smtClean="0">
                          <a:latin typeface="+mn-lt"/>
                        </a:rPr>
                        <a:t> context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>
                          <a:latin typeface="+mn-lt"/>
                        </a:rPr>
                        <a:t>Expectations and scope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>
                          <a:latin typeface="+mn-lt"/>
                        </a:rPr>
                        <a:t>Success criteria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>
                          <a:latin typeface="+mn-lt"/>
                        </a:rPr>
                        <a:t>Communication plan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Biweekly Conf.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feedback and input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Captured in client comm. 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Decompose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OpenADR</a:t>
                      </a:r>
                      <a:r>
                        <a:rPr lang="en-US" baseline="0" dirty="0" smtClean="0"/>
                        <a:t> spec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Identify major business objects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700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What is the problem?  What does the client want and need?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472247"/>
              </p:ext>
            </p:extLst>
          </p:nvPr>
        </p:nvGraphicFramePr>
        <p:xfrm>
          <a:off x="405715" y="2595563"/>
          <a:ext cx="8319186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1923"/>
                <a:gridCol w="1587576"/>
                <a:gridCol w="4279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Approach/Tool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Purpose/Outcome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 Meetings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Weekly heading check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Fridays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Morale,</a:t>
                      </a:r>
                      <a:r>
                        <a:rPr lang="en-US" baseline="0" dirty="0" smtClean="0"/>
                        <a:t> team-building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r>
                        <a:rPr lang="en-US" baseline="0" dirty="0" smtClean="0"/>
                        <a:t> Exchange </a:t>
                      </a:r>
                      <a:r>
                        <a:rPr lang="en-US" baseline="0" dirty="0" err="1" smtClean="0"/>
                        <a:t>Mtg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Reduce knowledge</a:t>
                      </a:r>
                      <a:r>
                        <a:rPr lang="en-US" baseline="0" dirty="0" smtClean="0"/>
                        <a:t> gap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Action-Item</a:t>
                      </a:r>
                      <a:r>
                        <a:rPr lang="en-US" baseline="0" dirty="0" smtClean="0"/>
                        <a:t> Register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r>
                        <a:rPr lang="en-US" baseline="0" dirty="0" smtClean="0">
                          <a:latin typeface="+mn-lt"/>
                        </a:rPr>
                        <a:t>, visible TODO list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Configuration management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Internal communication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Calendar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Scheduling and coordination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baseline="0" dirty="0" smtClean="0"/>
                        <a:t> (Argo)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Shared repository w/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21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formally operate and interact as a team?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091735"/>
              </p:ext>
            </p:extLst>
          </p:nvPr>
        </p:nvGraphicFramePr>
        <p:xfrm>
          <a:off x="405715" y="2595563"/>
          <a:ext cx="83191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0805"/>
                <a:gridCol w="1728694"/>
                <a:gridCol w="4279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Approach/Tool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Purpose/Outcome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expended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Risk-Register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Continuous risk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715" y="2073538"/>
            <a:ext cx="64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do we manage, track, and evaluate our progress?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2680</TotalTime>
  <Words>373</Words>
  <Application>Microsoft Macintosh PowerPoint</Application>
  <PresentationFormat>On-screen Show (4:3)</PresentationFormat>
  <Paragraphs>106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Status Meeting [35 minutes]</vt:lpstr>
      <vt:lpstr>Progress [15 min]</vt:lpstr>
      <vt:lpstr>Around the Table [5 min]</vt:lpstr>
      <vt:lpstr>Project Status [5 min]</vt:lpstr>
      <vt:lpstr>Open Action Items [5 min]</vt:lpstr>
      <vt:lpstr>Process Reflection [10 min]</vt:lpstr>
      <vt:lpstr>Defining the Problem</vt:lpstr>
      <vt:lpstr>Operations</vt:lpstr>
      <vt:lpstr>Plans</vt:lpstr>
      <vt:lpstr>Design</vt:lpstr>
      <vt:lpstr>Open Issues [5 min]</vt:lpstr>
      <vt:lpstr>Mentor Minutes[5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Matthew Lenzo</cp:lastModifiedBy>
  <cp:revision>20</cp:revision>
  <dcterms:created xsi:type="dcterms:W3CDTF">2011-10-01T22:44:33Z</dcterms:created>
  <dcterms:modified xsi:type="dcterms:W3CDTF">2011-10-04T16:54:55Z</dcterms:modified>
</cp:coreProperties>
</file>