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64" r:id="rId4"/>
    <p:sldId id="261" r:id="rId5"/>
    <p:sldId id="263" r:id="rId6"/>
    <p:sldId id="265" r:id="rId7"/>
    <p:sldId id="260" r:id="rId8"/>
    <p:sldId id="257" r:id="rId9"/>
    <p:sldId id="258" r:id="rId10"/>
    <p:sldId id="259" r:id="rId11"/>
    <p:sldId id="262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107D-D9EB-9E4B-B2A4-2F430CC5C0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8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10/11/11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10/11/11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10/11/11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10/11/11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10/11/11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10/11/11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Meeting [</a:t>
            </a:r>
            <a:r>
              <a:rPr lang="en-US" dirty="0" smtClean="0"/>
              <a:t>30 </a:t>
            </a:r>
            <a:r>
              <a:rPr lang="en-US" dirty="0" smtClean="0"/>
              <a:t>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2011.10.11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Team Status </a:t>
            </a:r>
            <a:r>
              <a:rPr lang="en-US" dirty="0" smtClean="0"/>
              <a:t>[5 </a:t>
            </a:r>
            <a:r>
              <a:rPr lang="en-US" dirty="0" smtClean="0"/>
              <a:t>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Around the Table [5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Status [10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Process Reflection </a:t>
            </a:r>
            <a:r>
              <a:rPr lang="en-US" dirty="0" smtClean="0"/>
              <a:t>[5 </a:t>
            </a:r>
            <a:r>
              <a:rPr lang="en-US" dirty="0" smtClean="0"/>
              <a:t>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Minutes [5 min]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329931"/>
              </p:ext>
            </p:extLst>
          </p:nvPr>
        </p:nvGraphicFramePr>
        <p:xfrm>
          <a:off x="405715" y="2595563"/>
          <a:ext cx="8319185" cy="227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852"/>
                <a:gridCol w="1141477"/>
                <a:gridCol w="985587"/>
                <a:gridCol w="46662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</a:t>
                      </a:r>
                      <a:r>
                        <a:rPr lang="en-US" sz="1600" baseline="0" dirty="0" smtClean="0"/>
                        <a:t> Tracker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expended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Risk-Register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Continuous risk management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Task</a:t>
                      </a:r>
                      <a:r>
                        <a:rPr lang="en-US" sz="1600" baseline="0" dirty="0" smtClean="0"/>
                        <a:t>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600" baseline="0" dirty="0" smtClean="0"/>
                        <a:t>4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The current work plan</a:t>
                      </a:r>
                      <a:endParaRPr lang="en-US" sz="16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Wideband Delphi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Initial</a:t>
                      </a:r>
                      <a:r>
                        <a:rPr lang="en-US" sz="1600" baseline="0" dirty="0" smtClean="0"/>
                        <a:t> estimation and schedule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4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manage, track, and evaluate our progress?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715" y="2073538"/>
            <a:ext cx="621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design a solution for our client’s problem?</a:t>
            </a:r>
            <a:endParaRPr lang="en-US" i="1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453490"/>
              </p:ext>
            </p:extLst>
          </p:nvPr>
        </p:nvGraphicFramePr>
        <p:xfrm>
          <a:off x="405715" y="2595563"/>
          <a:ext cx="8319185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852"/>
                <a:gridCol w="1141477"/>
                <a:gridCol w="1358319"/>
                <a:gridCol w="42935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9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Minutes[5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Status [Matt - </a:t>
            </a:r>
            <a:r>
              <a:rPr lang="en-US" dirty="0" smtClean="0"/>
              <a:t>5 </a:t>
            </a:r>
            <a:r>
              <a:rPr lang="en-US" dirty="0" smtClean="0"/>
              <a:t>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Friday we decided that going forward:</a:t>
            </a:r>
          </a:p>
          <a:p>
            <a:pPr lvl="1"/>
            <a:r>
              <a:rPr lang="en-US" dirty="0" smtClean="0"/>
              <a:t>We start every project (studio or class) with a plan</a:t>
            </a:r>
          </a:p>
          <a:p>
            <a:pPr lvl="1"/>
            <a:r>
              <a:rPr lang="en-US" dirty="0" smtClean="0"/>
              <a:t>The plan makes use of all resources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The plan budgets and conserves those resources</a:t>
            </a:r>
            <a:endParaRPr lang="en-US" dirty="0" smtClean="0"/>
          </a:p>
          <a:p>
            <a:pPr lvl="1"/>
            <a:r>
              <a:rPr lang="en-US" dirty="0" smtClean="0"/>
              <a:t>The plan is known to everyone</a:t>
            </a:r>
          </a:p>
          <a:p>
            <a:r>
              <a:rPr lang="en-US" dirty="0" smtClean="0"/>
              <a:t>How we will move together </a:t>
            </a:r>
          </a:p>
          <a:p>
            <a:pPr lvl="1"/>
            <a:r>
              <a:rPr lang="en-US" dirty="0" smtClean="0"/>
              <a:t>Compensate for weaknesses with </a:t>
            </a:r>
            <a:r>
              <a:rPr lang="en-US" dirty="0" smtClean="0"/>
              <a:t>other’s strengths</a:t>
            </a:r>
          </a:p>
          <a:p>
            <a:pPr lvl="1"/>
            <a:r>
              <a:rPr lang="en-US" dirty="0" smtClean="0"/>
              <a:t>Learn from each other</a:t>
            </a:r>
          </a:p>
          <a:p>
            <a:pPr lvl="1"/>
            <a:r>
              <a:rPr lang="en-US" dirty="0" smtClean="0"/>
              <a:t>Trust it will get done (and then verify)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6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Around the Table [All - 5 min]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 – Team Lead, Client Liaison</a:t>
            </a:r>
          </a:p>
          <a:p>
            <a:r>
              <a:rPr lang="en-US" dirty="0" err="1" smtClean="0"/>
              <a:t>Rui</a:t>
            </a:r>
            <a:r>
              <a:rPr lang="en-US" dirty="0" smtClean="0"/>
              <a:t> – Project Lead</a:t>
            </a:r>
          </a:p>
          <a:p>
            <a:r>
              <a:rPr lang="en-US" dirty="0" smtClean="0"/>
              <a:t>Sid – Process Lead</a:t>
            </a:r>
          </a:p>
          <a:p>
            <a:r>
              <a:rPr lang="en-US" dirty="0" err="1" smtClean="0"/>
              <a:t>Dandan</a:t>
            </a:r>
            <a:r>
              <a:rPr lang="en-US" dirty="0" smtClean="0"/>
              <a:t> – Quality Assurance Lead</a:t>
            </a:r>
          </a:p>
          <a:p>
            <a:r>
              <a:rPr lang="en-US" dirty="0" err="1" smtClean="0"/>
              <a:t>Tharanga</a:t>
            </a:r>
            <a:r>
              <a:rPr lang="en-US" dirty="0" smtClean="0"/>
              <a:t> – Operations &amp; Support Lead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 [10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7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[</a:t>
            </a:r>
            <a:r>
              <a:rPr lang="en-US" dirty="0" err="1" smtClean="0"/>
              <a:t>Rui</a:t>
            </a:r>
            <a:r>
              <a:rPr lang="en-US" dirty="0" smtClean="0"/>
              <a:t> - </a:t>
            </a:r>
            <a:r>
              <a:rPr lang="en-US" dirty="0" smtClean="0"/>
              <a:t>3 </a:t>
            </a:r>
            <a:r>
              <a:rPr lang="en-US" dirty="0" smtClean="0"/>
              <a:t>min]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of Oct 9: (60 hours available)</a:t>
            </a:r>
          </a:p>
          <a:p>
            <a:pPr lvl="1"/>
            <a:r>
              <a:rPr lang="en-US" dirty="0" smtClean="0"/>
              <a:t>Used: 53.24 – many collaborative hours</a:t>
            </a:r>
          </a:p>
          <a:p>
            <a:r>
              <a:rPr lang="en-US" dirty="0" smtClean="0"/>
              <a:t>Accomplishments</a:t>
            </a:r>
            <a:endParaRPr lang="en-US" dirty="0" smtClean="0"/>
          </a:p>
          <a:p>
            <a:pPr lvl="1"/>
            <a:r>
              <a:rPr lang="en-US" dirty="0" smtClean="0"/>
              <a:t>Finished draft SOW outline/template</a:t>
            </a:r>
            <a:endParaRPr lang="en-US" dirty="0" smtClean="0"/>
          </a:p>
          <a:p>
            <a:pPr lvl="1"/>
            <a:r>
              <a:rPr lang="en-US" dirty="0" smtClean="0"/>
              <a:t>Wrote objectives, vision, scope – sent to customer</a:t>
            </a:r>
          </a:p>
          <a:p>
            <a:pPr lvl="1"/>
            <a:r>
              <a:rPr lang="en-US" dirty="0" smtClean="0"/>
              <a:t>Developed initial WBS format </a:t>
            </a:r>
          </a:p>
          <a:p>
            <a:pPr lvl="1"/>
            <a:r>
              <a:rPr lang="en-US" dirty="0" smtClean="0"/>
              <a:t>Individually, came up with important work items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0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Week </a:t>
            </a:r>
            <a:r>
              <a:rPr lang="en-US" dirty="0" smtClean="0"/>
              <a:t>[</a:t>
            </a:r>
            <a:r>
              <a:rPr lang="en-US" dirty="0" err="1" smtClean="0"/>
              <a:t>Rui</a:t>
            </a:r>
            <a:r>
              <a:rPr lang="en-US" dirty="0" smtClean="0"/>
              <a:t> - </a:t>
            </a:r>
            <a:r>
              <a:rPr lang="en-US" dirty="0" smtClean="0"/>
              <a:t>7 </a:t>
            </a:r>
            <a:r>
              <a:rPr lang="en-US" dirty="0" smtClean="0"/>
              <a:t>min]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3670767"/>
          </a:xfrm>
        </p:spPr>
        <p:txBody>
          <a:bodyPr/>
          <a:lstStyle/>
          <a:p>
            <a:r>
              <a:rPr lang="en-US" dirty="0" smtClean="0"/>
              <a:t>This week</a:t>
            </a:r>
            <a:endParaRPr lang="en-US" dirty="0" smtClean="0"/>
          </a:p>
          <a:p>
            <a:pPr lvl="1"/>
            <a:r>
              <a:rPr lang="en-US" dirty="0" smtClean="0"/>
              <a:t>Collaborate on finalizing initial WBS as a team</a:t>
            </a:r>
            <a:endParaRPr lang="en-US" dirty="0" smtClean="0"/>
          </a:p>
          <a:p>
            <a:pPr lvl="1"/>
            <a:r>
              <a:rPr lang="en-US" dirty="0" smtClean="0"/>
              <a:t>Identify placeholders for major activities and tasks</a:t>
            </a:r>
          </a:p>
          <a:p>
            <a:pPr lvl="1"/>
            <a:r>
              <a:rPr lang="en-US" dirty="0" smtClean="0"/>
              <a:t>Learn more about architecture-centric process model</a:t>
            </a:r>
          </a:p>
          <a:p>
            <a:pPr lvl="1"/>
            <a:r>
              <a:rPr lang="en-US" dirty="0" smtClean="0"/>
              <a:t>What does our first iteration look like?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9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Reflection </a:t>
            </a:r>
            <a:r>
              <a:rPr lang="en-US" dirty="0" smtClean="0"/>
              <a:t>[5 </a:t>
            </a:r>
            <a:r>
              <a:rPr lang="en-US" dirty="0" smtClean="0"/>
              <a:t>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788586"/>
              </p:ext>
            </p:extLst>
          </p:nvPr>
        </p:nvGraphicFramePr>
        <p:xfrm>
          <a:off x="405715" y="2595563"/>
          <a:ext cx="831918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5325"/>
                <a:gridCol w="1486372"/>
                <a:gridCol w="1159609"/>
                <a:gridCol w="41278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Contextual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ABANDONED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N/A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Kick-Off Meeting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COMPLETED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latin typeface="+mn-lt"/>
                        </a:rPr>
                        <a:t>Business</a:t>
                      </a:r>
                      <a:r>
                        <a:rPr lang="en-US" sz="1600" baseline="0" dirty="0" smtClean="0">
                          <a:latin typeface="+mn-lt"/>
                        </a:rPr>
                        <a:t> context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Expectations and scope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Success criteria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Communication plan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Biweekly Conf. 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Client</a:t>
                      </a:r>
                      <a:r>
                        <a:rPr lang="en-US" sz="1600" baseline="0" dirty="0" smtClean="0"/>
                        <a:t> feedback and input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Captured in client comm. log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700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What is the problem?  What does the client want and need?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10826"/>
              </p:ext>
            </p:extLst>
          </p:nvPr>
        </p:nvGraphicFramePr>
        <p:xfrm>
          <a:off x="405715" y="2595563"/>
          <a:ext cx="8319185" cy="354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3922"/>
                <a:gridCol w="929629"/>
                <a:gridCol w="1228633"/>
                <a:gridCol w="3907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 Meetings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Weekly heading check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Team</a:t>
                      </a:r>
                      <a:r>
                        <a:rPr lang="en-US" sz="1600" baseline="0" dirty="0" smtClean="0"/>
                        <a:t> Fridays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Morale check,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team better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</a:t>
                      </a:r>
                      <a:r>
                        <a:rPr lang="en-US" sz="1600" baseline="0" dirty="0" smtClean="0"/>
                        <a:t> Exchange </a:t>
                      </a:r>
                      <a:r>
                        <a:rPr lang="en-US" sz="1600" baseline="0" dirty="0" smtClean="0"/>
                        <a:t>Mtg.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Reduce knowledge</a:t>
                      </a:r>
                      <a:r>
                        <a:rPr lang="en-US" sz="1600" baseline="0" dirty="0" smtClean="0"/>
                        <a:t> gap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Action-Item</a:t>
                      </a:r>
                      <a:r>
                        <a:rPr lang="en-US" sz="1600" baseline="0" dirty="0" smtClean="0"/>
                        <a:t> Register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latin typeface="+mn-lt"/>
                        </a:rPr>
                        <a:t>Capture</a:t>
                      </a:r>
                      <a:r>
                        <a:rPr lang="en-US" sz="1600" baseline="0" dirty="0" smtClean="0">
                          <a:latin typeface="+mn-lt"/>
                        </a:rPr>
                        <a:t> short, corrective actions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Docs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Configuration management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Internal communication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Calendar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Scheduling and coordination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Github</a:t>
                      </a:r>
                      <a:r>
                        <a:rPr lang="en-US" sz="1600" baseline="0" dirty="0" smtClean="0"/>
                        <a:t> (Argo)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Shared repository w/ client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2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formally operate and interact as a team?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5749</TotalTime>
  <Words>513</Words>
  <Application>Microsoft Macintosh PowerPoint</Application>
  <PresentationFormat>On-screen Show (4:3)</PresentationFormat>
  <Paragraphs>153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Perception</vt:lpstr>
      <vt:lpstr>Status Meeting [30 minutes]</vt:lpstr>
      <vt:lpstr>Team Status [Matt - 5 min]</vt:lpstr>
      <vt:lpstr>Around the Table [All - 5 min]</vt:lpstr>
      <vt:lpstr>Project Status [10 min]</vt:lpstr>
      <vt:lpstr>Last Week [Rui - 3 min]</vt:lpstr>
      <vt:lpstr>Current Week [Rui - 7 min]</vt:lpstr>
      <vt:lpstr>Process Reflection [5 min]</vt:lpstr>
      <vt:lpstr>Defining the Problem</vt:lpstr>
      <vt:lpstr>Operations</vt:lpstr>
      <vt:lpstr>Plans</vt:lpstr>
      <vt:lpstr>Design</vt:lpstr>
      <vt:lpstr>Mentor Minutes[5 min]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Matthew Lenzo</cp:lastModifiedBy>
  <cp:revision>40</cp:revision>
  <dcterms:created xsi:type="dcterms:W3CDTF">2011-10-01T22:44:33Z</dcterms:created>
  <dcterms:modified xsi:type="dcterms:W3CDTF">2011-10-11T18:55:21Z</dcterms:modified>
</cp:coreProperties>
</file>