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4" r:id="rId4"/>
    <p:sldId id="261" r:id="rId5"/>
    <p:sldId id="271" r:id="rId6"/>
    <p:sldId id="272" r:id="rId7"/>
    <p:sldId id="260" r:id="rId8"/>
    <p:sldId id="273" r:id="rId9"/>
    <p:sldId id="274" r:id="rId10"/>
    <p:sldId id="275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10/18/11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10/18/11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2011.10.18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Status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Around the Table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48504"/>
              </p:ext>
            </p:extLst>
          </p:nvPr>
        </p:nvGraphicFramePr>
        <p:xfrm>
          <a:off x="405715" y="2595563"/>
          <a:ext cx="8319185" cy="2735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383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Wideband Delphi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4576">
            <a:off x="3351116" y="3244123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61417" y="3764271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3585" y="4273398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5" y="2073538"/>
            <a:ext cx="62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design a solution for our client’s problem?</a:t>
            </a:r>
            <a:endParaRPr lang="en-US" i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01361"/>
              </p:ext>
            </p:extLst>
          </p:nvPr>
        </p:nvGraphicFramePr>
        <p:xfrm>
          <a:off x="405715" y="2595563"/>
          <a:ext cx="831918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1358319"/>
                <a:gridCol w="4293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 [Matt - 5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believe we can achieve high quality results</a:t>
            </a:r>
          </a:p>
          <a:p>
            <a:pPr lvl="1"/>
            <a:r>
              <a:rPr lang="en-US" dirty="0" smtClean="0"/>
              <a:t>With more distributed effort</a:t>
            </a:r>
          </a:p>
          <a:p>
            <a:pPr lvl="1"/>
            <a:r>
              <a:rPr lang="en-US" dirty="0" smtClean="0"/>
              <a:t>In less time</a:t>
            </a:r>
          </a:p>
          <a:p>
            <a:pPr lvl="1"/>
            <a:r>
              <a:rPr lang="en-US" dirty="0" smtClean="0"/>
              <a:t>With contributions from the whole team</a:t>
            </a:r>
          </a:p>
          <a:p>
            <a:r>
              <a:rPr lang="en-US" dirty="0" smtClean="0"/>
              <a:t>We will be more focused when:</a:t>
            </a:r>
          </a:p>
          <a:p>
            <a:pPr lvl="1"/>
            <a:r>
              <a:rPr lang="en-US" dirty="0" smtClean="0"/>
              <a:t>We can articulate the objectives of our project</a:t>
            </a:r>
          </a:p>
          <a:p>
            <a:pPr lvl="1"/>
            <a:r>
              <a:rPr lang="en-US" dirty="0" smtClean="0"/>
              <a:t>We can communicate our strategic plan</a:t>
            </a:r>
          </a:p>
          <a:p>
            <a:pPr lvl="1"/>
            <a:r>
              <a:rPr lang="en-US" dirty="0" smtClean="0"/>
              <a:t>We can track our progress against the strategic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Table [All - 5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Team Lead, Client Liaison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– Project Lead</a:t>
            </a:r>
          </a:p>
          <a:p>
            <a:r>
              <a:rPr lang="en-US" dirty="0" smtClean="0"/>
              <a:t>Sid – Process Lead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– Quality Assurance Lead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– Operations &amp; Support Lead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[</a:t>
            </a:r>
            <a:r>
              <a:rPr lang="en-US" dirty="0" err="1" smtClean="0"/>
              <a:t>Rui</a:t>
            </a:r>
            <a:r>
              <a:rPr lang="en-US" dirty="0" smtClean="0"/>
              <a:t> - 3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Oct 10: (60 hours available)</a:t>
            </a:r>
          </a:p>
          <a:p>
            <a:pPr lvl="1"/>
            <a:r>
              <a:rPr lang="en-US" dirty="0" smtClean="0"/>
              <a:t>Used: 69.10 – many collaborative hours</a:t>
            </a:r>
          </a:p>
          <a:p>
            <a:r>
              <a:rPr lang="en-US" dirty="0" smtClean="0"/>
              <a:t>Accomplishments</a:t>
            </a:r>
          </a:p>
          <a:p>
            <a:pPr lvl="1"/>
            <a:r>
              <a:rPr lang="en-US" altLang="zh-CN" dirty="0"/>
              <a:t>Collaborate on finalizing initial WBS as a team</a:t>
            </a:r>
          </a:p>
          <a:p>
            <a:pPr lvl="1"/>
            <a:r>
              <a:rPr lang="en-US" altLang="zh-CN" dirty="0"/>
              <a:t>Identify placeholders for major activities and tasks</a:t>
            </a:r>
          </a:p>
          <a:p>
            <a:pPr lvl="1"/>
            <a:r>
              <a:rPr lang="en-US" altLang="zh-CN" dirty="0"/>
              <a:t>Team meeting </a:t>
            </a:r>
            <a:r>
              <a:rPr lang="en-US" altLang="zh-CN" dirty="0" smtClean="0"/>
              <a:t>minutes template</a:t>
            </a:r>
          </a:p>
          <a:p>
            <a:pPr lvl="1"/>
            <a:r>
              <a:rPr lang="en-US" altLang="zh-CN" dirty="0" smtClean="0"/>
              <a:t>Agreement with clients on project goals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Week [</a:t>
            </a:r>
            <a:r>
              <a:rPr lang="en-US" dirty="0" err="1" smtClean="0"/>
              <a:t>Rui</a:t>
            </a:r>
            <a:r>
              <a:rPr lang="en-US" dirty="0" smtClean="0"/>
              <a:t> - 7 min]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This week and next week </a:t>
            </a:r>
          </a:p>
          <a:p>
            <a:pPr lvl="1"/>
            <a:r>
              <a:rPr lang="en-US" dirty="0" smtClean="0"/>
              <a:t>15-month strategy with architecture milestones (for client)</a:t>
            </a:r>
          </a:p>
          <a:p>
            <a:pPr lvl="1"/>
            <a:r>
              <a:rPr lang="en-US" dirty="0" smtClean="0"/>
              <a:t>Define activities in iterations 2 and 3</a:t>
            </a:r>
          </a:p>
          <a:p>
            <a:pPr lvl="1"/>
            <a:r>
              <a:rPr lang="en-US" dirty="0" smtClean="0"/>
              <a:t>Tailor processes from ACDM</a:t>
            </a:r>
          </a:p>
          <a:p>
            <a:pPr lvl="1"/>
            <a:r>
              <a:rPr lang="en-US" dirty="0" smtClean="0"/>
              <a:t>Identify architectural drivers</a:t>
            </a:r>
          </a:p>
          <a:p>
            <a:pPr lvl="1"/>
            <a:r>
              <a:rPr lang="en-US" dirty="0" smtClean="0"/>
              <a:t>Capture tasks identified in iteration 1 planning meeting </a:t>
            </a:r>
          </a:p>
          <a:p>
            <a:pPr lvl="2"/>
            <a:r>
              <a:rPr lang="en-US" dirty="0" smtClean="0"/>
              <a:t>How to track them – task list</a:t>
            </a:r>
          </a:p>
          <a:p>
            <a:pPr lvl="2"/>
            <a:r>
              <a:rPr lang="en-US" dirty="0" smtClean="0"/>
              <a:t>How to measure completion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52638"/>
              </p:ext>
            </p:extLst>
          </p:nvPr>
        </p:nvGraphicFramePr>
        <p:xfrm>
          <a:off x="405715" y="2595563"/>
          <a:ext cx="83191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Contextual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ABANDONED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Kick-Off Meeting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Business</a:t>
                      </a:r>
                      <a:r>
                        <a:rPr lang="en-US" sz="1600" baseline="0" dirty="0" smtClean="0">
                          <a:latin typeface="+mn-lt"/>
                        </a:rPr>
                        <a:t>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Expectations and scope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Success criteria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Communication plan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3820391"/>
            <a:ext cx="361949" cy="4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3445">
            <a:off x="3850516" y="4660908"/>
            <a:ext cx="361949" cy="45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840216" y="308539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16927"/>
              </p:ext>
            </p:extLst>
          </p:nvPr>
        </p:nvGraphicFramePr>
        <p:xfrm>
          <a:off x="405715" y="2595563"/>
          <a:ext cx="8319185" cy="4561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</a:t>
                      </a:r>
                      <a:r>
                        <a:rPr lang="en-US" sz="1600" baseline="0" dirty="0" smtClean="0"/>
                        <a:t> Exchange Mtg.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Reduce knowledge</a:t>
                      </a:r>
                      <a:r>
                        <a:rPr lang="en-US" sz="1600" baseline="0" dirty="0" smtClean="0"/>
                        <a:t> gap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46" y="5682517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93" y="5144298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2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3751" y="6271944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970670" y="4623253"/>
            <a:ext cx="361948" cy="355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960285" y="4138344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5824</TotalTime>
  <Words>502</Words>
  <Application>Microsoft Macintosh PowerPoint</Application>
  <PresentationFormat>On-screen Show (4:3)</PresentationFormat>
  <Paragraphs>143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[30 minutes]</vt:lpstr>
      <vt:lpstr>Team Status [Matt - 5 min]</vt:lpstr>
      <vt:lpstr>Around the Table [All - 5 min]</vt:lpstr>
      <vt:lpstr>Project Status [10 min]</vt:lpstr>
      <vt:lpstr>Last Week [Rui - 3 min]</vt:lpstr>
      <vt:lpstr>Current Week [Rui - 7 min]</vt:lpstr>
      <vt:lpstr>Process Reflection [5 min]</vt:lpstr>
      <vt:lpstr>Defining the Problem</vt:lpstr>
      <vt:lpstr>Operations</vt:lpstr>
      <vt:lpstr>Plans</vt:lpstr>
      <vt:lpstr>Design</vt:lpstr>
      <vt:lpstr>Mentor Minutes[5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48</cp:revision>
  <dcterms:created xsi:type="dcterms:W3CDTF">2011-10-01T22:44:33Z</dcterms:created>
  <dcterms:modified xsi:type="dcterms:W3CDTF">2011-10-18T19:02:39Z</dcterms:modified>
</cp:coreProperties>
</file>