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64" r:id="rId4"/>
    <p:sldId id="261" r:id="rId5"/>
    <p:sldId id="275" r:id="rId6"/>
    <p:sldId id="276" r:id="rId7"/>
    <p:sldId id="260" r:id="rId8"/>
    <p:sldId id="271" r:id="rId9"/>
    <p:sldId id="272" r:id="rId10"/>
    <p:sldId id="273" r:id="rId11"/>
    <p:sldId id="27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11/28/11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11/28/11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107D-D9EB-9E4B-B2A4-2F430CC5C0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11/28/11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11/28/11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11/28/11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11/28/11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11/28/11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11/28/11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Meeting [30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2011.11.01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Team Status [3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Around </a:t>
            </a:r>
            <a:r>
              <a:rPr lang="en-US" dirty="0" smtClean="0"/>
              <a:t>the Table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Status [10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Reflection [7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Minutes [5 min]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523124"/>
              </p:ext>
            </p:extLst>
          </p:nvPr>
        </p:nvGraphicFramePr>
        <p:xfrm>
          <a:off x="405715" y="2595563"/>
          <a:ext cx="8319185" cy="47348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929629"/>
                <a:gridCol w="1228633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 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Have a common place for team members</a:t>
                      </a:r>
                      <a:r>
                        <a:rPr lang="en-US" sz="1600" baseline="0" dirty="0" smtClean="0"/>
                        <a:t> to share files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Co-ordination of group projects</a:t>
                      </a:r>
                      <a:endParaRPr lang="en-US" sz="1600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55911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6742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0" y="3061854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881220"/>
              </p:ext>
            </p:extLst>
          </p:nvPr>
        </p:nvGraphicFramePr>
        <p:xfrm>
          <a:off x="405715" y="2595563"/>
          <a:ext cx="8319185" cy="2735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985587"/>
                <a:gridCol w="4666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383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r>
                        <a:rPr lang="en-US" sz="1600" baseline="0" dirty="0" smtClean="0"/>
                        <a:t> Tracker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expended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Risk-Register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Continuous risk management</a:t>
                      </a:r>
                      <a:endParaRPr lang="en-US" sz="1600" dirty="0"/>
                    </a:p>
                  </a:txBody>
                  <a:tcPr/>
                </a:tc>
              </a:tr>
              <a:tr h="5957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The current work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Wideband Delphi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Initial</a:t>
                      </a:r>
                      <a:r>
                        <a:rPr lang="en-US" sz="1600" baseline="0" dirty="0" smtClean="0"/>
                        <a:t> estimation and schedule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4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manage, track, and evaluate our progress?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4576">
            <a:off x="3351116" y="3244123"/>
            <a:ext cx="361948" cy="35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361417" y="3764271"/>
            <a:ext cx="361948" cy="355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46778">
            <a:off x="3373206" y="4273807"/>
            <a:ext cx="348624" cy="3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Minutes[5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Status [Matt - 3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CRAZY WEEK!</a:t>
            </a:r>
          </a:p>
          <a:p>
            <a:pPr lvl="1"/>
            <a:r>
              <a:rPr lang="en-US" dirty="0" smtClean="0"/>
              <a:t>Let’s be realistic with how much we can do before Wednesday</a:t>
            </a:r>
          </a:p>
          <a:p>
            <a:pPr lvl="1"/>
            <a:r>
              <a:rPr lang="en-US" dirty="0" smtClean="0"/>
              <a:t>Let’s pull together in every project, get it done, move on</a:t>
            </a:r>
          </a:p>
          <a:p>
            <a:pPr lvl="1"/>
            <a:r>
              <a:rPr lang="en-US" dirty="0" smtClean="0"/>
              <a:t>Project owners</a:t>
            </a:r>
          </a:p>
          <a:p>
            <a:r>
              <a:rPr lang="en-US" dirty="0" smtClean="0"/>
              <a:t>This Friday – Bi-weekly Call</a:t>
            </a:r>
          </a:p>
          <a:p>
            <a:pPr lvl="1"/>
            <a:r>
              <a:rPr lang="en-US" dirty="0" smtClean="0"/>
              <a:t>We already have tasks and budgets</a:t>
            </a:r>
          </a:p>
          <a:p>
            <a:pPr lvl="1"/>
            <a:r>
              <a:rPr lang="en-US" dirty="0" smtClean="0"/>
              <a:t>We don’t need more planning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Around the Table [All - 5 min]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– Team Lead, Client Liaison</a:t>
            </a:r>
          </a:p>
          <a:p>
            <a:r>
              <a:rPr lang="en-US" dirty="0" err="1" smtClean="0"/>
              <a:t>Rui</a:t>
            </a:r>
            <a:r>
              <a:rPr lang="en-US" dirty="0" smtClean="0"/>
              <a:t> – Project Lead</a:t>
            </a:r>
          </a:p>
          <a:p>
            <a:r>
              <a:rPr lang="en-US" dirty="0" smtClean="0"/>
              <a:t>Sid – Process Lead</a:t>
            </a:r>
          </a:p>
          <a:p>
            <a:r>
              <a:rPr lang="en-US" dirty="0" err="1" smtClean="0"/>
              <a:t>Dandan</a:t>
            </a:r>
            <a:r>
              <a:rPr lang="en-US" dirty="0" smtClean="0"/>
              <a:t> – Quality Assurance Lead</a:t>
            </a:r>
          </a:p>
          <a:p>
            <a:r>
              <a:rPr lang="en-US" dirty="0" err="1" smtClean="0"/>
              <a:t>Tharanga</a:t>
            </a:r>
            <a:r>
              <a:rPr lang="en-US" dirty="0" smtClean="0"/>
              <a:t> – Operations &amp; Support Lead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[10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[</a:t>
            </a:r>
            <a:r>
              <a:rPr lang="en-US" dirty="0" err="1" smtClean="0"/>
              <a:t>Rui</a:t>
            </a:r>
            <a:r>
              <a:rPr lang="en-US" dirty="0" smtClean="0"/>
              <a:t> - 3 min]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of Nov 17: (60 hours available)</a:t>
            </a:r>
          </a:p>
          <a:p>
            <a:pPr lvl="1"/>
            <a:r>
              <a:rPr lang="en-US" dirty="0" smtClean="0"/>
              <a:t>Used: 36 hours</a:t>
            </a:r>
          </a:p>
          <a:p>
            <a:r>
              <a:rPr lang="en-US" dirty="0" smtClean="0"/>
              <a:t>Accomplishments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Week [</a:t>
            </a:r>
            <a:r>
              <a:rPr lang="en-US" dirty="0" err="1" smtClean="0"/>
              <a:t>Rui</a:t>
            </a:r>
            <a:r>
              <a:rPr lang="en-US" dirty="0" smtClean="0"/>
              <a:t> - 7 min]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Read </a:t>
            </a:r>
            <a:r>
              <a:rPr lang="en-US" dirty="0" err="1"/>
              <a:t>OpenADR</a:t>
            </a:r>
            <a:r>
              <a:rPr lang="en-US" dirty="0"/>
              <a:t> document and Identify quality </a:t>
            </a:r>
            <a:r>
              <a:rPr lang="en-US" dirty="0" smtClean="0"/>
              <a:t>attributes(all/3)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/>
              <a:t>quality attributes &amp; constrains(</a:t>
            </a:r>
            <a:r>
              <a:rPr lang="en-US" dirty="0" err="1"/>
              <a:t>Tharanga</a:t>
            </a:r>
            <a:r>
              <a:rPr lang="en-US" dirty="0"/>
              <a:t>/9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Tailor processes from ACDM(</a:t>
            </a:r>
            <a:r>
              <a:rPr lang="en-US" dirty="0" err="1"/>
              <a:t>sid</a:t>
            </a:r>
            <a:r>
              <a:rPr lang="en-US"/>
              <a:t>/5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dirty="0"/>
              <a:t>Create macro plan/ </a:t>
            </a:r>
            <a:r>
              <a:rPr lang="en-US" dirty="0" smtClean="0"/>
              <a:t>strategy(Matt/3)</a:t>
            </a:r>
          </a:p>
          <a:p>
            <a:pPr lvl="1"/>
            <a:r>
              <a:rPr lang="en-US" dirty="0"/>
              <a:t>Plan for </a:t>
            </a:r>
            <a:r>
              <a:rPr lang="en-US" dirty="0" smtClean="0"/>
              <a:t>iteration 1(Rui/4{2})</a:t>
            </a:r>
          </a:p>
          <a:p>
            <a:pPr lvl="1"/>
            <a:r>
              <a:rPr lang="en-US" dirty="0" smtClean="0"/>
              <a:t>High-level </a:t>
            </a:r>
            <a:r>
              <a:rPr lang="en-US" dirty="0"/>
              <a:t>plan for iteration 2 and </a:t>
            </a:r>
            <a:r>
              <a:rPr lang="en-US" dirty="0" smtClean="0"/>
              <a:t>3 (Sid/5,Matt/5,Rui/5)</a:t>
            </a:r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8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Reflection [7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349088"/>
              </p:ext>
            </p:extLst>
          </p:nvPr>
        </p:nvGraphicFramePr>
        <p:xfrm>
          <a:off x="405715" y="2595563"/>
          <a:ext cx="831918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325"/>
                <a:gridCol w="1486372"/>
                <a:gridCol w="1159609"/>
                <a:gridCol w="4127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Contextual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ABANDONED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Kick-Off Meeting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Business</a:t>
                      </a:r>
                      <a:r>
                        <a:rPr lang="en-US" sz="1600" baseline="0" dirty="0" smtClean="0">
                          <a:latin typeface="+mn-lt"/>
                        </a:rPr>
                        <a:t> context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Expectations and scope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Success criteria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Communication plan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Biweekly Conf. 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Client</a:t>
                      </a:r>
                      <a:r>
                        <a:rPr lang="en-US" sz="1600" baseline="0" dirty="0" smtClean="0"/>
                        <a:t> feedback and input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Captured in client comm. log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700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What is the problem?  What does the client want and need?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17" y="3820391"/>
            <a:ext cx="361949" cy="453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3445">
            <a:off x="3850516" y="4660908"/>
            <a:ext cx="361949" cy="45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840216" y="3085399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57000"/>
              </p:ext>
            </p:extLst>
          </p:nvPr>
        </p:nvGraphicFramePr>
        <p:xfrm>
          <a:off x="405715" y="2595563"/>
          <a:ext cx="8319185" cy="45615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929629"/>
                <a:gridCol w="1228633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Weekly heading check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r>
                        <a:rPr lang="en-US" sz="1600" baseline="0" dirty="0" smtClean="0"/>
                        <a:t> Fridays (or Mondays)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Morale check,</a:t>
                      </a:r>
                      <a:r>
                        <a:rPr lang="en-US" sz="1600" baseline="0" dirty="0" smtClean="0"/>
                        <a:t> team better</a:t>
                      </a:r>
                      <a:endParaRPr lang="en-US" sz="1600" dirty="0"/>
                    </a:p>
                  </a:txBody>
                  <a:tcPr/>
                </a:tc>
              </a:tr>
              <a:tr h="559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</a:t>
                      </a:r>
                      <a:r>
                        <a:rPr lang="en-US" sz="1600" baseline="0" dirty="0" smtClean="0"/>
                        <a:t> Exchange Mtg.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Reduce knowledge</a:t>
                      </a:r>
                      <a:r>
                        <a:rPr lang="en-US" sz="1600" baseline="0" dirty="0" smtClean="0"/>
                        <a:t> gap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Action-Item</a:t>
                      </a:r>
                      <a:r>
                        <a:rPr lang="en-US" sz="1600" baseline="0" dirty="0" smtClean="0"/>
                        <a:t> Register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Capture</a:t>
                      </a:r>
                      <a:r>
                        <a:rPr lang="en-US" sz="1600" baseline="0" dirty="0" smtClean="0">
                          <a:latin typeface="+mn-lt"/>
                        </a:rPr>
                        <a:t> short, corrective actions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Docs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Configuration management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Internal communication</a:t>
                      </a: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Calendar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Scheduling and coordination</a:t>
                      </a:r>
                      <a:endParaRPr lang="en-US" sz="1600" dirty="0"/>
                    </a:p>
                  </a:txBody>
                  <a:tcPr/>
                </a:tc>
              </a:tr>
              <a:tr h="67425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Github</a:t>
                      </a:r>
                      <a:r>
                        <a:rPr lang="en-US" sz="1600" baseline="0" dirty="0" smtClean="0"/>
                        <a:t> (Argo)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Shared repository w/ client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46" y="5682517"/>
            <a:ext cx="361948" cy="355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93" y="5144298"/>
            <a:ext cx="361948" cy="355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59752"/>
            <a:ext cx="361948" cy="355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0" y="3061854"/>
            <a:ext cx="361948" cy="3559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13751" y="6271944"/>
            <a:ext cx="361948" cy="355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59924">
            <a:off x="3970670" y="4623253"/>
            <a:ext cx="361948" cy="3559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960285" y="4138344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5861</TotalTime>
  <Words>517</Words>
  <Application>Microsoft Macintosh PowerPoint</Application>
  <PresentationFormat>On-screen Show (4:3)</PresentationFormat>
  <Paragraphs>142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Status Meeting [30 minutes]</vt:lpstr>
      <vt:lpstr>Team Status [Matt - 3 min]</vt:lpstr>
      <vt:lpstr>Around the Table [All - 5 min]</vt:lpstr>
      <vt:lpstr>Project Status [10 min]</vt:lpstr>
      <vt:lpstr>Last Week [Rui - 3 min]</vt:lpstr>
      <vt:lpstr>Current Week [Rui - 7 min]</vt:lpstr>
      <vt:lpstr>Process Reflection [7 min]</vt:lpstr>
      <vt:lpstr>Defining the Problem</vt:lpstr>
      <vt:lpstr>Operations</vt:lpstr>
      <vt:lpstr>Operations</vt:lpstr>
      <vt:lpstr>Plans</vt:lpstr>
      <vt:lpstr>Mentor Minutes[5 min]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58</cp:revision>
  <dcterms:created xsi:type="dcterms:W3CDTF">2011-10-01T22:44:33Z</dcterms:created>
  <dcterms:modified xsi:type="dcterms:W3CDTF">2011-11-28T05:49:40Z</dcterms:modified>
</cp:coreProperties>
</file>