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70" r:id="rId4"/>
    <p:sldId id="271" r:id="rId5"/>
    <p:sldId id="272" r:id="rId6"/>
    <p:sldId id="260" r:id="rId7"/>
    <p:sldId id="273" r:id="rId8"/>
    <p:sldId id="274" r:id="rId9"/>
    <p:sldId id="275" r:id="rId10"/>
    <p:sldId id="276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11/28/11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2011.11.08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Roles &amp; Responsibilities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Around the Table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5702"/>
              </p:ext>
            </p:extLst>
          </p:nvPr>
        </p:nvGraphicFramePr>
        <p:xfrm>
          <a:off x="405715" y="2595563"/>
          <a:ext cx="8319185" cy="2333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r>
                        <a:rPr lang="en-US" sz="1600" baseline="0" dirty="0" smtClean="0"/>
                        <a:t> Poker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4452" y="3279362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3916652"/>
            <a:ext cx="348624" cy="342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4484688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5" y="2073538"/>
            <a:ext cx="62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design a solution for our client’s problem?</a:t>
            </a:r>
            <a:endParaRPr lang="en-US" i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83046"/>
              </p:ext>
            </p:extLst>
          </p:nvPr>
        </p:nvGraphicFramePr>
        <p:xfrm>
          <a:off x="405715" y="2595563"/>
          <a:ext cx="831918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1358319"/>
                <a:gridCol w="4293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[</a:t>
            </a:r>
            <a:r>
              <a:rPr lang="en-US" dirty="0" err="1" smtClean="0"/>
              <a:t>Rui</a:t>
            </a:r>
            <a:r>
              <a:rPr lang="en-US" dirty="0" smtClean="0"/>
              <a:t> - 3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(9 of 14)of Nov 10: (60 hours available)</a:t>
            </a:r>
          </a:p>
          <a:p>
            <a:pPr lvl="1"/>
            <a:r>
              <a:rPr lang="en-US" dirty="0" smtClean="0"/>
              <a:t>Used: 50</a:t>
            </a:r>
          </a:p>
          <a:p>
            <a:r>
              <a:rPr lang="en-US" dirty="0" smtClean="0"/>
              <a:t>Accomplishments</a:t>
            </a:r>
          </a:p>
          <a:p>
            <a:pPr lvl="1"/>
            <a:r>
              <a:rPr lang="en-US" altLang="zh-CN" dirty="0"/>
              <a:t>(Just-In-Time Learning) Read Architecture in Practice</a:t>
            </a:r>
          </a:p>
          <a:p>
            <a:pPr lvl="1"/>
            <a:r>
              <a:rPr lang="en-US" altLang="zh-CN" dirty="0"/>
              <a:t>Split and Agree on Format of Capturing </a:t>
            </a:r>
            <a:r>
              <a:rPr lang="en-US" altLang="zh-CN" dirty="0" err="1" smtClean="0"/>
              <a:t>Qas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Week [</a:t>
            </a:r>
            <a:r>
              <a:rPr lang="en-US" dirty="0" err="1" smtClean="0"/>
              <a:t>Rui</a:t>
            </a:r>
            <a:r>
              <a:rPr lang="en-US" dirty="0" smtClean="0"/>
              <a:t> - 7 min]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This week(10/14)</a:t>
            </a:r>
          </a:p>
          <a:p>
            <a:pPr lvl="1"/>
            <a:r>
              <a:rPr lang="en-US" dirty="0"/>
              <a:t>Presentation  for studio </a:t>
            </a:r>
            <a:r>
              <a:rPr lang="en-US" dirty="0" smtClean="0"/>
              <a:t>(R,M)</a:t>
            </a:r>
          </a:p>
          <a:p>
            <a:pPr lvl="1"/>
            <a:r>
              <a:rPr lang="en-US" dirty="0" smtClean="0"/>
              <a:t>Scalability and Performance in SRS doc(D &amp; S)</a:t>
            </a:r>
          </a:p>
          <a:p>
            <a:pPr lvl="1"/>
            <a:r>
              <a:rPr lang="en-US" dirty="0" smtClean="0"/>
              <a:t>Tailor processes from ACDM(T)</a:t>
            </a:r>
          </a:p>
          <a:p>
            <a:pPr lvl="1"/>
            <a:r>
              <a:rPr lang="en-US" dirty="0" smtClean="0"/>
              <a:t>Review SRS doc(Team)</a:t>
            </a:r>
          </a:p>
          <a:p>
            <a:pPr lvl="1"/>
            <a:r>
              <a:rPr lang="en-US" dirty="0"/>
              <a:t>Update WBS in proper </a:t>
            </a:r>
            <a:r>
              <a:rPr lang="en-US" dirty="0" smtClean="0"/>
              <a:t>format(R)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691867"/>
              </p:ext>
            </p:extLst>
          </p:nvPr>
        </p:nvGraphicFramePr>
        <p:xfrm>
          <a:off x="405715" y="2595563"/>
          <a:ext cx="8319187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 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3002946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32598"/>
              </p:ext>
            </p:extLst>
          </p:nvPr>
        </p:nvGraphicFramePr>
        <p:xfrm>
          <a:off x="405715" y="2595563"/>
          <a:ext cx="8319185" cy="4555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Mondays)- Team members love this!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81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ACTIVE(down)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98" y="5613259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1688" y="5044757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2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060">
            <a:off x="3984684" y="6227802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60239" y="449116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817061"/>
              </p:ext>
            </p:extLst>
          </p:nvPr>
        </p:nvGraphicFramePr>
        <p:xfrm>
          <a:off x="405715" y="2595563"/>
          <a:ext cx="8319185" cy="667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1081090"/>
                <a:gridCol w="1077172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Have a common place for team members</a:t>
                      </a:r>
                      <a:r>
                        <a:rPr lang="en-US" sz="1600" baseline="0" dirty="0" smtClean="0"/>
                        <a:t> to share files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Co-ordination of group projects</a:t>
                      </a:r>
                      <a:endParaRPr lang="en-US" sz="16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Cycles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le</a:t>
                      </a:r>
                      <a:r>
                        <a:rPr lang="en-US" sz="1600" baseline="0" dirty="0" smtClean="0"/>
                        <a:t>t people know what they are exactly supposed to do.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improve focus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create and refine deliverables and artifacts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Daily Stand up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To get</a:t>
                      </a:r>
                      <a:r>
                        <a:rPr lang="en-US" sz="1600" baseline="0" dirty="0" smtClean="0"/>
                        <a:t> an understanding of what everyone does on a daily basis.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To address concerns/blocks that people face while carrying out  assigned tasks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9" y="4227399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5935</TotalTime>
  <Words>515</Words>
  <Application>Microsoft Macintosh PowerPoint</Application>
  <PresentationFormat>On-screen Show (4:3)</PresentationFormat>
  <Paragraphs>133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[35 minutes]</vt:lpstr>
      <vt:lpstr>Roles &amp; Responsibilities [10 min]</vt:lpstr>
      <vt:lpstr>Project Status [10 min]</vt:lpstr>
      <vt:lpstr>Last Week [Rui - 3 min]</vt:lpstr>
      <vt:lpstr>Current Week [Rui - 7 min]</vt:lpstr>
      <vt:lpstr>Process Reflection [5 min]</vt:lpstr>
      <vt:lpstr>Defining the Problem</vt:lpstr>
      <vt:lpstr>Operations</vt:lpstr>
      <vt:lpstr>Operations</vt:lpstr>
      <vt:lpstr>Plans</vt:lpstr>
      <vt:lpstr>Design</vt:lpstr>
      <vt:lpstr>Mentor Minutes 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62</cp:revision>
  <dcterms:created xsi:type="dcterms:W3CDTF">2011-10-01T22:44:33Z</dcterms:created>
  <dcterms:modified xsi:type="dcterms:W3CDTF">2011-11-28T05:51:52Z</dcterms:modified>
</cp:coreProperties>
</file>