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6" r:id="rId9"/>
    <p:sldId id="297" r:id="rId10"/>
    <p:sldId id="301" r:id="rId11"/>
    <p:sldId id="298" r:id="rId12"/>
    <p:sldId id="299" r:id="rId13"/>
    <p:sldId id="302" r:id="rId14"/>
    <p:sldId id="303" r:id="rId15"/>
    <p:sldId id="304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10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2012.06.05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</a:t>
            </a:r>
            <a:r>
              <a:rPr lang="en-US" dirty="0" smtClean="0"/>
              <a:t>42hrs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2-06-05 at 8.4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788"/>
            <a:ext cx="9144000" cy="31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145949"/>
              </p:ext>
            </p:extLst>
          </p:nvPr>
        </p:nvGraphicFramePr>
        <p:xfrm>
          <a:off x="1114425" y="2595563"/>
          <a:ext cx="761047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9432"/>
                <a:gridCol w="1106714"/>
                <a:gridCol w="1197429"/>
                <a:gridCol w="186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-42%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Chief Architect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-29%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-22%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Assurance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-14%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493022"/>
              </p:ext>
            </p:extLst>
          </p:nvPr>
        </p:nvGraphicFramePr>
        <p:xfrm>
          <a:off x="1114425" y="2595563"/>
          <a:ext cx="76104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  <a:gridCol w="3805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dirty="0" smtClean="0"/>
                        <a:t>-2 </a:t>
                      </a:r>
                      <a:r>
                        <a:rPr lang="en-US" dirty="0" smtClean="0"/>
                        <a:t>Overhead</a:t>
                      </a:r>
                      <a:r>
                        <a:rPr lang="en-US" baseline="0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WP00.1.24: Iteration 13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WP00.1.5: Standup Meetings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</a:t>
                      </a:r>
                      <a:r>
                        <a:rPr lang="en-US" baseline="0" dirty="0" smtClean="0"/>
                        <a:t>hrs </a:t>
                      </a:r>
                      <a:r>
                        <a:rPr lang="en-US" b="1" baseline="0" dirty="0" smtClean="0"/>
                        <a:t>(30min / meeting)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WP00.1.9: Planning</a:t>
                      </a:r>
                      <a:r>
                        <a:rPr lang="en-US" baseline="0" dirty="0" smtClean="0"/>
                        <a:t> and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7.8hrs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(-48%)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1469" y="4880429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Issues: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Standup meetings are exceeding 15min/</a:t>
            </a:r>
            <a:r>
              <a:rPr lang="en-US" dirty="0" smtClean="0"/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8927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2" y="2211069"/>
            <a:ext cx="7047987" cy="435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0571" y="34108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-11%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9340" y="39369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ri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2183702"/>
            <a:ext cx="5717667" cy="39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reqEnginee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3" y="2237827"/>
            <a:ext cx="5638424" cy="3005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143" y="5678714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 Improvements: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ETVX criteria for tasks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Iteration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8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 – 48hrs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Screen Shot 2012-06-05 at 8.3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045"/>
            <a:ext cx="9144000" cy="3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 – 48hrs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Screen Shot 2012-06-05 at 8.36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559"/>
            <a:ext cx="9144000" cy="300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" y="5271478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48 task hours per person-week is not sustainable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Plan using 42 task hours per person-week</a:t>
            </a:r>
          </a:p>
        </p:txBody>
      </p:sp>
    </p:spTree>
    <p:extLst>
      <p:ext uri="{BB962C8B-B14F-4D97-AF65-F5344CB8AC3E}">
        <p14:creationId xmlns:p14="http://schemas.microsoft.com/office/powerpoint/2010/main" val="79743253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6951</TotalTime>
  <Words>314</Words>
  <Application>Microsoft Macintosh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Architecture Design Updates [5 min]   - Rui</vt:lpstr>
      <vt:lpstr>Architecture Experiments Updates [5 min]   - Dan</vt:lpstr>
      <vt:lpstr>Metrics and Measurements [5 min]   - Matt</vt:lpstr>
      <vt:lpstr>Sustainable Pace Goal – 48hrs</vt:lpstr>
      <vt:lpstr>Sustainable Pace Goal – 48hrs</vt:lpstr>
      <vt:lpstr>Sustainable Pace Goal – 42hrs</vt:lpstr>
      <vt:lpstr>30% Overhead Goal</vt:lpstr>
      <vt:lpstr>30% Overhead Goal</vt:lpstr>
      <vt:lpstr>30% Overhead Goal</vt:lpstr>
      <vt:lpstr>General Indicators</vt:lpstr>
      <vt:lpstr>General Indicators</vt:lpstr>
      <vt:lpstr>Open Risks and Mitigation Strategies  [5 min]   - TG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204</cp:revision>
  <dcterms:created xsi:type="dcterms:W3CDTF">2011-10-01T22:44:33Z</dcterms:created>
  <dcterms:modified xsi:type="dcterms:W3CDTF">2012-06-05T17:02:22Z</dcterms:modified>
</cp:coreProperties>
</file>