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8" r:id="rId3"/>
    <p:sldId id="289" r:id="rId4"/>
    <p:sldId id="290" r:id="rId5"/>
    <p:sldId id="291" r:id="rId6"/>
    <p:sldId id="304" r:id="rId7"/>
    <p:sldId id="292" r:id="rId8"/>
    <p:sldId id="293" r:id="rId9"/>
    <p:sldId id="296" r:id="rId10"/>
    <p:sldId id="297" r:id="rId11"/>
    <p:sldId id="299" r:id="rId12"/>
    <p:sldId id="298" r:id="rId13"/>
    <p:sldId id="300" r:id="rId14"/>
    <p:sldId id="301" r:id="rId15"/>
    <p:sldId id="302" r:id="rId16"/>
    <p:sldId id="303" r:id="rId17"/>
    <p:sldId id="294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01" autoAdjust="0"/>
  </p:normalViewPr>
  <p:slideViewPr>
    <p:cSldViewPr snapToGrid="0" snapToObjects="1">
      <p:cViewPr>
        <p:scale>
          <a:sx n="100" d="100"/>
          <a:sy n="100" d="100"/>
        </p:scale>
        <p:origin x="-123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6/12/12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6/12/12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6/12/12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6/12/12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6/12/12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6/12/12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6/12/12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6/12/12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1703"/>
            <a:ext cx="8915400" cy="877824"/>
          </a:xfrm>
        </p:spPr>
        <p:txBody>
          <a:bodyPr/>
          <a:lstStyle/>
          <a:p>
            <a:r>
              <a:rPr lang="en-US" dirty="0" smtClean="0"/>
              <a:t>Status Meeting [55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1" y="1937981"/>
            <a:ext cx="8915400" cy="4851779"/>
          </a:xfrm>
        </p:spPr>
        <p:txBody>
          <a:bodyPr>
            <a:normAutofit/>
          </a:bodyPr>
          <a:lstStyle/>
          <a:p>
            <a:r>
              <a:rPr lang="en-US" dirty="0" smtClean="0"/>
              <a:t>2012.06.12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Round Table [3 min]-Team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 Items [2 min]-Sid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Progress [15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Design Updates [5 min]-Rui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Experiments Updates [5 min]-Dan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Metrics and Measurements [5 min]-Matt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Risks and Mitigation Strategies [5 min]-TG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</a:t>
            </a:r>
            <a:r>
              <a:rPr lang="en-US" dirty="0"/>
              <a:t> C</a:t>
            </a:r>
            <a:r>
              <a:rPr lang="en-US" dirty="0" smtClean="0"/>
              <a:t>omments [15 min]-Team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526534"/>
            <a:ext cx="832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“Answer to the ultimate question of life, the universe, and everything: 42.”</a:t>
            </a:r>
            <a:endParaRPr lang="en-US" i="1" dirty="0"/>
          </a:p>
        </p:txBody>
      </p:sp>
      <p:pic>
        <p:nvPicPr>
          <p:cNvPr id="2" name="Picture 1" descr="Screen Shot 2012-06-12 at 1.20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9144000" cy="28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1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Deficit: 20.48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Screen Shot 2012-06-12 at 1.3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0"/>
            <a:ext cx="9144000" cy="35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1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30% Overhead 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89894" y="5269233"/>
            <a:ext cx="457200" cy="365125"/>
          </a:xfrm>
        </p:spPr>
        <p:txBody>
          <a:bodyPr/>
          <a:lstStyle/>
          <a:p>
            <a:fld id="{3714ACE4-E792-4841-9567-AA7E38EC0F14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Screen Shot 2012-06-12 at 1.2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3485512"/>
          </a:xfrm>
          <a:prstGeom prst="rect">
            <a:avLst/>
          </a:prstGeom>
        </p:spPr>
      </p:pic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017160"/>
              </p:ext>
            </p:extLst>
          </p:nvPr>
        </p:nvGraphicFramePr>
        <p:xfrm>
          <a:off x="152400" y="5269233"/>
          <a:ext cx="8877300" cy="13512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6260"/>
                <a:gridCol w="2231946"/>
                <a:gridCol w="2665936"/>
                <a:gridCol w="177315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Overhead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Planning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Chief Architect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Quality Assurance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30%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26%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77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Screen Shot 2012-06-12 at 1.45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700"/>
            <a:ext cx="9144000" cy="3489452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1222"/>
              </p:ext>
            </p:extLst>
          </p:nvPr>
        </p:nvGraphicFramePr>
        <p:xfrm>
          <a:off x="2994025" y="5516563"/>
          <a:ext cx="3805238" cy="1219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238"/>
              </a:tblGrid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 3 Overhead</a:t>
                      </a:r>
                      <a:r>
                        <a:rPr lang="en-US" sz="1400" baseline="0" dirty="0" smtClean="0"/>
                        <a:t> Activities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WP00.1.27: </a:t>
                      </a:r>
                      <a:r>
                        <a:rPr lang="en-US" sz="1400" dirty="0" smtClean="0"/>
                        <a:t>Iteration </a:t>
                      </a:r>
                      <a:r>
                        <a:rPr lang="en-US" sz="1400" dirty="0" smtClean="0"/>
                        <a:t>14 </a:t>
                      </a:r>
                      <a:r>
                        <a:rPr lang="en-US" sz="1400" dirty="0" smtClean="0"/>
                        <a:t>Planning</a:t>
                      </a:r>
                      <a:endParaRPr lang="en-US" sz="1400" dirty="0"/>
                    </a:p>
                  </a:txBody>
                  <a:tcPr/>
                </a:tc>
              </a:tr>
              <a:tr h="2936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WP00.1.5: Standup Meetings</a:t>
                      </a:r>
                      <a:endParaRPr lang="en-US" sz="1400" dirty="0"/>
                    </a:p>
                  </a:txBody>
                  <a:tcPr/>
                </a:tc>
              </a:tr>
              <a:tr h="2413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WP00.1.9: Planning</a:t>
                      </a:r>
                      <a:r>
                        <a:rPr lang="en-US" sz="1400" baseline="0" dirty="0" smtClean="0"/>
                        <a:t> and Tracking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74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Watchlist</a:t>
            </a:r>
            <a:r>
              <a:rPr lang="en-US" dirty="0" smtClean="0"/>
              <a:t> - Planning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Screen Shot 2012-06-12 at 1.4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0600"/>
            <a:ext cx="9144000" cy="36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0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 Tracking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Screen Shot 2012-06-12 at 1.55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2038256"/>
            <a:ext cx="3340100" cy="3759200"/>
          </a:xfrm>
          <a:prstGeom prst="rect">
            <a:avLst/>
          </a:prstGeom>
        </p:spPr>
      </p:pic>
      <p:pic>
        <p:nvPicPr>
          <p:cNvPr id="7" name="Picture 6" descr="Screen Shot 2012-06-12 at 1.59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2038256"/>
            <a:ext cx="6070600" cy="39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03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 Tracking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Screen Shot 2012-06-12 at 1.58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8756"/>
            <a:ext cx="8813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5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Risks and Mitigation Strategies </a:t>
            </a:r>
            <a:br>
              <a:rPr lang="en-US" dirty="0" smtClean="0"/>
            </a:br>
            <a:r>
              <a:rPr lang="en-US" dirty="0" smtClean="0"/>
              <a:t>[5 min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Comments[15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Table[3 min]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Items[2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Progress[15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Updates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Rui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Screen Shot 2012-06-12 at 2.01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9144000" cy="579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3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r>
              <a:rPr lang="en-US" dirty="0" smtClean="0"/>
              <a:t>Experiments </a:t>
            </a:r>
            <a:r>
              <a:rPr lang="en-US" dirty="0"/>
              <a:t>Updates</a:t>
            </a:r>
            <a:br>
              <a:rPr lang="en-US" dirty="0"/>
            </a:br>
            <a:r>
              <a:rPr lang="en-US" dirty="0"/>
              <a:t>[5 min]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and Measurements</a:t>
            </a:r>
            <a:br>
              <a:rPr lang="en-US" dirty="0" smtClean="0"/>
            </a:br>
            <a:r>
              <a:rPr lang="en-US" dirty="0" smtClean="0"/>
              <a:t>[5 </a:t>
            </a:r>
            <a:r>
              <a:rPr lang="en-US" dirty="0"/>
              <a:t>min]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Matt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 Goal – 42hrs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526534"/>
            <a:ext cx="832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“Answer to the ultimate question of life, the universe, and everything: 42.”</a:t>
            </a:r>
            <a:endParaRPr lang="en-US" dirty="0"/>
          </a:p>
        </p:txBody>
      </p:sp>
      <p:pic>
        <p:nvPicPr>
          <p:cNvPr id="8" name="Picture 7" descr="Screen Shot 2012-06-12 at 1.19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700"/>
            <a:ext cx="9144000" cy="30170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6800" y="5727700"/>
            <a:ext cx="665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Majority of work hours remaining after Friday are not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64526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7024</TotalTime>
  <Words>265</Words>
  <Application>Microsoft Macintosh PowerPoint</Application>
  <PresentationFormat>On-screen Show (4:3)</PresentationFormat>
  <Paragraphs>76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Perception</vt:lpstr>
      <vt:lpstr>Status Meeting [55 minutes]</vt:lpstr>
      <vt:lpstr>Round Table[3 min]   - Team</vt:lpstr>
      <vt:lpstr>Action Items[2 min]   - Sid</vt:lpstr>
      <vt:lpstr>Project Progress[15 min]   - TG</vt:lpstr>
      <vt:lpstr>Architecture Design Updates [5 min]   - Rui</vt:lpstr>
      <vt:lpstr>PowerPoint Presentation</vt:lpstr>
      <vt:lpstr>Architecture Experiments Updates [5 min]   - Dan</vt:lpstr>
      <vt:lpstr>Metrics and Measurements [5 min]   - Matt</vt:lpstr>
      <vt:lpstr>Sustainable Pace Goal – 42hrs</vt:lpstr>
      <vt:lpstr>Sustainable Pace Goal – 42hrs</vt:lpstr>
      <vt:lpstr>Iteration Deficit: 20.48 hrs</vt:lpstr>
      <vt:lpstr>30% Overhead Goal</vt:lpstr>
      <vt:lpstr>Overhead Watchlist</vt:lpstr>
      <vt:lpstr>Overhead Watchlist - Planning</vt:lpstr>
      <vt:lpstr>Issue Tracking</vt:lpstr>
      <vt:lpstr>Issue Tracking</vt:lpstr>
      <vt:lpstr>Open Risks and Mitigation Strategies  [5 min]   - TG</vt:lpstr>
      <vt:lpstr>Mentor Comments[15 min]   - 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Matthew Lenzo</cp:lastModifiedBy>
  <cp:revision>216</cp:revision>
  <dcterms:created xsi:type="dcterms:W3CDTF">2011-10-01T22:44:33Z</dcterms:created>
  <dcterms:modified xsi:type="dcterms:W3CDTF">2012-06-12T18:03:55Z</dcterms:modified>
</cp:coreProperties>
</file>