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89" r:id="rId4"/>
    <p:sldId id="290" r:id="rId5"/>
    <p:sldId id="296" r:id="rId6"/>
    <p:sldId id="298" r:id="rId7"/>
    <p:sldId id="299" r:id="rId8"/>
    <p:sldId id="301" r:id="rId9"/>
    <p:sldId id="300" r:id="rId10"/>
    <p:sldId id="291" r:id="rId11"/>
    <p:sldId id="292" r:id="rId12"/>
    <p:sldId id="293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94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2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EV!$D$39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EV!$C$40:$C$51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EV!$D$40:$D$51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20</c:v>
                </c:pt>
                <c:pt idx="9">
                  <c:v>22</c:v>
                </c:pt>
                <c:pt idx="10">
                  <c:v>25</c:v>
                </c:pt>
                <c:pt idx="11">
                  <c:v>27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EV!$E$39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EV!$C$40:$C$51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EV!$E$40:$E$52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683712"/>
        <c:axId val="99734656"/>
      </c:lineChart>
      <c:catAx>
        <c:axId val="99683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734656"/>
        <c:crosses val="autoZero"/>
        <c:auto val="1"/>
        <c:lblAlgn val="ctr"/>
        <c:lblOffset val="100"/>
        <c:noMultiLvlLbl val="0"/>
      </c:catAx>
      <c:valAx>
        <c:axId val="99734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683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Screen Shot 2012-06-26 at 11.30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9144000" cy="28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 descr="Screen Shot 2012-06-26 at 11.30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32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3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Surplus: 50.3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Screen Shot 2012-06-26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38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6-26 at 11.22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9144000" cy="3836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558820"/>
              </p:ext>
            </p:extLst>
          </p:nvPr>
        </p:nvGraphicFramePr>
        <p:xfrm>
          <a:off x="152400" y="5269233"/>
          <a:ext cx="8877300" cy="135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27%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30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6-26 at 11.29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144000" cy="3787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35567"/>
              </p:ext>
            </p:extLst>
          </p:nvPr>
        </p:nvGraphicFramePr>
        <p:xfrm>
          <a:off x="2994025" y="5516563"/>
          <a:ext cx="3805238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WP00.1.9: Planning &amp; Tracking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 Standup Meetings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6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Screen Shot 2012-06-26 at 11.41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9144000" cy="38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2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Defects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Screen Shot 2012-06-26 at 11.38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57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6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6-26 at 12.1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72" y="2658249"/>
            <a:ext cx="2819400" cy="354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 Total Time – 213 Hours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49H 04min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42H 34min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2H 30min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 29min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37H 13min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31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Change of plan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68462"/>
            <a:ext cx="7610476" cy="36707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down end of summer goal – Verify only high priority quality attributes </a:t>
            </a:r>
          </a:p>
          <a:p>
            <a:pPr lvl="1"/>
            <a:r>
              <a:rPr lang="en-US" dirty="0" smtClean="0"/>
              <a:t>Scalability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Service Extensibility</a:t>
            </a:r>
            <a:endParaRPr lang="en-US" dirty="0" smtClean="0"/>
          </a:p>
          <a:p>
            <a:pPr lvl="1"/>
            <a:r>
              <a:rPr lang="en-US" dirty="0" smtClean="0"/>
              <a:t>Protocol Extensibility</a:t>
            </a:r>
            <a:endParaRPr lang="en-US" dirty="0"/>
          </a:p>
          <a:p>
            <a:r>
              <a:rPr lang="en-US" dirty="0" smtClean="0"/>
              <a:t>Let customer decide on Fall activities – Continue on high priority QAs vs. verify other QAs</a:t>
            </a:r>
          </a:p>
          <a:p>
            <a:r>
              <a:rPr lang="en-US" dirty="0" smtClean="0"/>
              <a:t>Parallel work streams – bottom up and top down</a:t>
            </a:r>
          </a:p>
          <a:p>
            <a:r>
              <a:rPr lang="en-US" dirty="0" smtClean="0"/>
              <a:t>Paired development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484128"/>
              </p:ext>
            </p:extLst>
          </p:nvPr>
        </p:nvGraphicFramePr>
        <p:xfrm>
          <a:off x="1386725" y="2087786"/>
          <a:ext cx="6502400" cy="41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6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Config</a:t>
            </a:r>
            <a:endParaRPr lang="en-US" sz="1400" dirty="0">
              <a:cs typeface="Arial" charset="0"/>
            </a:endParaRP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Error</a:t>
            </a:r>
            <a:endParaRPr lang="en-US" sz="1400" dirty="0">
              <a:cs typeface="Arial" charset="0"/>
            </a:endParaRP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5969001" y="5440052"/>
            <a:ext cx="1219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StateMgt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In-Progress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7272</TotalTime>
  <Words>356</Words>
  <Application>Microsoft Office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Perception</vt:lpstr>
      <vt:lpstr>Status Meeting [50 minutes]</vt:lpstr>
      <vt:lpstr>Round Table[3 min]   - Team</vt:lpstr>
      <vt:lpstr>Action Items[2 min]   - Sid</vt:lpstr>
      <vt:lpstr>Project Progress[15 min]   - TG</vt:lpstr>
      <vt:lpstr>Week 5 Total Time – 213 Hours</vt:lpstr>
      <vt:lpstr>Change of plan</vt:lpstr>
      <vt:lpstr>Overall Progress – Summer 2012</vt:lpstr>
      <vt:lpstr>PowerPoint Presentation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Iteration Surplus: 50.3 hrs</vt:lpstr>
      <vt:lpstr>30% Overhead Goal</vt:lpstr>
      <vt:lpstr>Overhead Watchlist</vt:lpstr>
      <vt:lpstr>Overhead Watchlist - Planning</vt:lpstr>
      <vt:lpstr>Design Defects</vt:lpstr>
      <vt:lpstr>Open Risks and Mitigation Strategies  [5 min]   - TG</vt:lpstr>
      <vt:lpstr>Mentor Comments[10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234</cp:revision>
  <dcterms:created xsi:type="dcterms:W3CDTF">2011-10-01T22:44:33Z</dcterms:created>
  <dcterms:modified xsi:type="dcterms:W3CDTF">2012-06-26T18:49:27Z</dcterms:modified>
</cp:coreProperties>
</file>