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83.97714285714282</c:v>
                </c:pt>
                <c:pt idx="4">
                  <c:v>62.98285714285712</c:v>
                </c:pt>
                <c:pt idx="5">
                  <c:v>41.9885714285714</c:v>
                </c:pt>
                <c:pt idx="6">
                  <c:v>20.9942857142857</c:v>
                </c:pt>
                <c:pt idx="7">
                  <c:v>0.00428571428568958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8423784"/>
        <c:axId val="2098426760"/>
      </c:lineChart>
      <c:catAx>
        <c:axId val="2098423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8426760"/>
        <c:crosses val="autoZero"/>
        <c:auto val="1"/>
        <c:lblAlgn val="ctr"/>
        <c:lblOffset val="100"/>
        <c:noMultiLvlLbl val="0"/>
      </c:catAx>
      <c:valAx>
        <c:axId val="2098426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8423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17.0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31.0</c:v>
                </c:pt>
                <c:pt idx="10">
                  <c:v>35.0</c:v>
                </c:pt>
                <c:pt idx="11">
                  <c:v>36.0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0">
                  <c:v>9.0</c:v>
                </c:pt>
                <c:pt idx="11">
                  <c:v>10.0</c:v>
                </c:pt>
                <c:pt idx="12">
                  <c:v>11.0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5200104"/>
        <c:axId val="2045203912"/>
      </c:lineChart>
      <c:catAx>
        <c:axId val="2045200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5203912"/>
        <c:crosses val="autoZero"/>
        <c:auto val="1"/>
        <c:lblAlgn val="ctr"/>
        <c:lblOffset val="100"/>
        <c:noMultiLvlLbl val="0"/>
      </c:catAx>
      <c:valAx>
        <c:axId val="204520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5200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2012.06.26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creen Shot 2012-06-26 at 11.30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Shot 2012-06-26 at 11.30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2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3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Surplus: </a:t>
            </a:r>
            <a:r>
              <a:rPr lang="en-US" dirty="0" smtClean="0"/>
              <a:t>50.3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Screen Shot 2012-06-26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9144000" cy="38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6 at 11.22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9144000" cy="3836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60331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27%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9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6-26 at 11.2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787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320729"/>
              </p:ext>
            </p:extLst>
          </p:nvPr>
        </p:nvGraphicFramePr>
        <p:xfrm>
          <a:off x="29940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 &amp; Tracking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 Standup Meetings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5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12-06-26 at 11.41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9144000" cy="38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Shot 2012-06-26 at 11.38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7264</TotalTime>
  <Words>325</Words>
  <Application>Microsoft Macintosh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Status Meeting [50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Surplus: 50.3 hrs</vt:lpstr>
      <vt:lpstr>30% Overhead Goal</vt:lpstr>
      <vt:lpstr>Overhead Watchlist</vt:lpstr>
      <vt:lpstr>Overhead Watchlist - Planning</vt:lpstr>
      <vt:lpstr>Design Defects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235</cp:revision>
  <dcterms:created xsi:type="dcterms:W3CDTF">2011-10-01T22:44:33Z</dcterms:created>
  <dcterms:modified xsi:type="dcterms:W3CDTF">2012-06-26T16:10:24Z</dcterms:modified>
</cp:coreProperties>
</file>