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6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02 at 9.5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434"/>
            <a:ext cx="8204200" cy="3951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74008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1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02 at 9.5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213529"/>
              </p:ext>
            </p:extLst>
          </p:nvPr>
        </p:nvGraphicFramePr>
        <p:xfrm>
          <a:off x="29940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 &amp; Tracking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 Standup Meetings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3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Shot 2012-07-02 at 9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4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7-02 at 10.0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2-07-02 at 10.0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12-07-02 at 10.00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Screen Shot 2012-07-02 at 9.3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creen Shot 2012-07-02 at 9.3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33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620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7279</TotalTime>
  <Words>195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PowerPoint Presentation</vt:lpstr>
      <vt:lpstr>Design Defects</vt:lpstr>
      <vt:lpstr>PowerPoint Presentation</vt:lpstr>
      <vt:lpstr>Open Risks and Mitigation Strategies  [5 min]   - TG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236</cp:revision>
  <dcterms:created xsi:type="dcterms:W3CDTF">2011-10-01T22:44:33Z</dcterms:created>
  <dcterms:modified xsi:type="dcterms:W3CDTF">2012-07-02T17:57:25Z</dcterms:modified>
</cp:coreProperties>
</file>