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302" r:id="rId13"/>
    <p:sldId id="303" r:id="rId14"/>
    <p:sldId id="304" r:id="rId15"/>
    <p:sldId id="306" r:id="rId16"/>
    <p:sldId id="307" r:id="rId17"/>
    <p:sldId id="308" r:id="rId18"/>
    <p:sldId id="312" r:id="rId19"/>
    <p:sldId id="310" r:id="rId20"/>
    <p:sldId id="311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12F7AF-61BB-6F4C-B0DB-AD486CE487F7}">
          <p14:sldIdLst>
            <p14:sldId id="256"/>
            <p14:sldId id="288"/>
            <p14:sldId id="289"/>
            <p14:sldId id="290"/>
            <p14:sldId id="298"/>
            <p14:sldId id="297"/>
            <p14:sldId id="301"/>
            <p14:sldId id="299"/>
            <p14:sldId id="300"/>
            <p14:sldId id="291"/>
            <p14:sldId id="292"/>
            <p14:sldId id="302"/>
            <p14:sldId id="303"/>
            <p14:sldId id="304"/>
            <p14:sldId id="306"/>
            <p14:sldId id="307"/>
            <p14:sldId id="308"/>
            <p14:sldId id="312"/>
            <p14:sldId id="310"/>
            <p14:sldId id="311"/>
          </p14:sldIdLst>
        </p14:section>
        <p14:section name="Untitled Section" id="{6841EE3B-1C4C-C94C-AE39-2BCB5B8EFE5E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83.97714285714281</c:v>
                </c:pt>
                <c:pt idx="4">
                  <c:v>62.98285714285712</c:v>
                </c:pt>
                <c:pt idx="5">
                  <c:v>41.9885714285714</c:v>
                </c:pt>
                <c:pt idx="6">
                  <c:v>20.9942857142857</c:v>
                </c:pt>
                <c:pt idx="7">
                  <c:v>0.00428571428568958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579912"/>
        <c:axId val="2111582936"/>
      </c:lineChart>
      <c:catAx>
        <c:axId val="21115799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1582936"/>
        <c:crosses val="autoZero"/>
        <c:auto val="1"/>
        <c:lblAlgn val="ctr"/>
        <c:lblOffset val="100"/>
        <c:noMultiLvlLbl val="0"/>
      </c:catAx>
      <c:valAx>
        <c:axId val="2111582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1579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17.0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31.0</c:v>
                </c:pt>
                <c:pt idx="10">
                  <c:v>35.0</c:v>
                </c:pt>
                <c:pt idx="11">
                  <c:v>36.0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379816"/>
        <c:axId val="2110382792"/>
      </c:lineChart>
      <c:catAx>
        <c:axId val="2110379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0382792"/>
        <c:crosses val="autoZero"/>
        <c:auto val="1"/>
        <c:lblAlgn val="ctr"/>
        <c:lblOffset val="100"/>
        <c:noMultiLvlLbl val="0"/>
      </c:catAx>
      <c:valAx>
        <c:axId val="2110382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0379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Shot 2012-07-02 at 9.3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Screen Shot 2012-07-02 at 9.3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33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02 at 9.5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434"/>
            <a:ext cx="8204200" cy="3951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570610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9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02 at 9.5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320729"/>
              </p:ext>
            </p:extLst>
          </p:nvPr>
        </p:nvGraphicFramePr>
        <p:xfrm>
          <a:off x="29940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 &amp; Tracking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 Standup Meetings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Shot 2012-07-02 at 9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4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7-02 at 10.0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7-02 at 10.0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7-02 at 10.00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9144000" cy="6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7294</TotalTime>
  <Words>321</Words>
  <Application>Microsoft Macintosh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PowerPoint Presentation</vt:lpstr>
      <vt:lpstr>Design Defects</vt:lpstr>
      <vt:lpstr>PowerPoint Presentation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239</cp:revision>
  <dcterms:created xsi:type="dcterms:W3CDTF">2011-10-01T22:44:33Z</dcterms:created>
  <dcterms:modified xsi:type="dcterms:W3CDTF">2012-07-02T14:05:28Z</dcterms:modified>
</cp:coreProperties>
</file>