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90" r:id="rId4"/>
    <p:sldId id="305" r:id="rId5"/>
    <p:sldId id="306" r:id="rId6"/>
    <p:sldId id="307" r:id="rId7"/>
    <p:sldId id="310" r:id="rId8"/>
    <p:sldId id="309" r:id="rId9"/>
    <p:sldId id="292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6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'Iteration 18'!$D$27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'Iteration 18'!$C$28:$C$34</c:f>
              <c:strCache>
                <c:ptCount val="7"/>
                <c:pt idx="0">
                  <c:v>Start Date</c:v>
                </c:pt>
                <c:pt idx="1">
                  <c:v>11th Wednesday</c:v>
                </c:pt>
                <c:pt idx="2">
                  <c:v>12th Thursday</c:v>
                </c:pt>
                <c:pt idx="3">
                  <c:v>13th Friday</c:v>
                </c:pt>
                <c:pt idx="4">
                  <c:v>14th Saturday</c:v>
                </c:pt>
                <c:pt idx="5">
                  <c:v>16th Monday</c:v>
                </c:pt>
                <c:pt idx="6">
                  <c:v>17th Tuesday</c:v>
                </c:pt>
              </c:strCache>
            </c:strRef>
          </c:cat>
          <c:val>
            <c:numRef>
              <c:f>'Iteration 18'!$D$28:$D$34</c:f>
              <c:numCache>
                <c:formatCode>#,##0.00</c:formatCode>
                <c:ptCount val="7"/>
                <c:pt idx="0" formatCode="General">
                  <c:v>106.36</c:v>
                </c:pt>
                <c:pt idx="1">
                  <c:v>79.77</c:v>
                </c:pt>
                <c:pt idx="2">
                  <c:v>53.18</c:v>
                </c:pt>
                <c:pt idx="3">
                  <c:v>26.589999999999989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'Iteration 18'!$E$27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'Iteration 18'!$C$28:$C$34</c:f>
              <c:strCache>
                <c:ptCount val="7"/>
                <c:pt idx="0">
                  <c:v>Start Date</c:v>
                </c:pt>
                <c:pt idx="1">
                  <c:v>11th Wednesday</c:v>
                </c:pt>
                <c:pt idx="2">
                  <c:v>12th Thursday</c:v>
                </c:pt>
                <c:pt idx="3">
                  <c:v>13th Friday</c:v>
                </c:pt>
                <c:pt idx="4">
                  <c:v>14th Saturday</c:v>
                </c:pt>
                <c:pt idx="5">
                  <c:v>16th Monday</c:v>
                </c:pt>
                <c:pt idx="6">
                  <c:v>17th Tuesday</c:v>
                </c:pt>
              </c:strCache>
            </c:strRef>
          </c:cat>
          <c:val>
            <c:numRef>
              <c:f>'Iteration 18'!$E$28:$E$34</c:f>
              <c:numCache>
                <c:formatCode>#,##0.00</c:formatCode>
                <c:ptCount val="7"/>
                <c:pt idx="0" formatCode="General">
                  <c:v>106.36</c:v>
                </c:pt>
                <c:pt idx="1">
                  <c:v>95.43</c:v>
                </c:pt>
                <c:pt idx="2">
                  <c:v>84.7</c:v>
                </c:pt>
                <c:pt idx="3">
                  <c:v>68.050000000000011</c:v>
                </c:pt>
                <c:pt idx="4">
                  <c:v>38.990000000000009</c:v>
                </c:pt>
                <c:pt idx="5">
                  <c:v>6.1500000000000057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433408"/>
        <c:axId val="110434944"/>
      </c:lineChart>
      <c:catAx>
        <c:axId val="110433408"/>
        <c:scaling>
          <c:orientation val="minMax"/>
        </c:scaling>
        <c:delete val="0"/>
        <c:axPos val="b"/>
        <c:majorTickMark val="out"/>
        <c:minorTickMark val="none"/>
        <c:tickLblPos val="nextTo"/>
        <c:crossAx val="110434944"/>
        <c:crosses val="autoZero"/>
        <c:auto val="1"/>
        <c:lblAlgn val="ctr"/>
        <c:lblOffset val="100"/>
        <c:noMultiLvlLbl val="0"/>
      </c:catAx>
      <c:valAx>
        <c:axId val="110434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433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EV!$D$38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EV!$D$39:$D$51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24</c:v>
                </c:pt>
                <c:pt idx="11">
                  <c:v>26</c:v>
                </c:pt>
                <c:pt idx="12">
                  <c:v>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EV!$E$38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EV!$E$39:$E$51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13</c:v>
                </c:pt>
                <c:pt idx="6">
                  <c:v>14</c:v>
                </c:pt>
                <c:pt idx="7">
                  <c:v>16</c:v>
                </c:pt>
                <c:pt idx="8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469888"/>
        <c:axId val="110471424"/>
      </c:lineChart>
      <c:catAx>
        <c:axId val="110469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10471424"/>
        <c:crosses val="autoZero"/>
        <c:auto val="1"/>
        <c:lblAlgn val="ctr"/>
        <c:lblOffset val="100"/>
        <c:noMultiLvlLbl val="0"/>
      </c:catAx>
      <c:valAx>
        <c:axId val="110471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469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</a:t>
            </a:r>
            <a:r>
              <a:rPr lang="en-US" dirty="0" smtClean="0"/>
              <a:t>[35 </a:t>
            </a:r>
            <a:r>
              <a:rPr lang="en-US" dirty="0" smtClean="0"/>
              <a:t>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2012.07.17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[5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</a:t>
            </a:r>
            <a:r>
              <a:rPr lang="en-US" dirty="0" smtClean="0"/>
              <a:t>Progress [13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</a:t>
            </a:r>
            <a:r>
              <a:rPr lang="en-US" dirty="0" smtClean="0"/>
              <a:t>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 </a:t>
            </a:r>
            <a:r>
              <a:rPr lang="en-US" dirty="0"/>
              <a:t>C</a:t>
            </a:r>
            <a:r>
              <a:rPr lang="en-US" dirty="0" smtClean="0"/>
              <a:t>omments [</a:t>
            </a:r>
            <a:r>
              <a:rPr lang="en-US" dirty="0" smtClean="0"/>
              <a:t>12 </a:t>
            </a:r>
            <a:r>
              <a:rPr lang="en-US" dirty="0" smtClean="0"/>
              <a:t>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</a:t>
            </a:r>
            <a:r>
              <a:rPr lang="en-US" dirty="0" smtClean="0"/>
              <a:t>Comments[12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Table[5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Progress[13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7-17 at 1.1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03" y="2626782"/>
            <a:ext cx="2743200" cy="354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8 Total Time – 214 Hours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8067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56H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45H 25M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42H 43M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616198" y="3502801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36H 33M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19030" y="2747432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02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18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29567" y="51342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59473"/>
              </p:ext>
            </p:extLst>
          </p:nvPr>
        </p:nvGraphicFramePr>
        <p:xfrm>
          <a:off x="1523979" y="2074333"/>
          <a:ext cx="6400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3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3802" y="5335983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652944"/>
              </p:ext>
            </p:extLst>
          </p:nvPr>
        </p:nvGraphicFramePr>
        <p:xfrm>
          <a:off x="1168283" y="1953852"/>
          <a:ext cx="6400800" cy="388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2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Dispatcher</a:t>
            </a: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3589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10541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Facade</a:t>
            </a: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472267"/>
            <a:ext cx="1104900" cy="651931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XMPP Stub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472267"/>
            <a:ext cx="1104900" cy="656798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AMQP Stub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 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rot="16200000">
            <a:off x="2119526" y="2616941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9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Core</a:t>
            </a: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Dispatcher</a:t>
            </a: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OADR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3589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10541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Facade</a:t>
            </a: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Handlers</a:t>
            </a: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472267"/>
            <a:ext cx="1104900" cy="651931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XMPP Stub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472267"/>
            <a:ext cx="1104900" cy="656798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AMQP Stub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 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rot="16200000">
            <a:off x="2119526" y="2616941"/>
            <a:ext cx="1992416" cy="723902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5820836" y="325112"/>
            <a:ext cx="1310215" cy="382015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Deferred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7333</TotalTime>
  <Words>172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Perception</vt:lpstr>
      <vt:lpstr>Status Meeting [35 minutes]</vt:lpstr>
      <vt:lpstr>Round Table[5 min]   - Team</vt:lpstr>
      <vt:lpstr>Project Progress[13 min]   - TG</vt:lpstr>
      <vt:lpstr>Week 8 Total Time – 214 Hours</vt:lpstr>
      <vt:lpstr>Iteration 18 Burn down</vt:lpstr>
      <vt:lpstr>Overall Progress – Summer 2012</vt:lpstr>
      <vt:lpstr>PowerPoint Presentation</vt:lpstr>
      <vt:lpstr>PowerPoint Presentation</vt:lpstr>
      <vt:lpstr>Architecture Experiments Updates [5 min]   - Dan</vt:lpstr>
      <vt:lpstr>Mentor Comments[12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254</cp:revision>
  <dcterms:created xsi:type="dcterms:W3CDTF">2011-10-01T22:44:33Z</dcterms:created>
  <dcterms:modified xsi:type="dcterms:W3CDTF">2012-07-17T19:00:54Z</dcterms:modified>
</cp:coreProperties>
</file>