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8" r:id="rId3"/>
    <p:sldId id="317" r:id="rId4"/>
    <p:sldId id="290" r:id="rId5"/>
    <p:sldId id="305" r:id="rId6"/>
    <p:sldId id="306" r:id="rId7"/>
    <p:sldId id="307" r:id="rId8"/>
    <p:sldId id="309" r:id="rId9"/>
    <p:sldId id="310" r:id="rId10"/>
    <p:sldId id="292" r:id="rId11"/>
    <p:sldId id="318" r:id="rId12"/>
    <p:sldId id="319" r:id="rId13"/>
    <p:sldId id="311" r:id="rId14"/>
    <p:sldId id="312" r:id="rId15"/>
    <p:sldId id="313" r:id="rId16"/>
    <p:sldId id="314" r:id="rId17"/>
    <p:sldId id="315" r:id="rId18"/>
    <p:sldId id="316" r:id="rId19"/>
    <p:sldId id="295" r:id="rId20"/>
    <p:sldId id="32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6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828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Iteration19!$D$38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Iteration19!$C$39:$C$45</c:f>
              <c:strCache>
                <c:ptCount val="7"/>
                <c:pt idx="0">
                  <c:v>Start Date</c:v>
                </c:pt>
                <c:pt idx="1">
                  <c:v>18th Wednesday</c:v>
                </c:pt>
                <c:pt idx="2">
                  <c:v>19th Thursday</c:v>
                </c:pt>
                <c:pt idx="3">
                  <c:v>20th Friday</c:v>
                </c:pt>
                <c:pt idx="4">
                  <c:v>21st Saturday</c:v>
                </c:pt>
                <c:pt idx="5">
                  <c:v>23rd Monday</c:v>
                </c:pt>
                <c:pt idx="6">
                  <c:v>24th Tuesday</c:v>
                </c:pt>
              </c:strCache>
            </c:strRef>
          </c:cat>
          <c:val>
            <c:numRef>
              <c:f>Iteration19!$D$39:$D$45</c:f>
              <c:numCache>
                <c:formatCode>#,##0.00</c:formatCode>
                <c:ptCount val="7"/>
                <c:pt idx="0" formatCode="General">
                  <c:v>147.91999999999999</c:v>
                </c:pt>
                <c:pt idx="1">
                  <c:v>110.94</c:v>
                </c:pt>
                <c:pt idx="2">
                  <c:v>73.959999999999994</c:v>
                </c:pt>
                <c:pt idx="3">
                  <c:v>36.979999999999997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Iteration19!$E$38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Iteration19!$C$39:$C$45</c:f>
              <c:strCache>
                <c:ptCount val="7"/>
                <c:pt idx="0">
                  <c:v>Start Date</c:v>
                </c:pt>
                <c:pt idx="1">
                  <c:v>18th Wednesday</c:v>
                </c:pt>
                <c:pt idx="2">
                  <c:v>19th Thursday</c:v>
                </c:pt>
                <c:pt idx="3">
                  <c:v>20th Friday</c:v>
                </c:pt>
                <c:pt idx="4">
                  <c:v>21st Saturday</c:v>
                </c:pt>
                <c:pt idx="5">
                  <c:v>23rd Monday</c:v>
                </c:pt>
                <c:pt idx="6">
                  <c:v>24th Tuesday</c:v>
                </c:pt>
              </c:strCache>
            </c:strRef>
          </c:cat>
          <c:val>
            <c:numRef>
              <c:f>Iteration19!$E$39:$E$45</c:f>
              <c:numCache>
                <c:formatCode>#,##0.00</c:formatCode>
                <c:ptCount val="7"/>
                <c:pt idx="0" formatCode="General">
                  <c:v>147.91999999999999</c:v>
                </c:pt>
                <c:pt idx="1">
                  <c:v>112.85</c:v>
                </c:pt>
                <c:pt idx="2">
                  <c:v>104.28</c:v>
                </c:pt>
                <c:pt idx="3">
                  <c:v>89.28</c:v>
                </c:pt>
                <c:pt idx="4">
                  <c:v>89.28</c:v>
                </c:pt>
                <c:pt idx="5">
                  <c:v>47.42</c:v>
                </c:pt>
                <c:pt idx="6">
                  <c:v>47.42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89504"/>
        <c:axId val="82791040"/>
      </c:lineChart>
      <c:catAx>
        <c:axId val="82789504"/>
        <c:scaling>
          <c:orientation val="minMax"/>
        </c:scaling>
        <c:delete val="0"/>
        <c:axPos val="b"/>
        <c:majorTickMark val="out"/>
        <c:minorTickMark val="none"/>
        <c:tickLblPos val="nextTo"/>
        <c:crossAx val="82791040"/>
        <c:crosses val="autoZero"/>
        <c:auto val="1"/>
        <c:lblAlgn val="ctr"/>
        <c:lblOffset val="100"/>
        <c:noMultiLvlLbl val="0"/>
      </c:catAx>
      <c:valAx>
        <c:axId val="82791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789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EV!$D$38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val>
            <c:numRef>
              <c:f>EV!$D$39:$D$51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24</c:v>
                </c:pt>
                <c:pt idx="11">
                  <c:v>26</c:v>
                </c:pt>
                <c:pt idx="12">
                  <c:v>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EV!$E$38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val>
            <c:numRef>
              <c:f>EV!$E$39:$E$51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13</c:v>
                </c:pt>
                <c:pt idx="6">
                  <c:v>14</c:v>
                </c:pt>
                <c:pt idx="7">
                  <c:v>16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34176"/>
        <c:axId val="82835712"/>
      </c:lineChart>
      <c:catAx>
        <c:axId val="8283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82835712"/>
        <c:crosses val="autoZero"/>
        <c:auto val="1"/>
        <c:lblAlgn val="ctr"/>
        <c:lblOffset val="100"/>
        <c:noMultiLvlLbl val="0"/>
      </c:catAx>
      <c:valAx>
        <c:axId val="82835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834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[35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2012.07.24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Round Table [5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Progress [13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Mentor  Comments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Design Updates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 </a:t>
            </a:r>
            <a:r>
              <a:rPr lang="en-US" dirty="0" smtClean="0"/>
              <a:t>and</a:t>
            </a:r>
            <a:r>
              <a:rPr lang="en-US" dirty="0" smtClean="0"/>
              <a:t> Measurements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 descr="Screen Shot 2012-07-24 at 10.27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31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6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Screen Shot 2012-07-24 at 10.27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9144000" cy="30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6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7-24 at 10.29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564832"/>
            <a:ext cx="7783513" cy="4041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253701"/>
              </p:ext>
            </p:extLst>
          </p:nvPr>
        </p:nvGraphicFramePr>
        <p:xfrm>
          <a:off x="152400" y="5269233"/>
          <a:ext cx="8877300" cy="135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11%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12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7-24 at 10.34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4738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785706"/>
              </p:ext>
            </p:extLst>
          </p:nvPr>
        </p:nvGraphicFramePr>
        <p:xfrm>
          <a:off x="2689225" y="5516563"/>
          <a:ext cx="3805238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WP00.1.5 Standup Meeting</a:t>
                      </a:r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WP00.1.9: Planning &amp; Tracking</a:t>
                      </a:r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59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reen Shot 2012-07-24 at 10.3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273"/>
            <a:ext cx="9144000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9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Rework Costs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Screen Shot 2012-07-24 at 10.4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9144000" cy="49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4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Risks and Mitigation Strategies [5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Table[5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 [2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Progress[13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7-24 at 1.1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76" y="2670945"/>
            <a:ext cx="2743200" cy="349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9 Total Time – 218 Hours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806700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47H 42M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45H </a:t>
            </a:r>
            <a:r>
              <a:rPr lang="en-US" sz="1200" dirty="0"/>
              <a:t>5</a:t>
            </a:r>
            <a:r>
              <a:rPr lang="en-US" sz="1200" dirty="0" smtClean="0"/>
              <a:t>5M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42H 13M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616198" y="3502801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41H 46M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19030" y="2747432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02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18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7124" y="54112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582367"/>
              </p:ext>
            </p:extLst>
          </p:nvPr>
        </p:nvGraphicFramePr>
        <p:xfrm>
          <a:off x="1253067" y="2017015"/>
          <a:ext cx="6239933" cy="4461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3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3802" y="5335983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422629"/>
              </p:ext>
            </p:extLst>
          </p:nvPr>
        </p:nvGraphicFramePr>
        <p:xfrm>
          <a:off x="1329209" y="2243667"/>
          <a:ext cx="5799725" cy="3555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2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Core</a:t>
            </a: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Dispatcher</a:t>
            </a: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OADR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3589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10541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Facade</a:t>
            </a: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Handlers</a:t>
            </a: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472267"/>
            <a:ext cx="1104900" cy="651931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XMPP Stub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472267"/>
            <a:ext cx="1104900" cy="656798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AMQP Stub</a:t>
            </a: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 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 rot="16200000">
            <a:off x="2119526" y="2616941"/>
            <a:ext cx="1992416" cy="723902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5820836" y="325112"/>
            <a:ext cx="1310215" cy="382015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Deferred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Core</a:t>
            </a: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Dispatcher</a:t>
            </a: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OADR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3589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10541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Facade</a:t>
            </a: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Handlers</a:t>
            </a: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Config</a:t>
            </a: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solidFill>
            <a:srgbClr val="E4C402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472267"/>
            <a:ext cx="1104900" cy="651931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XMPP Stub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In-Progress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472267"/>
            <a:ext cx="1104900" cy="656798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AMQP Stub</a:t>
            </a: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solidFill>
            <a:schemeClr val="accent3"/>
          </a:solidFill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 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 rot="16200000">
            <a:off x="2119526" y="2616941"/>
            <a:ext cx="1992416" cy="723902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5820836" y="325112"/>
            <a:ext cx="1310215" cy="382015"/>
          </a:xfrm>
          <a:prstGeom prst="roundRect">
            <a:avLst>
              <a:gd name="adj" fmla="val 148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Deferred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7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7423</TotalTime>
  <Words>308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Perception</vt:lpstr>
      <vt:lpstr>Status Meeting [35 minutes]</vt:lpstr>
      <vt:lpstr>Round Table[5 min]   - Team</vt:lpstr>
      <vt:lpstr>Action Items [2 min]   - Sid</vt:lpstr>
      <vt:lpstr>Project Progress[13 min]   - TG</vt:lpstr>
      <vt:lpstr>Week 9 Total Time – 218 Hours</vt:lpstr>
      <vt:lpstr>Iteration 18 Burn down</vt:lpstr>
      <vt:lpstr>Overall Progress – Summer 2012</vt:lpstr>
      <vt:lpstr>PowerPoint Presentation</vt:lpstr>
      <vt:lpstr>PowerPoint Presentation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30% Overhead Goal</vt:lpstr>
      <vt:lpstr>Overhead Watchlist</vt:lpstr>
      <vt:lpstr>Overhead Watchlist - Planning</vt:lpstr>
      <vt:lpstr>Rework Costs</vt:lpstr>
      <vt:lpstr>Open Risks and Mitigation Strategies [5 min]   - Team</vt:lpstr>
      <vt:lpstr>Mentor Comments[12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258</cp:revision>
  <dcterms:created xsi:type="dcterms:W3CDTF">2011-10-01T22:44:33Z</dcterms:created>
  <dcterms:modified xsi:type="dcterms:W3CDTF">2012-07-24T19:07:43Z</dcterms:modified>
</cp:coreProperties>
</file>