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12F7AF-61BB-6F4C-B0DB-AD486CE487F7}">
          <p14:sldIdLst>
            <p14:sldId id="256"/>
            <p14:sldId id="288"/>
            <p14:sldId id="289"/>
            <p14:sldId id="290"/>
            <p14:sldId id="298"/>
            <p14:sldId id="297"/>
            <p14:sldId id="301"/>
            <p14:sldId id="299"/>
            <p14:sldId id="300"/>
            <p14:sldId id="291"/>
            <p14:sldId id="292"/>
            <p14:sldId id="302"/>
            <p14:sldId id="303"/>
            <p14:sldId id="304"/>
            <p14:sldId id="306"/>
            <p14:sldId id="307"/>
            <p14:sldId id="308"/>
            <p14:sldId id="309"/>
          </p14:sldIdLst>
        </p14:section>
        <p14:section name="Untitled Section" id="{6841EE3B-1C4C-C94C-AE39-2BCB5B8EFE5E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83.97714285714281</c:v>
                </c:pt>
                <c:pt idx="4">
                  <c:v>62.98285714285712</c:v>
                </c:pt>
                <c:pt idx="5">
                  <c:v>41.9885714285714</c:v>
                </c:pt>
                <c:pt idx="6">
                  <c:v>20.9942857142857</c:v>
                </c:pt>
                <c:pt idx="7">
                  <c:v>0.00428571428568958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699928"/>
        <c:axId val="2077546536"/>
      </c:lineChart>
      <c:catAx>
        <c:axId val="20776999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7546536"/>
        <c:crosses val="autoZero"/>
        <c:auto val="1"/>
        <c:lblAlgn val="ctr"/>
        <c:lblOffset val="100"/>
        <c:noMultiLvlLbl val="0"/>
      </c:catAx>
      <c:valAx>
        <c:axId val="2077546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699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17.0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31.0</c:v>
                </c:pt>
                <c:pt idx="10">
                  <c:v>35.0</c:v>
                </c:pt>
                <c:pt idx="11">
                  <c:v>36.0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954184"/>
        <c:axId val="2079957160"/>
      </c:lineChart>
      <c:catAx>
        <c:axId val="2079954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9957160"/>
        <c:crosses val="autoZero"/>
        <c:auto val="1"/>
        <c:lblAlgn val="ctr"/>
        <c:lblOffset val="100"/>
        <c:noMultiLvlLbl val="0"/>
      </c:catAx>
      <c:valAx>
        <c:axId val="2079957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9954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Shot 2012-07-24 at 10.2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Screen Shot 2012-07-24 at 10.2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24 at 10.2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564832"/>
            <a:ext cx="7783513" cy="4041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21501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9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24 at 10.3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738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104835"/>
              </p:ext>
            </p:extLst>
          </p:nvPr>
        </p:nvGraphicFramePr>
        <p:xfrm>
          <a:off x="26892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WP00.1.5 Standup Meeting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WP00.1.9: Planning &amp; Tracking</a:t>
                      </a:r>
                      <a:endParaRPr lang="en-US" sz="1400" dirty="0" smtClean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Shot 2012-07-24 at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273"/>
            <a:ext cx="9144000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7-24 at 10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49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0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7582</TotalTime>
  <Words>315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Rework Costs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248</cp:revision>
  <dcterms:created xsi:type="dcterms:W3CDTF">2011-10-01T22:44:33Z</dcterms:created>
  <dcterms:modified xsi:type="dcterms:W3CDTF">2012-07-24T18:38:58Z</dcterms:modified>
</cp:coreProperties>
</file>