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2CEB-B330-A7F2-FA0E-E3AE24989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D5BB-2155-83F8-3D33-5F6B176CA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EB61-0A9D-39F9-1057-6DDDA251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E6B7-91D7-3B7E-527E-DD2795BD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1D48-5013-4AA2-7553-DD808534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6D0B-B04E-62BA-4FAD-F8B2F84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4962E-ACD8-8279-26CD-72DDFC2AC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238A3-6DF7-910B-FE94-43D9D72F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63933-EB10-B9F4-BC2C-5063F12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923D-546B-3260-BFDB-29FAF1D6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7BDEC-E3CC-5C6C-1B2A-EFE951576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72DE-9ACD-287E-6CFA-5BDB4170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DDB8-9964-6C14-4578-BE2ECDB2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ACFC-BF06-A62E-C922-1540EF54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10AF-EF1B-5461-D4D6-066FF710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E09B-4429-7F61-1610-D678EE9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2A81-1E38-1C45-DB03-3C95FB4E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9304-ABAB-3549-289C-6D6112C0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D350-93EC-DC0E-92E1-3207C3FE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B65A-5CBF-17A2-BDBC-F07162D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292B-EF10-3404-AA16-BA3BE480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44560-AD77-BEBA-4322-CC3812DE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537C-35EB-3EF1-BF3B-56A17D2B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EC65-6335-7C7A-9BEB-BB93E861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91EB-716C-B3C9-0227-B45B8237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1FEE-9C3D-0DBF-02CE-AA6A4C8B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663D-74ED-2765-BBD3-372B8D0CE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F3287-7FB9-5B90-423F-0FEBFB3F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2E2F-6A05-9826-9FC0-13C75930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ECED-26C6-C28A-7ED9-260921F3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0C19D-52AE-899E-B11C-A8A88EFE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42AD-F985-7C9A-6241-CC374742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F57BA-9377-3111-0B6D-755F4964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6D4AB-5FA7-9D50-CD01-03C47F7E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4A51F-36DC-E141-4967-6162C9DCF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E9A45-7EDE-AA08-4C4F-D6822CE6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51812-C07A-B150-E66F-0E8EC4C1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D4AD9-92AE-8E47-81FD-083E5431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EB284-8B68-C1C0-265B-DA1AC07D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8A24-5F44-1F71-E638-279BCF70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DB183-2055-8B21-686D-6876E4CF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F644-ABD1-EE54-949B-6C654B9F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C4B67-39B9-9C02-ED16-EC05D35C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5648F-E51B-7B7D-D131-132B38A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CB139-0907-07AB-F32E-21690E49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3BF18-494F-3C6B-4520-45890E67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1AB-71E4-CC99-94E2-9EC1B47B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F0FF-3884-8357-EF33-4763F5BC5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75EC9-6D63-986F-D02F-5FAB128A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267A-7840-8A62-D0FC-4927E820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1C097-341F-4156-E00F-43A0BC5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CF219-E311-334D-7367-22E18E60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2087-A21B-DC6A-1AC3-E906A6DE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8AEC-83BD-0E79-5455-A2B806DDC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AB8AC-EB0E-53A9-6497-43332A1E9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CE7B5-6469-C4EA-4CAA-407A5DE7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8AA2-0385-6C9A-AAE7-A4E03E7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ED04E-F353-2965-7196-74E134C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55D1A-0233-5875-6B68-D37B41F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4362-AE32-D487-4CB6-4E9ED443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5CBB-360E-9B52-0239-E6D55186D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FB6D-B649-2F4A-B7E4-FE5C29A9430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F560-2B37-2AC2-0EF7-506C4E01C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F43F-6E20-8C5A-419D-7DAEF787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2DB9C-CF3E-B640-BF74-D16AAFE6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932E-C9A6-ED31-1958-727E7352A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AA492-EFB0-EDC1-D464-B9D551FEB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2EE5-D7A7-B75A-98E4-B3CB0ED7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architectures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6A46F-23B8-7F73-D20E-6F424AEBC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002559"/>
          </a:xfrm>
        </p:spPr>
      </p:pic>
    </p:spTree>
    <p:extLst>
      <p:ext uri="{BB962C8B-B14F-4D97-AF65-F5344CB8AC3E}">
        <p14:creationId xmlns:p14="http://schemas.microsoft.com/office/powerpoint/2010/main" val="9808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2EE5-D7A7-B75A-98E4-B3CB0ED7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Positional embeddings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3AA8A-3826-3345-A9F1-5EF212E4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3" y="1406909"/>
            <a:ext cx="9165794" cy="48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2EE5-D7A7-B75A-98E4-B3CB0ED7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Attention mechanisms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3AA8A-3826-3345-A9F1-5EF212E4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3" y="1406909"/>
            <a:ext cx="9165794" cy="48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3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LLMs</vt:lpstr>
      <vt:lpstr>Common architectures</vt:lpstr>
      <vt:lpstr>Positional embeddings</vt:lpstr>
      <vt:lpstr>Attention mechanisms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LLMs</dc:title>
  <dc:creator>Vasan, Archit</dc:creator>
  <cp:lastModifiedBy>Vasan, Archit</cp:lastModifiedBy>
  <cp:revision>2</cp:revision>
  <dcterms:created xsi:type="dcterms:W3CDTF">2023-11-14T22:12:30Z</dcterms:created>
  <dcterms:modified xsi:type="dcterms:W3CDTF">2023-11-14T22:31:36Z</dcterms:modified>
</cp:coreProperties>
</file>