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mTl1M4rF+YBaNLPZNr6CazSE4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57abfcfa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257abfcf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133cf2ef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4133cf2e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97c2abad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3197c2abad5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57abfcfa8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257abfcf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57abfcfa8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257abfcf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97c2abad5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197c2aba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6dbb36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1a6dbb3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In agriculture, autonomous quadcopters are the go-to solution for field surveying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However, these quadcopters are limited in what they can measure or modify due to their inability to land or dig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Consequently, a land vehicle is needed to fill in these gaps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Tracked vehicles cannot maneuver over and around sensitive crops without damaging them, so a quadruped is needed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Current quadruped options are some combination of expensive and locked down, so we need an alternative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b21dc00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30b21dc00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84367547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28436754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6155f11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1b6155f1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57abfcfa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257abfcf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57abfcfa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257abfcf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57abfcfa8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257abfcf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133cf2ef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4133cf2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 rot="5400000">
            <a:off x="3741855" y="-1604790"/>
            <a:ext cx="470829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838200" y="1298864"/>
            <a:ext cx="10515600" cy="470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" name="Google Shape;20;p10"/>
          <p:cNvCxnSpPr/>
          <p:nvPr/>
        </p:nvCxnSpPr>
        <p:spPr>
          <a:xfrm>
            <a:off x="838200" y="1215736"/>
            <a:ext cx="10515600" cy="0"/>
          </a:xfrm>
          <a:prstGeom prst="straightConnector1">
            <a:avLst/>
          </a:prstGeom>
          <a:noFill/>
          <a:ln cap="flat" cmpd="sng" w="28575">
            <a:solidFill>
              <a:srgbClr val="B6252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197c2abad5_0_2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3197c2abad5_0_2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g3197c2abad5_0_2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1">
            <a:alphaModFix/>
          </a:blip>
          <a:srcRect b="13087" l="0" r="0" t="0"/>
          <a:stretch/>
        </p:blipFill>
        <p:spPr>
          <a:xfrm>
            <a:off x="9703983" y="6039257"/>
            <a:ext cx="2353340" cy="7360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838200" y="1298864"/>
            <a:ext cx="10515600" cy="470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Quadruped Robot for Agricultural Research</a:t>
            </a:r>
            <a:endParaRPr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Austin Neff, Kevin Nelson, Jordan Raver, Ben Siesser, Sam Spencer, Yang Yang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Advisors: Shad Roundy, Kam Leang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57abfcfa8_0_8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Mandatory</a:t>
            </a:r>
            <a:r>
              <a:rPr lang="en-US"/>
              <a:t> Tasks to Do</a:t>
            </a:r>
            <a:endParaRPr/>
          </a:p>
        </p:txBody>
      </p:sp>
      <p:sp>
        <p:nvSpPr>
          <p:cNvPr id="155" name="Google Shape;155;g3257abfcfa8_0_8"/>
          <p:cNvSpPr txBox="1"/>
          <p:nvPr/>
        </p:nvSpPr>
        <p:spPr>
          <a:xfrm>
            <a:off x="762000" y="1327925"/>
            <a:ext cx="60105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Tasks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an endurance test, log results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additional battery sizes if results are disagreeable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IMU modification to target joint angles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additional primitives for faster or slower gaits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3257abfcfa8_0_8" title="DSC_0572.JPG"/>
          <p:cNvPicPr preferRelativeResize="0"/>
          <p:nvPr/>
        </p:nvPicPr>
        <p:blipFill rotWithShape="1">
          <a:blip r:embed="rId3">
            <a:alphaModFix/>
          </a:blip>
          <a:srcRect b="0" l="14566" r="23475" t="0"/>
          <a:stretch/>
        </p:blipFill>
        <p:spPr>
          <a:xfrm>
            <a:off x="7607775" y="1436875"/>
            <a:ext cx="3545549" cy="38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133cf2ef0_0_1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Optional Tasks to Do</a:t>
            </a:r>
            <a:endParaRPr/>
          </a:p>
        </p:txBody>
      </p:sp>
      <p:sp>
        <p:nvSpPr>
          <p:cNvPr id="162" name="Google Shape;162;g34133cf2ef0_0_10"/>
          <p:cNvSpPr txBox="1"/>
          <p:nvPr/>
        </p:nvSpPr>
        <p:spPr>
          <a:xfrm>
            <a:off x="838200" y="1327925"/>
            <a:ext cx="60105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Tasks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necessary additional navigation sensors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simple seeker node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advanced navigation algorithm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seeker node to accept multiple targets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Redesign cover to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accommodate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80mm fan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34133cf2ef0_0_10" title="IMG_93485by4.JPG"/>
          <p:cNvPicPr preferRelativeResize="0"/>
          <p:nvPr/>
        </p:nvPicPr>
        <p:blipFill rotWithShape="1">
          <a:blip r:embed="rId3">
            <a:alphaModFix/>
          </a:blip>
          <a:srcRect b="4462" l="0" r="0" t="4471"/>
          <a:stretch/>
        </p:blipFill>
        <p:spPr>
          <a:xfrm>
            <a:off x="7207675" y="1436875"/>
            <a:ext cx="4081024" cy="464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97c2abad5_0_217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Management - Plans </a:t>
            </a:r>
            <a:endParaRPr/>
          </a:p>
        </p:txBody>
      </p:sp>
      <p:pic>
        <p:nvPicPr>
          <p:cNvPr id="169" name="Google Shape;169;g3197c2abad5_0_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800" y="1327325"/>
            <a:ext cx="8346400" cy="4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57abfcfa8_0_52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Budget Update</a:t>
            </a:r>
            <a:endParaRPr/>
          </a:p>
        </p:txBody>
      </p:sp>
      <p:sp>
        <p:nvSpPr>
          <p:cNvPr id="175" name="Google Shape;175;g3257abfcfa8_0_52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Spent: $4423.31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Budget Available: $6000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Remaining: $1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576.69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257abfcfa8_0_52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Projected Usage: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 for backup parts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3257abfcfa8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725" y="1604025"/>
            <a:ext cx="3210725" cy="41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57abfcfa8_0_61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Team Member Contributions</a:t>
            </a:r>
            <a:endParaRPr/>
          </a:p>
        </p:txBody>
      </p:sp>
      <p:sp>
        <p:nvSpPr>
          <p:cNvPr id="183" name="Google Shape;183;g3257abfcfa8_0_61"/>
          <p:cNvSpPr txBox="1"/>
          <p:nvPr/>
        </p:nvSpPr>
        <p:spPr>
          <a:xfrm>
            <a:off x="838200" y="1327925"/>
            <a:ext cx="3198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Austin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presentation and assignment making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Helped with assembly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lead poster design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257abfcfa8_0_61"/>
          <p:cNvSpPr txBox="1"/>
          <p:nvPr/>
        </p:nvSpPr>
        <p:spPr>
          <a:xfrm>
            <a:off x="4036200" y="1327925"/>
            <a:ext cx="3198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leg assembly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3D printing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257abfcfa8_0_61"/>
          <p:cNvSpPr txBox="1"/>
          <p:nvPr/>
        </p:nvSpPr>
        <p:spPr>
          <a:xfrm>
            <a:off x="7234200" y="1327925"/>
            <a:ext cx="3198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body design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mounting hardware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Batteries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257abfcfa8_0_61"/>
          <p:cNvSpPr txBox="1"/>
          <p:nvPr/>
        </p:nvSpPr>
        <p:spPr>
          <a:xfrm>
            <a:off x="838200" y="3853325"/>
            <a:ext cx="3198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Kevin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the leg control code and inverse kinematic implementation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wireless control of robot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257abfcfa8_0_61"/>
          <p:cNvSpPr txBox="1"/>
          <p:nvPr/>
        </p:nvSpPr>
        <p:spPr>
          <a:xfrm>
            <a:off x="7234200" y="3853325"/>
            <a:ext cx="3198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part ordering &amp; maintaining BOM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IMU control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3257abfcfa8_0_61"/>
          <p:cNvSpPr txBox="1"/>
          <p:nvPr/>
        </p:nvSpPr>
        <p:spPr>
          <a:xfrm>
            <a:off x="4036200" y="3853325"/>
            <a:ext cx="3198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Jordan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with advisors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leg control code and inverse kinematic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97c2abad5_0_45"/>
          <p:cNvSpPr txBox="1"/>
          <p:nvPr>
            <p:ph type="title"/>
          </p:nvPr>
        </p:nvSpPr>
        <p:spPr>
          <a:xfrm>
            <a:off x="831850" y="1709743"/>
            <a:ext cx="105156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a6dbb36ce_0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Background </a:t>
            </a:r>
            <a:endParaRPr/>
          </a:p>
        </p:txBody>
      </p:sp>
      <p:pic>
        <p:nvPicPr>
          <p:cNvPr id="87" name="Google Shape;87;g31a6dbb36c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56900"/>
            <a:ext cx="3710850" cy="23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1a6dbb36ce_0_0"/>
          <p:cNvSpPr txBox="1"/>
          <p:nvPr>
            <p:ph idx="1" type="body"/>
          </p:nvPr>
        </p:nvSpPr>
        <p:spPr>
          <a:xfrm>
            <a:off x="838200" y="1298864"/>
            <a:ext cx="10515600" cy="4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agriculture, autonomous quadcopters are the go-to solution for field surveying</a:t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However, they cannot land or modify the terrain, limiting their usefulness</a:t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affordable quadruped could fill in these gaps</a:t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31a6dbb36c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325" y="1739586"/>
            <a:ext cx="3264525" cy="21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31a6dbb36c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2800" y="1739575"/>
            <a:ext cx="3446248" cy="21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b21dc00ab_0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96" name="Google Shape;96;g30b21dc00ab_0_0"/>
          <p:cNvSpPr txBox="1"/>
          <p:nvPr>
            <p:ph idx="1" type="body"/>
          </p:nvPr>
        </p:nvSpPr>
        <p:spPr>
          <a:xfrm>
            <a:off x="903675" y="5104200"/>
            <a:ext cx="10450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US"/>
              <a:t>The objective of the project is to construct a quadruped robot. The Open Dynamic Robot Initiative will be used as guidance. The robot is intended as a cheaper and more open alternative for robot smart agriculture than what is currently available in professors Roundy and Leang’s laboratories. </a:t>
            </a:r>
            <a:endParaRPr/>
          </a:p>
        </p:txBody>
      </p:sp>
      <p:pic>
        <p:nvPicPr>
          <p:cNvPr id="97" name="Google Shape;97;g30b21dc00a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675" y="1363750"/>
            <a:ext cx="4900769" cy="3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30b21dc00a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8699" y="1264225"/>
            <a:ext cx="4768468" cy="3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84367547e_1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Overview</a:t>
            </a:r>
            <a:endParaRPr/>
          </a:p>
        </p:txBody>
      </p:sp>
      <p:sp>
        <p:nvSpPr>
          <p:cNvPr id="104" name="Google Shape;104;g3284367547e_1_0"/>
          <p:cNvSpPr txBox="1"/>
          <p:nvPr>
            <p:ph idx="1" type="body"/>
          </p:nvPr>
        </p:nvSpPr>
        <p:spPr>
          <a:xfrm>
            <a:off x="838200" y="1298864"/>
            <a:ext cx="10515600" cy="4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Design Review One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Foundational code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Initial body assembly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First leg complete mounted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Midterm Review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All legs complete and mounted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Body enclosure complete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Basic quadruped motion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Design Review Two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Fully wireless control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Meets overall runtime expectations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Full walking capability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Basic navigation systems (optional)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Final Report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Advanced navigation algorithms (optional)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Bold</a:t>
            </a:r>
            <a:r>
              <a:rPr lang="en-US"/>
              <a:t> = Completed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b6155f117_0_24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Milestones and Tasks Status</a:t>
            </a:r>
            <a:endParaRPr/>
          </a:p>
        </p:txBody>
      </p:sp>
      <p:sp>
        <p:nvSpPr>
          <p:cNvPr id="110" name="Google Shape;110;g31b6155f117_0_24"/>
          <p:cNvSpPr txBox="1"/>
          <p:nvPr/>
        </p:nvSpPr>
        <p:spPr>
          <a:xfrm>
            <a:off x="838200" y="1327925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review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milestones met: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1b6155f117_0_24"/>
          <p:cNvSpPr txBox="1"/>
          <p:nvPr/>
        </p:nvSpPr>
        <p:spPr>
          <a:xfrm>
            <a:off x="838200" y="1928825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design review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tasks met: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1b6155f117_0_24"/>
          <p:cNvSpPr txBox="1"/>
          <p:nvPr/>
        </p:nvSpPr>
        <p:spPr>
          <a:xfrm>
            <a:off x="838200" y="2529725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ME EN 4010 milestones met: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1b6155f117_0_24"/>
          <p:cNvSpPr txBox="1"/>
          <p:nvPr/>
        </p:nvSpPr>
        <p:spPr>
          <a:xfrm>
            <a:off x="838200" y="3128550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 EN 4010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tasks met: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/35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57abfcfa8_0_32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7 - Wireless Control</a:t>
            </a:r>
            <a:endParaRPr/>
          </a:p>
        </p:txBody>
      </p:sp>
      <p:sp>
        <p:nvSpPr>
          <p:cNvPr id="119" name="Google Shape;119;g3257abfcfa8_0_32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autonomous; no tether. Robot is able to run off of battery power and be controlled via a SSH network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57abfcfa8_0_32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physical connections necessary to direct and move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257abfcfa8_0_32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 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chieved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robot control and commands carried out wirelessly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257abfcfa8_0_32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7abfcfa8_0_16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8 - Runtime</a:t>
            </a:r>
            <a:endParaRPr/>
          </a:p>
        </p:txBody>
      </p:sp>
      <p:sp>
        <p:nvSpPr>
          <p:cNvPr id="128" name="Google Shape;128;g3257abfcfa8_0_16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On-board Power System can run for minimum 30 minutes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257abfcfa8_0_16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 full duration test until battery drained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257abfcfa8_0_16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in general walking scenario &gt;30 minutes</a:t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257abfcfa8_0_16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draw 15 Amps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~40 mins of run time at max draw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57abfcfa8_0_24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yet complete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Standing/sitting sequence is functional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257abfcfa8_0_24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9 - Walking</a:t>
            </a:r>
            <a:endParaRPr/>
          </a:p>
        </p:txBody>
      </p:sp>
      <p:sp>
        <p:nvSpPr>
          <p:cNvPr id="138" name="Google Shape;138;g3257abfcfa8_0_24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motion of robot, able to walk distances consistently without issues in varied environments including outdoor areas</a:t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257abfcfa8_0_24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speed, rough terrain capability</a:t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257abfcfa8_0_24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 walking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advanced functionality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133cf2ef0_0_0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complete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4133cf2ef0_0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4 - Basic Navigation (Optional)</a:t>
            </a:r>
            <a:endParaRPr/>
          </a:p>
        </p:txBody>
      </p:sp>
      <p:sp>
        <p:nvSpPr>
          <p:cNvPr id="147" name="Google Shape;147;g34133cf2ef0_0_0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Navigation to beacons using GPS or towards a radio frequency</a:t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4133cf2ef0_0_0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navigate to beacons with wireless (radio) detection. Basic navigation entails a simple depth first search algorithm to move across discretized field locations until signal peaks for goal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4133cf2ef0_0_0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likely will not be completed, and our advisors are aware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2022-08-29T15:23:16Z</dcterms:created>
  <dc:creator>Shad Roundy</dc:creator>
</cp:coreProperties>
</file>