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6worT5FG3qEEKdGGijiAY9v4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48356A-28B7-429C-96B6-181A23CEC043}">
  <a:tblStyle styleId="{7348356A-28B7-429C-96B6-181A23CEC0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57abfcfa8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257abfcf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97c2abad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197c2abad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57abfcfa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257abfcf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57abfcfa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57abfc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57abfcfa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257abfcf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97c2abad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97c2aba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6dbb36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1a6dbb3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In agriculture, autonomous quadcopters are the go-to solution for field surveying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However, these quadcopters are limited in what they can measure or modify due to their inability to land or dig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Consequently, a land vehicle is needed to fill in these gaps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Tracked vehicles cannot maneuver over and around sensitive crops without damaging them, so a quadruped is needed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D3B45"/>
                </a:solidFill>
              </a:rPr>
              <a:t>Current quadruped options are some combination of expensive and locked down, so we need an alternative</a:t>
            </a:r>
            <a:endParaRPr sz="18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b21dc00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30b21dc00a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84367547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8436754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155f11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b6155f1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57abfcfa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257abfcf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57abfcf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257abfcf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57abfcfa8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257abfcf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57abfcfa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257abfcf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 rot="5400000">
            <a:off x="3741855" y="-1604790"/>
            <a:ext cx="470829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10"/>
          <p:cNvCxnSpPr/>
          <p:nvPr/>
        </p:nvCxnSpPr>
        <p:spPr>
          <a:xfrm>
            <a:off x="838200" y="1215736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B6252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197c2abad5_0_2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3197c2abad5_0_2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3197c2abad5_0_2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1">
            <a:alphaModFix/>
          </a:blip>
          <a:srcRect b="13087" l="0" r="0" t="0"/>
          <a:stretch/>
        </p:blipFill>
        <p:spPr>
          <a:xfrm>
            <a:off x="9703983" y="6039257"/>
            <a:ext cx="2353340" cy="7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Quadruped Robot for Agricultural Research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Austin Neff, Kevin Nelson, Jordan Raver, Ben Siesser, Sam Spencer, Yang Yang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Advisors: Shad Roundy, Kam Leang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57abfcfa8_0_4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Plan for Midterm Prototype</a:t>
            </a:r>
            <a:endParaRPr/>
          </a:p>
        </p:txBody>
      </p:sp>
      <p:sp>
        <p:nvSpPr>
          <p:cNvPr id="153" name="Google Shape;153;g3257abfcfa8_0_44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4 legs mounted and wired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complete and enclosed with a lid printed in CF-PLA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Motion achieved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257abfcfa8_0_44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eight actuator modules completed and moving freely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 of components mounted and wired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directions of motion available via primitives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257abfcfa8_0_44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legs completed (one mounted)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mostly finished without a lid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foundational code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257abfcfa8_0_44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97c2abad5_0_217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Management - Plans </a:t>
            </a:r>
            <a:endParaRPr/>
          </a:p>
        </p:txBody>
      </p:sp>
      <p:pic>
        <p:nvPicPr>
          <p:cNvPr id="162" name="Google Shape;162;g3197c2abad5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825" y="1389000"/>
            <a:ext cx="7852349" cy="46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57abfcfa8_0_5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Budget Update</a:t>
            </a:r>
            <a:endParaRPr/>
          </a:p>
        </p:txBody>
      </p:sp>
      <p:sp>
        <p:nvSpPr>
          <p:cNvPr id="168" name="Google Shape;168;g3257abfcfa8_0_5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Budget Available: $6000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Remaining: $1923.68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257abfcfa8_0_52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Projected Usage: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$300 for sensors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$500 for backup parts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g3257abfcfa8_0_52"/>
          <p:cNvGraphicFramePr/>
          <p:nvPr/>
        </p:nvGraphicFramePr>
        <p:xfrm>
          <a:off x="7096125" y="132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{7348356A-28B7-429C-96B6-181A23CEC043}</a:tableStyleId>
              </a:tblPr>
              <a:tblGrid>
                <a:gridCol w="2095500"/>
                <a:gridCol w="1209675"/>
                <a:gridCol w="9525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Total Ordering Information from Purchasing Request Sites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0:0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Vendor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Subtotal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PWB Encoders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$1,245.77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$134.74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3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4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123 Bearing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$382.61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5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Belting Online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$202.61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6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McMaster-Carr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$76.10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7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$7.99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8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Digikey (Returned)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9/30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$14.49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  <a:extLst>
                      <a:ext uri="http://customooxmlschemas.google.com/">
                        <go:slidesCustomData xmlns:go="http://customooxmlschemas.google.com/" cellId="170:9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$127.99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0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ODrive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$156.61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Bambu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$69.98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Adafruit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$21.33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3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Digikey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$93.15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4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10/21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$119.80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5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$19.98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6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ODrive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11/11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1,050.61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7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12/3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$315.03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8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$13.56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19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Amazon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1/28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$13.98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0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 of 1/26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Total (+tax&amp;ship):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$4,076.32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70:22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57abfcfa8_0_61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Member Contributions</a:t>
            </a:r>
            <a:endParaRPr/>
          </a:p>
        </p:txBody>
      </p:sp>
      <p:sp>
        <p:nvSpPr>
          <p:cNvPr id="176" name="Google Shape;176;g3257abfcfa8_0_61"/>
          <p:cNvSpPr txBox="1"/>
          <p:nvPr/>
        </p:nvSpPr>
        <p:spPr>
          <a:xfrm>
            <a:off x="838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Austin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assignment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Helped with assembly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 advisors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257abfcfa8_0_61"/>
          <p:cNvSpPr txBox="1"/>
          <p:nvPr/>
        </p:nvSpPr>
        <p:spPr>
          <a:xfrm>
            <a:off x="4036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Ben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leg assembly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3D printing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257abfcfa8_0_61"/>
          <p:cNvSpPr txBox="1"/>
          <p:nvPr/>
        </p:nvSpPr>
        <p:spPr>
          <a:xfrm>
            <a:off x="7234200" y="1327925"/>
            <a:ext cx="31980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body design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mounting hardware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Batteries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257abfcfa8_0_61"/>
          <p:cNvSpPr txBox="1"/>
          <p:nvPr/>
        </p:nvSpPr>
        <p:spPr>
          <a:xfrm>
            <a:off x="838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Kevin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the leg control code and inverse kinematic implementation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wireless control of robot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257abfcfa8_0_61"/>
          <p:cNvSpPr txBox="1"/>
          <p:nvPr/>
        </p:nvSpPr>
        <p:spPr>
          <a:xfrm>
            <a:off x="7234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Yang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part ordering &amp; maintaining BOM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IMU control code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257abfcfa8_0_61"/>
          <p:cNvSpPr txBox="1"/>
          <p:nvPr/>
        </p:nvSpPr>
        <p:spPr>
          <a:xfrm>
            <a:off x="4036200" y="3853325"/>
            <a:ext cx="3198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Jordan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with advisors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on leg control code and inverse kinematic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57abfcfa8_0_75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Robot Weight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torque output at one joint measured last semester was 0.714 Nm at 5 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battery system, we can run the motors at 15 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suggests a peak torque of 2.142 Nm, which corresponds to 3 pounds of weight in the highest load configuration per joint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should be plenty to lift a 10 pound robot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257abfcfa8_0_75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Other Concerns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7c2abad5_0_45"/>
          <p:cNvSpPr txBox="1"/>
          <p:nvPr>
            <p:ph type="title"/>
          </p:nvPr>
        </p:nvSpPr>
        <p:spPr>
          <a:xfrm>
            <a:off x="831850" y="1709743"/>
            <a:ext cx="10515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a6dbb36ce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Background </a:t>
            </a:r>
            <a:endParaRPr/>
          </a:p>
        </p:txBody>
      </p:sp>
      <p:pic>
        <p:nvPicPr>
          <p:cNvPr id="87" name="Google Shape;87;g31a6dbb36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56900"/>
            <a:ext cx="3710850" cy="23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1a6dbb36ce_0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agriculture, autonomous quadcopters are the go-to solution for field surveying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they cannot land or modify the terrain, limiting their usefulness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affordable quadruped could fill in these gaps</a:t>
            </a:r>
            <a:endParaRPr sz="20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31a6dbb36c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325" y="1739586"/>
            <a:ext cx="3264525" cy="2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1a6dbb36c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800" y="1739575"/>
            <a:ext cx="3446248" cy="21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b21dc00ab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96" name="Google Shape;96;g30b21dc00ab_0_0"/>
          <p:cNvSpPr txBox="1"/>
          <p:nvPr>
            <p:ph idx="1" type="body"/>
          </p:nvPr>
        </p:nvSpPr>
        <p:spPr>
          <a:xfrm>
            <a:off x="903675" y="5104200"/>
            <a:ext cx="10450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US"/>
              <a:t>The objective of the project is to construct a quadruped robot. The Open Dynamic Robot Initiative will be used as guidance. The robot is intended as a cheaper and more open alternative for robot smart agriculture than what is currently available in professors Roundy and Leang’s laboratories. </a:t>
            </a:r>
            <a:endParaRPr/>
          </a:p>
        </p:txBody>
      </p:sp>
      <p:pic>
        <p:nvPicPr>
          <p:cNvPr id="97" name="Google Shape;97;g30b21dc00a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675" y="1363750"/>
            <a:ext cx="4900769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0b21dc00a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699" y="1264225"/>
            <a:ext cx="4768468" cy="3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4367547e_1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 Overview</a:t>
            </a:r>
            <a:endParaRPr/>
          </a:p>
        </p:txBody>
      </p:sp>
      <p:sp>
        <p:nvSpPr>
          <p:cNvPr id="104" name="Google Shape;104;g3284367547e_1_0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One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Foundational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Initial body assembly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First leg complete mounted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Midterm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 legs complete and mounted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Body enclosure complete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quadruped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Review Two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Fully wireless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Meets overall runtime expectations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Full walking capability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Basic navigation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Final Report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Advanced navigation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6155f117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Milestones and Tasks Status</a:t>
            </a:r>
            <a:endParaRPr/>
          </a:p>
        </p:txBody>
      </p:sp>
      <p:sp>
        <p:nvSpPr>
          <p:cNvPr id="110" name="Google Shape;110;g31b6155f117_0_24"/>
          <p:cNvSpPr txBox="1"/>
          <p:nvPr/>
        </p:nvSpPr>
        <p:spPr>
          <a:xfrm>
            <a:off x="838200" y="13279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review 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milestones met: 3/3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1b6155f117_0_24"/>
          <p:cNvSpPr txBox="1"/>
          <p:nvPr/>
        </p:nvSpPr>
        <p:spPr>
          <a:xfrm>
            <a:off x="838200" y="19288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Number of design review 1 tasks met: 13/13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1b6155f117_0_24"/>
          <p:cNvSpPr txBox="1"/>
          <p:nvPr/>
        </p:nvSpPr>
        <p:spPr>
          <a:xfrm>
            <a:off x="838200" y="2529725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Number of ME EN 4010 milestones met: 3/11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1b6155f117_0_24"/>
          <p:cNvSpPr txBox="1"/>
          <p:nvPr/>
        </p:nvSpPr>
        <p:spPr>
          <a:xfrm>
            <a:off x="838200" y="3128550"/>
            <a:ext cx="78237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EN 4010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tasks met: 15/35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57abfcfa8_0_3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1 - Software</a:t>
            </a:r>
            <a:endParaRPr/>
          </a:p>
        </p:txBody>
      </p:sp>
      <p:sp>
        <p:nvSpPr>
          <p:cNvPr id="119" name="Google Shape;119;g3257abfcfa8_0_32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Foundational control code complete and to command ODrive controller boards while being able to receive information from the IMU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257abfcfa8_0_32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capability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reading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Able to switch modes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load movement ramps for an arbitrary number of legs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257abfcfa8_0_32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nodes capable of sensor reading, filtering, and controlling a leg segment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able to communicate with one another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257abfcfa8_0_32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primitives for quadruped motion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systems to alter primitives due to IMU readings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7abfcfa8_0_16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2 - Body</a:t>
            </a:r>
            <a:endParaRPr/>
          </a:p>
        </p:txBody>
      </p:sp>
      <p:sp>
        <p:nvSpPr>
          <p:cNvPr id="128" name="Google Shape;128;g3257abfcfa8_0_16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robot body complete including eight control board mounting brackets, two battery mounts, and printed leg components for eight legs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257abfcfa8_0_16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wiring CAN and power lines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top cover following full untethering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257abfcfa8_0_16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90% of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mounted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257abfcfa8_0_16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body components printed and mounted except IMU (95% of components mounted)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wiring complete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57abfcfa8_0_24"/>
          <p:cNvSpPr txBox="1"/>
          <p:nvPr/>
        </p:nvSpPr>
        <p:spPr>
          <a:xfrm>
            <a:off x="838200" y="4072025"/>
            <a:ext cx="5091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8 actuator shells printed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legs fully assembled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leg fully wired and mounted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257abfcfa8_0_24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Milestone 3 - Legs</a:t>
            </a:r>
            <a:endParaRPr/>
          </a:p>
        </p:txBody>
      </p:sp>
      <p:sp>
        <p:nvSpPr>
          <p:cNvPr id="138" name="Google Shape;138;g3257abfcfa8_0_24"/>
          <p:cNvSpPr txBox="1"/>
          <p:nvPr/>
        </p:nvSpPr>
        <p:spPr>
          <a:xfrm>
            <a:off x="838200" y="1327925"/>
            <a:ext cx="5091000" cy="27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leg segments complete and mounted for initial single leg testing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257abfcfa8_0_24"/>
          <p:cNvSpPr txBox="1"/>
          <p:nvPr/>
        </p:nvSpPr>
        <p:spPr>
          <a:xfrm>
            <a:off x="5929325" y="1345775"/>
            <a:ext cx="57426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 of Success</a:t>
            </a:r>
            <a:endParaRPr b="0" i="1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2 actuator modules built (1 full leg)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257abfcfa8_0_24"/>
          <p:cNvSpPr txBox="1"/>
          <p:nvPr/>
        </p:nvSpPr>
        <p:spPr>
          <a:xfrm>
            <a:off x="5929325" y="4072025"/>
            <a:ext cx="54246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Assemble, mount, and wire remaining legs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synchronous leg movement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leg moves (both actuators move simultaneously)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57abfcfa8_0_8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Tasks to Do</a:t>
            </a:r>
            <a:endParaRPr/>
          </a:p>
        </p:txBody>
      </p:sp>
      <p:sp>
        <p:nvSpPr>
          <p:cNvPr id="146" name="Google Shape;146;g3257abfcfa8_0_8"/>
          <p:cNvSpPr txBox="1"/>
          <p:nvPr/>
        </p:nvSpPr>
        <p:spPr>
          <a:xfrm>
            <a:off x="838200" y="1327925"/>
            <a:ext cx="60105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Tasks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primitives for quadruped motion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systems to alter primitives due to IMU readings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wiring CAN and power lines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top cover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internal temperatures, implement cooling system if necessary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Assemble, mount, and wire remaining legs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synchronous leg movement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257abfcfa8_0_8"/>
          <p:cNvPicPr preferRelativeResize="0"/>
          <p:nvPr/>
        </p:nvPicPr>
        <p:blipFill rotWithShape="1">
          <a:blip r:embed="rId3">
            <a:alphaModFix/>
          </a:blip>
          <a:srcRect b="6720" l="0" r="0" t="7882"/>
          <a:stretch/>
        </p:blipFill>
        <p:spPr>
          <a:xfrm>
            <a:off x="7207675" y="1436875"/>
            <a:ext cx="4081025" cy="464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2022-08-29T15:23:16Z</dcterms:created>
  <dc:creator>Shad Roundy</dc:creator>
</cp:coreProperties>
</file>