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E2BFF7-6D87-452F-A4E8-2B895BE6BE5B}">
  <a:tblStyle styleId="{E7E2BFF7-6D87-452F-A4E8-2B895BE6BE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7932a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7932a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7932a1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7932a1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7932a1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7932a1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7932a1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7932a1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f7932a1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f7932a1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10/28/24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Neff, Kevin Nelson, </a:t>
            </a:r>
            <a:r>
              <a:rPr lang="en"/>
              <a:t>Jordan Raver, </a:t>
            </a:r>
            <a:r>
              <a:rPr lang="en"/>
              <a:t>Ben Siesser,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Spencer, Yang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Alternative Generic Motor Driver Arrived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ROS2 Humble Setup on Orange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on printing temporary test 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Waiting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PWB Encoders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ODrive Motor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Meantime: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Working on understanding ROS2 CAN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Setting up ROS2 with ODrive 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Plan: GANTT Chart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19" y="1062249"/>
            <a:ext cx="7593155" cy="39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Totals: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4457225" y="7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{E7E2BFF7-6D87-452F-A4E8-2B895BE6BE5B}</a:tableStyleId>
              </a:tblPr>
              <a:tblGrid>
                <a:gridCol w="2095500"/>
                <a:gridCol w="1209675"/>
                <a:gridCol w="95250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Ordering Information from Purchasing Request Site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Vendor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PWB Encoders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$1,245.77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$134.74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 Bearing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$382.61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Belting Online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$202.61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McMaster-Carr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$76.10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Digikey (Return in Progress)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$108.48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$127.99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ODrive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$149.00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Bambu Lab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$69.98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Adafruit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$11.95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Digikey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$86.16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$119.80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of 10/25: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$2,632.19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311700" y="37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{E7E2BFF7-6D87-452F-A4E8-2B895BE6BE5B}</a:tableStyleId>
              </a:tblPr>
              <a:tblGrid>
                <a:gridCol w="1666875"/>
                <a:gridCol w="952500"/>
                <a:gridCol w="95250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Final</a:t>
                      </a:r>
                      <a:r>
                        <a:rPr b="1" lang="en" sz="1000"/>
                        <a:t> Cost Estimate w/ Untethered Power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w/ Power System Budget of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$1,000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w/ ODrive Controllers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$4,569.25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w/ Amazon Alternative Controllers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$3,764.18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311825" y="1150425"/>
            <a:ext cx="35718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Everything except for the rest of the motor drivers ordered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Awaiting ODrive Motor Board for 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Test Stand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Includes temporary encoder, motor driver board, Orange Pi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Waiting on temporary encoder to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 Figuring out communication and controller board libraries plus measuring power draw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45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Driver Options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Top: Generic ($33.99)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Bottom: ODrive S1 ($149) ($89 ODrive Micro is yet to release)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use ODrive’s documentation and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ODrive S1 has much better documentation and community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ODrive S1 has official CAN cable daisy chaining support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875" y="1161300"/>
            <a:ext cx="1749550" cy="1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250" y="2910850"/>
            <a:ext cx="2212809" cy="19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