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27432000" cx="36576000"/>
  <p:notesSz cx="6858000" cy="9144000"/>
  <p:embeddedFontLst>
    <p:embeddedFont>
      <p:font typeface="Open Sans Medium"/>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98902C-F735-4477-B046-0778B7432B93}">
  <a:tblStyle styleId="{0098902C-F735-4477-B046-0778B7432B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OpenSansMedium-bold.fntdata"/><Relationship Id="rId10" Type="http://schemas.openxmlformats.org/officeDocument/2006/relationships/font" Target="fonts/OpenSansMedium-regular.fntdata"/><Relationship Id="rId13" Type="http://schemas.openxmlformats.org/officeDocument/2006/relationships/font" Target="fonts/OpenSansMedium-boldItalic.fntdata"/><Relationship Id="rId12" Type="http://schemas.openxmlformats.org/officeDocument/2006/relationships/font" Target="fonts/OpenSans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2"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2"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9b2a595a1_1_0:notes"/>
          <p:cNvSpPr/>
          <p:nvPr>
            <p:ph idx="2" type="sldImg"/>
          </p:nvPr>
        </p:nvSpPr>
        <p:spPr>
          <a:xfrm>
            <a:off x="1143302"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9b2a595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a145b9158_1_0:notes"/>
          <p:cNvSpPr/>
          <p:nvPr>
            <p:ph idx="2" type="sldImg"/>
          </p:nvPr>
        </p:nvSpPr>
        <p:spPr>
          <a:xfrm>
            <a:off x="1143302"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a145b91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a145b9158_1_20:notes"/>
          <p:cNvSpPr/>
          <p:nvPr>
            <p:ph idx="2" type="sldImg"/>
          </p:nvPr>
        </p:nvSpPr>
        <p:spPr>
          <a:xfrm>
            <a:off x="1143302"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a145b915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246833" y="3971067"/>
            <a:ext cx="34082400" cy="10947300"/>
          </a:xfrm>
          <a:prstGeom prst="rect">
            <a:avLst/>
          </a:prstGeom>
        </p:spPr>
        <p:txBody>
          <a:bodyPr anchorCtr="0" anchor="b" bIns="467275" lIns="467275" spcFirstLastPara="1" rIns="467275" wrap="square" tIns="467275">
            <a:normAutofit/>
          </a:bodyPr>
          <a:lstStyle>
            <a:lvl1pPr lvl="0" algn="ctr">
              <a:spcBef>
                <a:spcPts val="0"/>
              </a:spcBef>
              <a:spcAft>
                <a:spcPts val="0"/>
              </a:spcAft>
              <a:buSzPts val="26600"/>
              <a:buNone/>
              <a:defRPr sz="26600"/>
            </a:lvl1pPr>
            <a:lvl2pPr lvl="1" algn="ctr">
              <a:spcBef>
                <a:spcPts val="0"/>
              </a:spcBef>
              <a:spcAft>
                <a:spcPts val="0"/>
              </a:spcAft>
              <a:buSzPts val="26600"/>
              <a:buNone/>
              <a:defRPr sz="26600"/>
            </a:lvl2pPr>
            <a:lvl3pPr lvl="2" algn="ctr">
              <a:spcBef>
                <a:spcPts val="0"/>
              </a:spcBef>
              <a:spcAft>
                <a:spcPts val="0"/>
              </a:spcAft>
              <a:buSzPts val="26600"/>
              <a:buNone/>
              <a:defRPr sz="26600"/>
            </a:lvl3pPr>
            <a:lvl4pPr lvl="3" algn="ctr">
              <a:spcBef>
                <a:spcPts val="0"/>
              </a:spcBef>
              <a:spcAft>
                <a:spcPts val="0"/>
              </a:spcAft>
              <a:buSzPts val="26600"/>
              <a:buNone/>
              <a:defRPr sz="26600"/>
            </a:lvl4pPr>
            <a:lvl5pPr lvl="4" algn="ctr">
              <a:spcBef>
                <a:spcPts val="0"/>
              </a:spcBef>
              <a:spcAft>
                <a:spcPts val="0"/>
              </a:spcAft>
              <a:buSzPts val="26600"/>
              <a:buNone/>
              <a:defRPr sz="26600"/>
            </a:lvl5pPr>
            <a:lvl6pPr lvl="5" algn="ctr">
              <a:spcBef>
                <a:spcPts val="0"/>
              </a:spcBef>
              <a:spcAft>
                <a:spcPts val="0"/>
              </a:spcAft>
              <a:buSzPts val="26600"/>
              <a:buNone/>
              <a:defRPr sz="26600"/>
            </a:lvl6pPr>
            <a:lvl7pPr lvl="6" algn="ctr">
              <a:spcBef>
                <a:spcPts val="0"/>
              </a:spcBef>
              <a:spcAft>
                <a:spcPts val="0"/>
              </a:spcAft>
              <a:buSzPts val="26600"/>
              <a:buNone/>
              <a:defRPr sz="26600"/>
            </a:lvl7pPr>
            <a:lvl8pPr lvl="7" algn="ctr">
              <a:spcBef>
                <a:spcPts val="0"/>
              </a:spcBef>
              <a:spcAft>
                <a:spcPts val="0"/>
              </a:spcAft>
              <a:buSzPts val="26600"/>
              <a:buNone/>
              <a:defRPr sz="26600"/>
            </a:lvl8pPr>
            <a:lvl9pPr lvl="8" algn="ctr">
              <a:spcBef>
                <a:spcPts val="0"/>
              </a:spcBef>
              <a:spcAft>
                <a:spcPts val="0"/>
              </a:spcAft>
              <a:buSzPts val="26600"/>
              <a:buNone/>
              <a:defRPr sz="26600"/>
            </a:lvl9pPr>
          </a:lstStyle>
          <a:p/>
        </p:txBody>
      </p:sp>
      <p:sp>
        <p:nvSpPr>
          <p:cNvPr id="11" name="Google Shape;11;p2"/>
          <p:cNvSpPr txBox="1"/>
          <p:nvPr>
            <p:ph idx="1" type="subTitle"/>
          </p:nvPr>
        </p:nvSpPr>
        <p:spPr>
          <a:xfrm>
            <a:off x="1246800" y="15115333"/>
            <a:ext cx="34082400" cy="4227300"/>
          </a:xfrm>
          <a:prstGeom prst="rect">
            <a:avLst/>
          </a:prstGeom>
        </p:spPr>
        <p:txBody>
          <a:bodyPr anchorCtr="0" anchor="t" bIns="467275" lIns="467275" spcFirstLastPara="1" rIns="467275" wrap="square" tIns="467275">
            <a:normAutofit/>
          </a:bodyPr>
          <a:lstStyle>
            <a:lvl1pPr lvl="0" algn="ctr">
              <a:lnSpc>
                <a:spcPct val="100000"/>
              </a:lnSpc>
              <a:spcBef>
                <a:spcPts val="0"/>
              </a:spcBef>
              <a:spcAft>
                <a:spcPts val="0"/>
              </a:spcAft>
              <a:buSzPts val="14300"/>
              <a:buNone/>
              <a:defRPr sz="14300"/>
            </a:lvl1pPr>
            <a:lvl2pPr lvl="1" algn="ctr">
              <a:lnSpc>
                <a:spcPct val="100000"/>
              </a:lnSpc>
              <a:spcBef>
                <a:spcPts val="0"/>
              </a:spcBef>
              <a:spcAft>
                <a:spcPts val="0"/>
              </a:spcAft>
              <a:buSzPts val="14300"/>
              <a:buNone/>
              <a:defRPr sz="14300"/>
            </a:lvl2pPr>
            <a:lvl3pPr lvl="2" algn="ctr">
              <a:lnSpc>
                <a:spcPct val="100000"/>
              </a:lnSpc>
              <a:spcBef>
                <a:spcPts val="0"/>
              </a:spcBef>
              <a:spcAft>
                <a:spcPts val="0"/>
              </a:spcAft>
              <a:buSzPts val="14300"/>
              <a:buNone/>
              <a:defRPr sz="14300"/>
            </a:lvl3pPr>
            <a:lvl4pPr lvl="3" algn="ctr">
              <a:lnSpc>
                <a:spcPct val="100000"/>
              </a:lnSpc>
              <a:spcBef>
                <a:spcPts val="0"/>
              </a:spcBef>
              <a:spcAft>
                <a:spcPts val="0"/>
              </a:spcAft>
              <a:buSzPts val="14300"/>
              <a:buNone/>
              <a:defRPr sz="14300"/>
            </a:lvl4pPr>
            <a:lvl5pPr lvl="4" algn="ctr">
              <a:lnSpc>
                <a:spcPct val="100000"/>
              </a:lnSpc>
              <a:spcBef>
                <a:spcPts val="0"/>
              </a:spcBef>
              <a:spcAft>
                <a:spcPts val="0"/>
              </a:spcAft>
              <a:buSzPts val="14300"/>
              <a:buNone/>
              <a:defRPr sz="14300"/>
            </a:lvl5pPr>
            <a:lvl6pPr lvl="5" algn="ctr">
              <a:lnSpc>
                <a:spcPct val="100000"/>
              </a:lnSpc>
              <a:spcBef>
                <a:spcPts val="0"/>
              </a:spcBef>
              <a:spcAft>
                <a:spcPts val="0"/>
              </a:spcAft>
              <a:buSzPts val="14300"/>
              <a:buNone/>
              <a:defRPr sz="14300"/>
            </a:lvl6pPr>
            <a:lvl7pPr lvl="6" algn="ctr">
              <a:lnSpc>
                <a:spcPct val="100000"/>
              </a:lnSpc>
              <a:spcBef>
                <a:spcPts val="0"/>
              </a:spcBef>
              <a:spcAft>
                <a:spcPts val="0"/>
              </a:spcAft>
              <a:buSzPts val="14300"/>
              <a:buNone/>
              <a:defRPr sz="14300"/>
            </a:lvl7pPr>
            <a:lvl8pPr lvl="7" algn="ctr">
              <a:lnSpc>
                <a:spcPct val="100000"/>
              </a:lnSpc>
              <a:spcBef>
                <a:spcPts val="0"/>
              </a:spcBef>
              <a:spcAft>
                <a:spcPts val="0"/>
              </a:spcAft>
              <a:buSzPts val="14300"/>
              <a:buNone/>
              <a:defRPr sz="14300"/>
            </a:lvl8pPr>
            <a:lvl9pPr lvl="8" algn="ctr">
              <a:lnSpc>
                <a:spcPct val="100000"/>
              </a:lnSpc>
              <a:spcBef>
                <a:spcPts val="0"/>
              </a:spcBef>
              <a:spcAft>
                <a:spcPts val="0"/>
              </a:spcAft>
              <a:buSzPts val="14300"/>
              <a:buNone/>
              <a:defRPr sz="14300"/>
            </a:lvl9pPr>
          </a:lstStyle>
          <a:p/>
        </p:txBody>
      </p:sp>
      <p:sp>
        <p:nvSpPr>
          <p:cNvPr id="12" name="Google Shape;12;p2"/>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246800" y="5899333"/>
            <a:ext cx="34082400" cy="10472100"/>
          </a:xfrm>
          <a:prstGeom prst="rect">
            <a:avLst/>
          </a:prstGeom>
        </p:spPr>
        <p:txBody>
          <a:bodyPr anchorCtr="0" anchor="b" bIns="467275" lIns="467275" spcFirstLastPara="1" rIns="467275" wrap="square" tIns="467275">
            <a:normAutofit/>
          </a:bodyPr>
          <a:lstStyle>
            <a:lvl1pPr lvl="0" algn="ctr">
              <a:spcBef>
                <a:spcPts val="0"/>
              </a:spcBef>
              <a:spcAft>
                <a:spcPts val="0"/>
              </a:spcAft>
              <a:buSzPts val="61300"/>
              <a:buNone/>
              <a:defRPr sz="61300"/>
            </a:lvl1pPr>
            <a:lvl2pPr lvl="1" algn="ctr">
              <a:spcBef>
                <a:spcPts val="0"/>
              </a:spcBef>
              <a:spcAft>
                <a:spcPts val="0"/>
              </a:spcAft>
              <a:buSzPts val="61300"/>
              <a:buNone/>
              <a:defRPr sz="61300"/>
            </a:lvl2pPr>
            <a:lvl3pPr lvl="2" algn="ctr">
              <a:spcBef>
                <a:spcPts val="0"/>
              </a:spcBef>
              <a:spcAft>
                <a:spcPts val="0"/>
              </a:spcAft>
              <a:buSzPts val="61300"/>
              <a:buNone/>
              <a:defRPr sz="61300"/>
            </a:lvl3pPr>
            <a:lvl4pPr lvl="3" algn="ctr">
              <a:spcBef>
                <a:spcPts val="0"/>
              </a:spcBef>
              <a:spcAft>
                <a:spcPts val="0"/>
              </a:spcAft>
              <a:buSzPts val="61300"/>
              <a:buNone/>
              <a:defRPr sz="61300"/>
            </a:lvl4pPr>
            <a:lvl5pPr lvl="4" algn="ctr">
              <a:spcBef>
                <a:spcPts val="0"/>
              </a:spcBef>
              <a:spcAft>
                <a:spcPts val="0"/>
              </a:spcAft>
              <a:buSzPts val="61300"/>
              <a:buNone/>
              <a:defRPr sz="61300"/>
            </a:lvl5pPr>
            <a:lvl6pPr lvl="5" algn="ctr">
              <a:spcBef>
                <a:spcPts val="0"/>
              </a:spcBef>
              <a:spcAft>
                <a:spcPts val="0"/>
              </a:spcAft>
              <a:buSzPts val="61300"/>
              <a:buNone/>
              <a:defRPr sz="61300"/>
            </a:lvl6pPr>
            <a:lvl7pPr lvl="6" algn="ctr">
              <a:spcBef>
                <a:spcPts val="0"/>
              </a:spcBef>
              <a:spcAft>
                <a:spcPts val="0"/>
              </a:spcAft>
              <a:buSzPts val="61300"/>
              <a:buNone/>
              <a:defRPr sz="61300"/>
            </a:lvl7pPr>
            <a:lvl8pPr lvl="7" algn="ctr">
              <a:spcBef>
                <a:spcPts val="0"/>
              </a:spcBef>
              <a:spcAft>
                <a:spcPts val="0"/>
              </a:spcAft>
              <a:buSzPts val="61300"/>
              <a:buNone/>
              <a:defRPr sz="61300"/>
            </a:lvl8pPr>
            <a:lvl9pPr lvl="8" algn="ctr">
              <a:spcBef>
                <a:spcPts val="0"/>
              </a:spcBef>
              <a:spcAft>
                <a:spcPts val="0"/>
              </a:spcAft>
              <a:buSzPts val="61300"/>
              <a:buNone/>
              <a:defRPr sz="61300"/>
            </a:lvl9pPr>
          </a:lstStyle>
          <a:p>
            <a:r>
              <a:t>xx%</a:t>
            </a:r>
          </a:p>
        </p:txBody>
      </p:sp>
      <p:sp>
        <p:nvSpPr>
          <p:cNvPr id="46" name="Google Shape;46;p11"/>
          <p:cNvSpPr txBox="1"/>
          <p:nvPr>
            <p:ph idx="1" type="body"/>
          </p:nvPr>
        </p:nvSpPr>
        <p:spPr>
          <a:xfrm>
            <a:off x="1246800" y="16811867"/>
            <a:ext cx="34082400" cy="6937500"/>
          </a:xfrm>
          <a:prstGeom prst="rect">
            <a:avLst/>
          </a:prstGeom>
        </p:spPr>
        <p:txBody>
          <a:bodyPr anchorCtr="0" anchor="t" bIns="467275" lIns="467275" spcFirstLastPara="1" rIns="467275" wrap="square" tIns="467275">
            <a:normAutofit/>
          </a:bodyPr>
          <a:lstStyle>
            <a:lvl1pPr indent="-812800" lvl="0" marL="457200" algn="ctr">
              <a:spcBef>
                <a:spcPts val="0"/>
              </a:spcBef>
              <a:spcAft>
                <a:spcPts val="0"/>
              </a:spcAft>
              <a:buSzPts val="9200"/>
              <a:buChar char="●"/>
              <a:defRPr/>
            </a:lvl1pPr>
            <a:lvl2pPr indent="-685800" lvl="1" marL="914400" algn="ctr">
              <a:spcBef>
                <a:spcPts val="0"/>
              </a:spcBef>
              <a:spcAft>
                <a:spcPts val="0"/>
              </a:spcAft>
              <a:buSzPts val="7200"/>
              <a:buChar char="○"/>
              <a:defRPr/>
            </a:lvl2pPr>
            <a:lvl3pPr indent="-685800" lvl="2" marL="1371600" algn="ctr">
              <a:spcBef>
                <a:spcPts val="0"/>
              </a:spcBef>
              <a:spcAft>
                <a:spcPts val="0"/>
              </a:spcAft>
              <a:buSzPts val="7200"/>
              <a:buChar char="■"/>
              <a:defRPr/>
            </a:lvl3pPr>
            <a:lvl4pPr indent="-685800" lvl="3" marL="1828800" algn="ctr">
              <a:spcBef>
                <a:spcPts val="0"/>
              </a:spcBef>
              <a:spcAft>
                <a:spcPts val="0"/>
              </a:spcAft>
              <a:buSzPts val="7200"/>
              <a:buChar char="●"/>
              <a:defRPr/>
            </a:lvl4pPr>
            <a:lvl5pPr indent="-685800" lvl="4" marL="2286000" algn="ctr">
              <a:spcBef>
                <a:spcPts val="0"/>
              </a:spcBef>
              <a:spcAft>
                <a:spcPts val="0"/>
              </a:spcAft>
              <a:buSzPts val="7200"/>
              <a:buChar char="○"/>
              <a:defRPr/>
            </a:lvl5pPr>
            <a:lvl6pPr indent="-685800" lvl="5" marL="2743200" algn="ctr">
              <a:spcBef>
                <a:spcPts val="0"/>
              </a:spcBef>
              <a:spcAft>
                <a:spcPts val="0"/>
              </a:spcAft>
              <a:buSzPts val="7200"/>
              <a:buChar char="■"/>
              <a:defRPr/>
            </a:lvl6pPr>
            <a:lvl7pPr indent="-685800" lvl="6" marL="3200400" algn="ctr">
              <a:spcBef>
                <a:spcPts val="0"/>
              </a:spcBef>
              <a:spcAft>
                <a:spcPts val="0"/>
              </a:spcAft>
              <a:buSzPts val="7200"/>
              <a:buChar char="●"/>
              <a:defRPr/>
            </a:lvl7pPr>
            <a:lvl8pPr indent="-685800" lvl="7" marL="3657600" algn="ctr">
              <a:spcBef>
                <a:spcPts val="0"/>
              </a:spcBef>
              <a:spcAft>
                <a:spcPts val="0"/>
              </a:spcAft>
              <a:buSzPts val="7200"/>
              <a:buChar char="○"/>
              <a:defRPr/>
            </a:lvl8pPr>
            <a:lvl9pPr indent="-685800" lvl="8" marL="4114800" algn="ctr">
              <a:spcBef>
                <a:spcPts val="0"/>
              </a:spcBef>
              <a:spcAft>
                <a:spcPts val="0"/>
              </a:spcAft>
              <a:buSzPts val="7200"/>
              <a:buChar char="■"/>
              <a:defRPr/>
            </a:lvl9pPr>
          </a:lstStyle>
          <a:p/>
        </p:txBody>
      </p:sp>
      <p:sp>
        <p:nvSpPr>
          <p:cNvPr id="47" name="Google Shape;47;p11"/>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246800" y="11471200"/>
            <a:ext cx="34082400" cy="4489500"/>
          </a:xfrm>
          <a:prstGeom prst="rect">
            <a:avLst/>
          </a:prstGeom>
        </p:spPr>
        <p:txBody>
          <a:bodyPr anchorCtr="0" anchor="ctr" bIns="467275" lIns="467275" spcFirstLastPara="1" rIns="467275" wrap="square" tIns="467275">
            <a:normAutofit/>
          </a:bodyPr>
          <a:lstStyle>
            <a:lvl1pPr lvl="0" algn="ctr">
              <a:spcBef>
                <a:spcPts val="0"/>
              </a:spcBef>
              <a:spcAft>
                <a:spcPts val="0"/>
              </a:spcAft>
              <a:buSzPts val="18400"/>
              <a:buNone/>
              <a:defRPr sz="18400"/>
            </a:lvl1pPr>
            <a:lvl2pPr lvl="1" algn="ctr">
              <a:spcBef>
                <a:spcPts val="0"/>
              </a:spcBef>
              <a:spcAft>
                <a:spcPts val="0"/>
              </a:spcAft>
              <a:buSzPts val="18400"/>
              <a:buNone/>
              <a:defRPr sz="18400"/>
            </a:lvl2pPr>
            <a:lvl3pPr lvl="2" algn="ctr">
              <a:spcBef>
                <a:spcPts val="0"/>
              </a:spcBef>
              <a:spcAft>
                <a:spcPts val="0"/>
              </a:spcAft>
              <a:buSzPts val="18400"/>
              <a:buNone/>
              <a:defRPr sz="18400"/>
            </a:lvl3pPr>
            <a:lvl4pPr lvl="3" algn="ctr">
              <a:spcBef>
                <a:spcPts val="0"/>
              </a:spcBef>
              <a:spcAft>
                <a:spcPts val="0"/>
              </a:spcAft>
              <a:buSzPts val="18400"/>
              <a:buNone/>
              <a:defRPr sz="18400"/>
            </a:lvl4pPr>
            <a:lvl5pPr lvl="4" algn="ctr">
              <a:spcBef>
                <a:spcPts val="0"/>
              </a:spcBef>
              <a:spcAft>
                <a:spcPts val="0"/>
              </a:spcAft>
              <a:buSzPts val="18400"/>
              <a:buNone/>
              <a:defRPr sz="18400"/>
            </a:lvl5pPr>
            <a:lvl6pPr lvl="5" algn="ctr">
              <a:spcBef>
                <a:spcPts val="0"/>
              </a:spcBef>
              <a:spcAft>
                <a:spcPts val="0"/>
              </a:spcAft>
              <a:buSzPts val="18400"/>
              <a:buNone/>
              <a:defRPr sz="18400"/>
            </a:lvl6pPr>
            <a:lvl7pPr lvl="6" algn="ctr">
              <a:spcBef>
                <a:spcPts val="0"/>
              </a:spcBef>
              <a:spcAft>
                <a:spcPts val="0"/>
              </a:spcAft>
              <a:buSzPts val="18400"/>
              <a:buNone/>
              <a:defRPr sz="18400"/>
            </a:lvl7pPr>
            <a:lvl8pPr lvl="7" algn="ctr">
              <a:spcBef>
                <a:spcPts val="0"/>
              </a:spcBef>
              <a:spcAft>
                <a:spcPts val="0"/>
              </a:spcAft>
              <a:buSzPts val="18400"/>
              <a:buNone/>
              <a:defRPr sz="18400"/>
            </a:lvl8pPr>
            <a:lvl9pPr lvl="8" algn="ctr">
              <a:spcBef>
                <a:spcPts val="0"/>
              </a:spcBef>
              <a:spcAft>
                <a:spcPts val="0"/>
              </a:spcAft>
              <a:buSzPts val="18400"/>
              <a:buNone/>
              <a:defRPr sz="18400"/>
            </a:lvl9pPr>
          </a:lstStyle>
          <a:p/>
        </p:txBody>
      </p:sp>
      <p:sp>
        <p:nvSpPr>
          <p:cNvPr id="15" name="Google Shape;15;p3"/>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46800" y="2373467"/>
            <a:ext cx="34082400" cy="3054300"/>
          </a:xfrm>
          <a:prstGeom prst="rect">
            <a:avLst/>
          </a:prstGeom>
        </p:spPr>
        <p:txBody>
          <a:bodyPr anchorCtr="0" anchor="t" bIns="467275" lIns="467275" spcFirstLastPara="1" rIns="467275" wrap="square" tIns="467275">
            <a:normAutofit/>
          </a:bodyPr>
          <a:lstStyle>
            <a:lvl1pPr lvl="0">
              <a:spcBef>
                <a:spcPts val="0"/>
              </a:spcBef>
              <a:spcAft>
                <a:spcPts val="0"/>
              </a:spcAft>
              <a:buSzPts val="14300"/>
              <a:buNone/>
              <a:defRPr/>
            </a:lvl1pPr>
            <a:lvl2pPr lvl="1">
              <a:spcBef>
                <a:spcPts val="0"/>
              </a:spcBef>
              <a:spcAft>
                <a:spcPts val="0"/>
              </a:spcAft>
              <a:buSzPts val="14300"/>
              <a:buNone/>
              <a:defRPr/>
            </a:lvl2pPr>
            <a:lvl3pPr lvl="2">
              <a:spcBef>
                <a:spcPts val="0"/>
              </a:spcBef>
              <a:spcAft>
                <a:spcPts val="0"/>
              </a:spcAft>
              <a:buSzPts val="14300"/>
              <a:buNone/>
              <a:defRPr/>
            </a:lvl3pPr>
            <a:lvl4pPr lvl="3">
              <a:spcBef>
                <a:spcPts val="0"/>
              </a:spcBef>
              <a:spcAft>
                <a:spcPts val="0"/>
              </a:spcAft>
              <a:buSzPts val="14300"/>
              <a:buNone/>
              <a:defRPr/>
            </a:lvl4pPr>
            <a:lvl5pPr lvl="4">
              <a:spcBef>
                <a:spcPts val="0"/>
              </a:spcBef>
              <a:spcAft>
                <a:spcPts val="0"/>
              </a:spcAft>
              <a:buSzPts val="14300"/>
              <a:buNone/>
              <a:defRPr/>
            </a:lvl5pPr>
            <a:lvl6pPr lvl="5">
              <a:spcBef>
                <a:spcPts val="0"/>
              </a:spcBef>
              <a:spcAft>
                <a:spcPts val="0"/>
              </a:spcAft>
              <a:buSzPts val="14300"/>
              <a:buNone/>
              <a:defRPr/>
            </a:lvl6pPr>
            <a:lvl7pPr lvl="6">
              <a:spcBef>
                <a:spcPts val="0"/>
              </a:spcBef>
              <a:spcAft>
                <a:spcPts val="0"/>
              </a:spcAft>
              <a:buSzPts val="14300"/>
              <a:buNone/>
              <a:defRPr/>
            </a:lvl7pPr>
            <a:lvl8pPr lvl="7">
              <a:spcBef>
                <a:spcPts val="0"/>
              </a:spcBef>
              <a:spcAft>
                <a:spcPts val="0"/>
              </a:spcAft>
              <a:buSzPts val="14300"/>
              <a:buNone/>
              <a:defRPr/>
            </a:lvl8pPr>
            <a:lvl9pPr lvl="8">
              <a:spcBef>
                <a:spcPts val="0"/>
              </a:spcBef>
              <a:spcAft>
                <a:spcPts val="0"/>
              </a:spcAft>
              <a:buSzPts val="14300"/>
              <a:buNone/>
              <a:defRPr/>
            </a:lvl9pPr>
          </a:lstStyle>
          <a:p/>
        </p:txBody>
      </p:sp>
      <p:sp>
        <p:nvSpPr>
          <p:cNvPr id="18" name="Google Shape;18;p4"/>
          <p:cNvSpPr txBox="1"/>
          <p:nvPr>
            <p:ph idx="1" type="body"/>
          </p:nvPr>
        </p:nvSpPr>
        <p:spPr>
          <a:xfrm>
            <a:off x="1246800" y="6146533"/>
            <a:ext cx="34082400" cy="18220800"/>
          </a:xfrm>
          <a:prstGeom prst="rect">
            <a:avLst/>
          </a:prstGeom>
        </p:spPr>
        <p:txBody>
          <a:bodyPr anchorCtr="0" anchor="t" bIns="467275" lIns="467275" spcFirstLastPara="1" rIns="467275" wrap="square" tIns="467275">
            <a:normAutofit/>
          </a:bodyPr>
          <a:lstStyle>
            <a:lvl1pPr indent="-812800" lvl="0" marL="457200">
              <a:spcBef>
                <a:spcPts val="0"/>
              </a:spcBef>
              <a:spcAft>
                <a:spcPts val="0"/>
              </a:spcAft>
              <a:buSzPts val="9200"/>
              <a:buChar char="●"/>
              <a:defRPr/>
            </a:lvl1pPr>
            <a:lvl2pPr indent="-685800" lvl="1" marL="914400">
              <a:spcBef>
                <a:spcPts val="0"/>
              </a:spcBef>
              <a:spcAft>
                <a:spcPts val="0"/>
              </a:spcAft>
              <a:buSzPts val="7200"/>
              <a:buChar char="○"/>
              <a:defRPr/>
            </a:lvl2pPr>
            <a:lvl3pPr indent="-685800" lvl="2" marL="1371600">
              <a:spcBef>
                <a:spcPts val="0"/>
              </a:spcBef>
              <a:spcAft>
                <a:spcPts val="0"/>
              </a:spcAft>
              <a:buSzPts val="7200"/>
              <a:buChar char="■"/>
              <a:defRPr/>
            </a:lvl3pPr>
            <a:lvl4pPr indent="-685800" lvl="3" marL="1828800">
              <a:spcBef>
                <a:spcPts val="0"/>
              </a:spcBef>
              <a:spcAft>
                <a:spcPts val="0"/>
              </a:spcAft>
              <a:buSzPts val="7200"/>
              <a:buChar char="●"/>
              <a:defRPr/>
            </a:lvl4pPr>
            <a:lvl5pPr indent="-685800" lvl="4" marL="2286000">
              <a:spcBef>
                <a:spcPts val="0"/>
              </a:spcBef>
              <a:spcAft>
                <a:spcPts val="0"/>
              </a:spcAft>
              <a:buSzPts val="7200"/>
              <a:buChar char="○"/>
              <a:defRPr/>
            </a:lvl5pPr>
            <a:lvl6pPr indent="-685800" lvl="5" marL="2743200">
              <a:spcBef>
                <a:spcPts val="0"/>
              </a:spcBef>
              <a:spcAft>
                <a:spcPts val="0"/>
              </a:spcAft>
              <a:buSzPts val="7200"/>
              <a:buChar char="■"/>
              <a:defRPr/>
            </a:lvl6pPr>
            <a:lvl7pPr indent="-685800" lvl="6" marL="3200400">
              <a:spcBef>
                <a:spcPts val="0"/>
              </a:spcBef>
              <a:spcAft>
                <a:spcPts val="0"/>
              </a:spcAft>
              <a:buSzPts val="7200"/>
              <a:buChar char="●"/>
              <a:defRPr/>
            </a:lvl7pPr>
            <a:lvl8pPr indent="-685800" lvl="7" marL="3657600">
              <a:spcBef>
                <a:spcPts val="0"/>
              </a:spcBef>
              <a:spcAft>
                <a:spcPts val="0"/>
              </a:spcAft>
              <a:buSzPts val="7200"/>
              <a:buChar char="○"/>
              <a:defRPr/>
            </a:lvl8pPr>
            <a:lvl9pPr indent="-685800" lvl="8" marL="4114800">
              <a:spcBef>
                <a:spcPts val="0"/>
              </a:spcBef>
              <a:spcAft>
                <a:spcPts val="0"/>
              </a:spcAft>
              <a:buSzPts val="7200"/>
              <a:buChar char="■"/>
              <a:defRPr/>
            </a:lvl9pPr>
          </a:lstStyle>
          <a:p/>
        </p:txBody>
      </p:sp>
      <p:sp>
        <p:nvSpPr>
          <p:cNvPr id="19" name="Google Shape;19;p4"/>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246800" y="2373467"/>
            <a:ext cx="34082400" cy="3054300"/>
          </a:xfrm>
          <a:prstGeom prst="rect">
            <a:avLst/>
          </a:prstGeom>
        </p:spPr>
        <p:txBody>
          <a:bodyPr anchorCtr="0" anchor="t" bIns="467275" lIns="467275" spcFirstLastPara="1" rIns="467275" wrap="square" tIns="467275">
            <a:normAutofit/>
          </a:bodyPr>
          <a:lstStyle>
            <a:lvl1pPr lvl="0">
              <a:spcBef>
                <a:spcPts val="0"/>
              </a:spcBef>
              <a:spcAft>
                <a:spcPts val="0"/>
              </a:spcAft>
              <a:buSzPts val="14300"/>
              <a:buNone/>
              <a:defRPr/>
            </a:lvl1pPr>
            <a:lvl2pPr lvl="1">
              <a:spcBef>
                <a:spcPts val="0"/>
              </a:spcBef>
              <a:spcAft>
                <a:spcPts val="0"/>
              </a:spcAft>
              <a:buSzPts val="14300"/>
              <a:buNone/>
              <a:defRPr/>
            </a:lvl2pPr>
            <a:lvl3pPr lvl="2">
              <a:spcBef>
                <a:spcPts val="0"/>
              </a:spcBef>
              <a:spcAft>
                <a:spcPts val="0"/>
              </a:spcAft>
              <a:buSzPts val="14300"/>
              <a:buNone/>
              <a:defRPr/>
            </a:lvl3pPr>
            <a:lvl4pPr lvl="3">
              <a:spcBef>
                <a:spcPts val="0"/>
              </a:spcBef>
              <a:spcAft>
                <a:spcPts val="0"/>
              </a:spcAft>
              <a:buSzPts val="14300"/>
              <a:buNone/>
              <a:defRPr/>
            </a:lvl4pPr>
            <a:lvl5pPr lvl="4">
              <a:spcBef>
                <a:spcPts val="0"/>
              </a:spcBef>
              <a:spcAft>
                <a:spcPts val="0"/>
              </a:spcAft>
              <a:buSzPts val="14300"/>
              <a:buNone/>
              <a:defRPr/>
            </a:lvl5pPr>
            <a:lvl6pPr lvl="5">
              <a:spcBef>
                <a:spcPts val="0"/>
              </a:spcBef>
              <a:spcAft>
                <a:spcPts val="0"/>
              </a:spcAft>
              <a:buSzPts val="14300"/>
              <a:buNone/>
              <a:defRPr/>
            </a:lvl6pPr>
            <a:lvl7pPr lvl="6">
              <a:spcBef>
                <a:spcPts val="0"/>
              </a:spcBef>
              <a:spcAft>
                <a:spcPts val="0"/>
              </a:spcAft>
              <a:buSzPts val="14300"/>
              <a:buNone/>
              <a:defRPr/>
            </a:lvl7pPr>
            <a:lvl8pPr lvl="7">
              <a:spcBef>
                <a:spcPts val="0"/>
              </a:spcBef>
              <a:spcAft>
                <a:spcPts val="0"/>
              </a:spcAft>
              <a:buSzPts val="14300"/>
              <a:buNone/>
              <a:defRPr/>
            </a:lvl8pPr>
            <a:lvl9pPr lvl="8">
              <a:spcBef>
                <a:spcPts val="0"/>
              </a:spcBef>
              <a:spcAft>
                <a:spcPts val="0"/>
              </a:spcAft>
              <a:buSzPts val="14300"/>
              <a:buNone/>
              <a:defRPr/>
            </a:lvl9pPr>
          </a:lstStyle>
          <a:p/>
        </p:txBody>
      </p:sp>
      <p:sp>
        <p:nvSpPr>
          <p:cNvPr id="22" name="Google Shape;22;p5"/>
          <p:cNvSpPr txBox="1"/>
          <p:nvPr>
            <p:ph idx="1" type="body"/>
          </p:nvPr>
        </p:nvSpPr>
        <p:spPr>
          <a:xfrm>
            <a:off x="1246800" y="6146533"/>
            <a:ext cx="15999600" cy="18220800"/>
          </a:xfrm>
          <a:prstGeom prst="rect">
            <a:avLst/>
          </a:prstGeom>
        </p:spPr>
        <p:txBody>
          <a:bodyPr anchorCtr="0" anchor="t" bIns="467275" lIns="467275" spcFirstLastPara="1" rIns="467275" wrap="square" tIns="467275">
            <a:normAutofit/>
          </a:bodyPr>
          <a:lstStyle>
            <a:lvl1pPr indent="-685800" lvl="0" marL="457200">
              <a:spcBef>
                <a:spcPts val="0"/>
              </a:spcBef>
              <a:spcAft>
                <a:spcPts val="0"/>
              </a:spcAft>
              <a:buSzPts val="7200"/>
              <a:buChar char="●"/>
              <a:defRPr sz="7200"/>
            </a:lvl1pPr>
            <a:lvl2pPr indent="-615950" lvl="1" marL="914400">
              <a:spcBef>
                <a:spcPts val="0"/>
              </a:spcBef>
              <a:spcAft>
                <a:spcPts val="0"/>
              </a:spcAft>
              <a:buSzPts val="6100"/>
              <a:buChar char="○"/>
              <a:defRPr sz="6100"/>
            </a:lvl2pPr>
            <a:lvl3pPr indent="-615950" lvl="2" marL="1371600">
              <a:spcBef>
                <a:spcPts val="0"/>
              </a:spcBef>
              <a:spcAft>
                <a:spcPts val="0"/>
              </a:spcAft>
              <a:buSzPts val="6100"/>
              <a:buChar char="■"/>
              <a:defRPr sz="6100"/>
            </a:lvl3pPr>
            <a:lvl4pPr indent="-615950" lvl="3" marL="1828800">
              <a:spcBef>
                <a:spcPts val="0"/>
              </a:spcBef>
              <a:spcAft>
                <a:spcPts val="0"/>
              </a:spcAft>
              <a:buSzPts val="6100"/>
              <a:buChar char="●"/>
              <a:defRPr sz="6100"/>
            </a:lvl4pPr>
            <a:lvl5pPr indent="-615950" lvl="4" marL="2286000">
              <a:spcBef>
                <a:spcPts val="0"/>
              </a:spcBef>
              <a:spcAft>
                <a:spcPts val="0"/>
              </a:spcAft>
              <a:buSzPts val="6100"/>
              <a:buChar char="○"/>
              <a:defRPr sz="6100"/>
            </a:lvl5pPr>
            <a:lvl6pPr indent="-615950" lvl="5" marL="2743200">
              <a:spcBef>
                <a:spcPts val="0"/>
              </a:spcBef>
              <a:spcAft>
                <a:spcPts val="0"/>
              </a:spcAft>
              <a:buSzPts val="6100"/>
              <a:buChar char="■"/>
              <a:defRPr sz="6100"/>
            </a:lvl6pPr>
            <a:lvl7pPr indent="-615950" lvl="6" marL="3200400">
              <a:spcBef>
                <a:spcPts val="0"/>
              </a:spcBef>
              <a:spcAft>
                <a:spcPts val="0"/>
              </a:spcAft>
              <a:buSzPts val="6100"/>
              <a:buChar char="●"/>
              <a:defRPr sz="6100"/>
            </a:lvl7pPr>
            <a:lvl8pPr indent="-615950" lvl="7" marL="3657600">
              <a:spcBef>
                <a:spcPts val="0"/>
              </a:spcBef>
              <a:spcAft>
                <a:spcPts val="0"/>
              </a:spcAft>
              <a:buSzPts val="6100"/>
              <a:buChar char="○"/>
              <a:defRPr sz="6100"/>
            </a:lvl8pPr>
            <a:lvl9pPr indent="-615950" lvl="8" marL="4114800">
              <a:spcBef>
                <a:spcPts val="0"/>
              </a:spcBef>
              <a:spcAft>
                <a:spcPts val="0"/>
              </a:spcAft>
              <a:buSzPts val="6100"/>
              <a:buChar char="■"/>
              <a:defRPr sz="6100"/>
            </a:lvl9pPr>
          </a:lstStyle>
          <a:p/>
        </p:txBody>
      </p:sp>
      <p:sp>
        <p:nvSpPr>
          <p:cNvPr id="23" name="Google Shape;23;p5"/>
          <p:cNvSpPr txBox="1"/>
          <p:nvPr>
            <p:ph idx="2" type="body"/>
          </p:nvPr>
        </p:nvSpPr>
        <p:spPr>
          <a:xfrm>
            <a:off x="19329600" y="6146533"/>
            <a:ext cx="15999600" cy="18220800"/>
          </a:xfrm>
          <a:prstGeom prst="rect">
            <a:avLst/>
          </a:prstGeom>
        </p:spPr>
        <p:txBody>
          <a:bodyPr anchorCtr="0" anchor="t" bIns="467275" lIns="467275" spcFirstLastPara="1" rIns="467275" wrap="square" tIns="467275">
            <a:normAutofit/>
          </a:bodyPr>
          <a:lstStyle>
            <a:lvl1pPr indent="-685800" lvl="0" marL="457200">
              <a:spcBef>
                <a:spcPts val="0"/>
              </a:spcBef>
              <a:spcAft>
                <a:spcPts val="0"/>
              </a:spcAft>
              <a:buSzPts val="7200"/>
              <a:buChar char="●"/>
              <a:defRPr sz="7200"/>
            </a:lvl1pPr>
            <a:lvl2pPr indent="-615950" lvl="1" marL="914400">
              <a:spcBef>
                <a:spcPts val="0"/>
              </a:spcBef>
              <a:spcAft>
                <a:spcPts val="0"/>
              </a:spcAft>
              <a:buSzPts val="6100"/>
              <a:buChar char="○"/>
              <a:defRPr sz="6100"/>
            </a:lvl2pPr>
            <a:lvl3pPr indent="-615950" lvl="2" marL="1371600">
              <a:spcBef>
                <a:spcPts val="0"/>
              </a:spcBef>
              <a:spcAft>
                <a:spcPts val="0"/>
              </a:spcAft>
              <a:buSzPts val="6100"/>
              <a:buChar char="■"/>
              <a:defRPr sz="6100"/>
            </a:lvl3pPr>
            <a:lvl4pPr indent="-615950" lvl="3" marL="1828800">
              <a:spcBef>
                <a:spcPts val="0"/>
              </a:spcBef>
              <a:spcAft>
                <a:spcPts val="0"/>
              </a:spcAft>
              <a:buSzPts val="6100"/>
              <a:buChar char="●"/>
              <a:defRPr sz="6100"/>
            </a:lvl4pPr>
            <a:lvl5pPr indent="-615950" lvl="4" marL="2286000">
              <a:spcBef>
                <a:spcPts val="0"/>
              </a:spcBef>
              <a:spcAft>
                <a:spcPts val="0"/>
              </a:spcAft>
              <a:buSzPts val="6100"/>
              <a:buChar char="○"/>
              <a:defRPr sz="6100"/>
            </a:lvl5pPr>
            <a:lvl6pPr indent="-615950" lvl="5" marL="2743200">
              <a:spcBef>
                <a:spcPts val="0"/>
              </a:spcBef>
              <a:spcAft>
                <a:spcPts val="0"/>
              </a:spcAft>
              <a:buSzPts val="6100"/>
              <a:buChar char="■"/>
              <a:defRPr sz="6100"/>
            </a:lvl6pPr>
            <a:lvl7pPr indent="-615950" lvl="6" marL="3200400">
              <a:spcBef>
                <a:spcPts val="0"/>
              </a:spcBef>
              <a:spcAft>
                <a:spcPts val="0"/>
              </a:spcAft>
              <a:buSzPts val="6100"/>
              <a:buChar char="●"/>
              <a:defRPr sz="6100"/>
            </a:lvl7pPr>
            <a:lvl8pPr indent="-615950" lvl="7" marL="3657600">
              <a:spcBef>
                <a:spcPts val="0"/>
              </a:spcBef>
              <a:spcAft>
                <a:spcPts val="0"/>
              </a:spcAft>
              <a:buSzPts val="6100"/>
              <a:buChar char="○"/>
              <a:defRPr sz="6100"/>
            </a:lvl8pPr>
            <a:lvl9pPr indent="-615950" lvl="8" marL="4114800">
              <a:spcBef>
                <a:spcPts val="0"/>
              </a:spcBef>
              <a:spcAft>
                <a:spcPts val="0"/>
              </a:spcAft>
              <a:buSzPts val="6100"/>
              <a:buChar char="■"/>
              <a:defRPr sz="6100"/>
            </a:lvl9pPr>
          </a:lstStyle>
          <a:p/>
        </p:txBody>
      </p:sp>
      <p:sp>
        <p:nvSpPr>
          <p:cNvPr id="24" name="Google Shape;24;p5"/>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246800" y="2373467"/>
            <a:ext cx="34082400" cy="3054300"/>
          </a:xfrm>
          <a:prstGeom prst="rect">
            <a:avLst/>
          </a:prstGeom>
        </p:spPr>
        <p:txBody>
          <a:bodyPr anchorCtr="0" anchor="t" bIns="467275" lIns="467275" spcFirstLastPara="1" rIns="467275" wrap="square" tIns="467275">
            <a:normAutofit/>
          </a:bodyPr>
          <a:lstStyle>
            <a:lvl1pPr lvl="0">
              <a:spcBef>
                <a:spcPts val="0"/>
              </a:spcBef>
              <a:spcAft>
                <a:spcPts val="0"/>
              </a:spcAft>
              <a:buSzPts val="14300"/>
              <a:buNone/>
              <a:defRPr/>
            </a:lvl1pPr>
            <a:lvl2pPr lvl="1">
              <a:spcBef>
                <a:spcPts val="0"/>
              </a:spcBef>
              <a:spcAft>
                <a:spcPts val="0"/>
              </a:spcAft>
              <a:buSzPts val="14300"/>
              <a:buNone/>
              <a:defRPr/>
            </a:lvl2pPr>
            <a:lvl3pPr lvl="2">
              <a:spcBef>
                <a:spcPts val="0"/>
              </a:spcBef>
              <a:spcAft>
                <a:spcPts val="0"/>
              </a:spcAft>
              <a:buSzPts val="14300"/>
              <a:buNone/>
              <a:defRPr/>
            </a:lvl3pPr>
            <a:lvl4pPr lvl="3">
              <a:spcBef>
                <a:spcPts val="0"/>
              </a:spcBef>
              <a:spcAft>
                <a:spcPts val="0"/>
              </a:spcAft>
              <a:buSzPts val="14300"/>
              <a:buNone/>
              <a:defRPr/>
            </a:lvl4pPr>
            <a:lvl5pPr lvl="4">
              <a:spcBef>
                <a:spcPts val="0"/>
              </a:spcBef>
              <a:spcAft>
                <a:spcPts val="0"/>
              </a:spcAft>
              <a:buSzPts val="14300"/>
              <a:buNone/>
              <a:defRPr/>
            </a:lvl5pPr>
            <a:lvl6pPr lvl="5">
              <a:spcBef>
                <a:spcPts val="0"/>
              </a:spcBef>
              <a:spcAft>
                <a:spcPts val="0"/>
              </a:spcAft>
              <a:buSzPts val="14300"/>
              <a:buNone/>
              <a:defRPr/>
            </a:lvl6pPr>
            <a:lvl7pPr lvl="6">
              <a:spcBef>
                <a:spcPts val="0"/>
              </a:spcBef>
              <a:spcAft>
                <a:spcPts val="0"/>
              </a:spcAft>
              <a:buSzPts val="14300"/>
              <a:buNone/>
              <a:defRPr/>
            </a:lvl7pPr>
            <a:lvl8pPr lvl="7">
              <a:spcBef>
                <a:spcPts val="0"/>
              </a:spcBef>
              <a:spcAft>
                <a:spcPts val="0"/>
              </a:spcAft>
              <a:buSzPts val="14300"/>
              <a:buNone/>
              <a:defRPr/>
            </a:lvl8pPr>
            <a:lvl9pPr lvl="8">
              <a:spcBef>
                <a:spcPts val="0"/>
              </a:spcBef>
              <a:spcAft>
                <a:spcPts val="0"/>
              </a:spcAft>
              <a:buSzPts val="14300"/>
              <a:buNone/>
              <a:defRPr/>
            </a:lvl9pPr>
          </a:lstStyle>
          <a:p/>
        </p:txBody>
      </p:sp>
      <p:sp>
        <p:nvSpPr>
          <p:cNvPr id="27" name="Google Shape;27;p6"/>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246800" y="2963200"/>
            <a:ext cx="11232000" cy="4030500"/>
          </a:xfrm>
          <a:prstGeom prst="rect">
            <a:avLst/>
          </a:prstGeom>
        </p:spPr>
        <p:txBody>
          <a:bodyPr anchorCtr="0" anchor="b" bIns="467275" lIns="467275" spcFirstLastPara="1" rIns="467275" wrap="square" tIns="467275">
            <a:norm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sp>
        <p:nvSpPr>
          <p:cNvPr id="30" name="Google Shape;30;p7"/>
          <p:cNvSpPr txBox="1"/>
          <p:nvPr>
            <p:ph idx="1" type="body"/>
          </p:nvPr>
        </p:nvSpPr>
        <p:spPr>
          <a:xfrm>
            <a:off x="1246800" y="7411200"/>
            <a:ext cx="11232000" cy="16956900"/>
          </a:xfrm>
          <a:prstGeom prst="rect">
            <a:avLst/>
          </a:prstGeom>
        </p:spPr>
        <p:txBody>
          <a:bodyPr anchorCtr="0" anchor="t" bIns="467275" lIns="467275" spcFirstLastPara="1" rIns="467275" wrap="square" tIns="467275">
            <a:normAutofit/>
          </a:bodyPr>
          <a:lstStyle>
            <a:lvl1pPr indent="-615950" lvl="0" marL="457200">
              <a:spcBef>
                <a:spcPts val="0"/>
              </a:spcBef>
              <a:spcAft>
                <a:spcPts val="0"/>
              </a:spcAft>
              <a:buSzPts val="6100"/>
              <a:buChar char="●"/>
              <a:defRPr sz="6100"/>
            </a:lvl1pPr>
            <a:lvl2pPr indent="-615950" lvl="1" marL="914400">
              <a:spcBef>
                <a:spcPts val="0"/>
              </a:spcBef>
              <a:spcAft>
                <a:spcPts val="0"/>
              </a:spcAft>
              <a:buSzPts val="6100"/>
              <a:buChar char="○"/>
              <a:defRPr sz="6100"/>
            </a:lvl2pPr>
            <a:lvl3pPr indent="-615950" lvl="2" marL="1371600">
              <a:spcBef>
                <a:spcPts val="0"/>
              </a:spcBef>
              <a:spcAft>
                <a:spcPts val="0"/>
              </a:spcAft>
              <a:buSzPts val="6100"/>
              <a:buChar char="■"/>
              <a:defRPr sz="6100"/>
            </a:lvl3pPr>
            <a:lvl4pPr indent="-615950" lvl="3" marL="1828800">
              <a:spcBef>
                <a:spcPts val="0"/>
              </a:spcBef>
              <a:spcAft>
                <a:spcPts val="0"/>
              </a:spcAft>
              <a:buSzPts val="6100"/>
              <a:buChar char="●"/>
              <a:defRPr sz="6100"/>
            </a:lvl4pPr>
            <a:lvl5pPr indent="-615950" lvl="4" marL="2286000">
              <a:spcBef>
                <a:spcPts val="0"/>
              </a:spcBef>
              <a:spcAft>
                <a:spcPts val="0"/>
              </a:spcAft>
              <a:buSzPts val="6100"/>
              <a:buChar char="○"/>
              <a:defRPr sz="6100"/>
            </a:lvl5pPr>
            <a:lvl6pPr indent="-615950" lvl="5" marL="2743200">
              <a:spcBef>
                <a:spcPts val="0"/>
              </a:spcBef>
              <a:spcAft>
                <a:spcPts val="0"/>
              </a:spcAft>
              <a:buSzPts val="6100"/>
              <a:buChar char="■"/>
              <a:defRPr sz="6100"/>
            </a:lvl6pPr>
            <a:lvl7pPr indent="-615950" lvl="6" marL="3200400">
              <a:spcBef>
                <a:spcPts val="0"/>
              </a:spcBef>
              <a:spcAft>
                <a:spcPts val="0"/>
              </a:spcAft>
              <a:buSzPts val="6100"/>
              <a:buChar char="●"/>
              <a:defRPr sz="6100"/>
            </a:lvl7pPr>
            <a:lvl8pPr indent="-615950" lvl="7" marL="3657600">
              <a:spcBef>
                <a:spcPts val="0"/>
              </a:spcBef>
              <a:spcAft>
                <a:spcPts val="0"/>
              </a:spcAft>
              <a:buSzPts val="6100"/>
              <a:buChar char="○"/>
              <a:defRPr sz="6100"/>
            </a:lvl8pPr>
            <a:lvl9pPr indent="-615950" lvl="8" marL="4114800">
              <a:spcBef>
                <a:spcPts val="0"/>
              </a:spcBef>
              <a:spcAft>
                <a:spcPts val="0"/>
              </a:spcAft>
              <a:buSzPts val="6100"/>
              <a:buChar char="■"/>
              <a:defRPr sz="6100"/>
            </a:lvl9pPr>
          </a:lstStyle>
          <a:p/>
        </p:txBody>
      </p:sp>
      <p:sp>
        <p:nvSpPr>
          <p:cNvPr id="31" name="Google Shape;31;p7"/>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961000" y="2400800"/>
            <a:ext cx="25471200" cy="21817500"/>
          </a:xfrm>
          <a:prstGeom prst="rect">
            <a:avLst/>
          </a:prstGeom>
        </p:spPr>
        <p:txBody>
          <a:bodyPr anchorCtr="0" anchor="ctr" bIns="467275" lIns="467275" spcFirstLastPara="1" rIns="467275" wrap="square" tIns="467275">
            <a:normAutofit/>
          </a:bodyPr>
          <a:lstStyle>
            <a:lvl1pPr lvl="0">
              <a:spcBef>
                <a:spcPts val="0"/>
              </a:spcBef>
              <a:spcAft>
                <a:spcPts val="0"/>
              </a:spcAft>
              <a:buSzPts val="24500"/>
              <a:buNone/>
              <a:defRPr sz="24500"/>
            </a:lvl1pPr>
            <a:lvl2pPr lvl="1">
              <a:spcBef>
                <a:spcPts val="0"/>
              </a:spcBef>
              <a:spcAft>
                <a:spcPts val="0"/>
              </a:spcAft>
              <a:buSzPts val="24500"/>
              <a:buNone/>
              <a:defRPr sz="24500"/>
            </a:lvl2pPr>
            <a:lvl3pPr lvl="2">
              <a:spcBef>
                <a:spcPts val="0"/>
              </a:spcBef>
              <a:spcAft>
                <a:spcPts val="0"/>
              </a:spcAft>
              <a:buSzPts val="24500"/>
              <a:buNone/>
              <a:defRPr sz="24500"/>
            </a:lvl3pPr>
            <a:lvl4pPr lvl="3">
              <a:spcBef>
                <a:spcPts val="0"/>
              </a:spcBef>
              <a:spcAft>
                <a:spcPts val="0"/>
              </a:spcAft>
              <a:buSzPts val="24500"/>
              <a:buNone/>
              <a:defRPr sz="24500"/>
            </a:lvl4pPr>
            <a:lvl5pPr lvl="4">
              <a:spcBef>
                <a:spcPts val="0"/>
              </a:spcBef>
              <a:spcAft>
                <a:spcPts val="0"/>
              </a:spcAft>
              <a:buSzPts val="24500"/>
              <a:buNone/>
              <a:defRPr sz="24500"/>
            </a:lvl5pPr>
            <a:lvl6pPr lvl="5">
              <a:spcBef>
                <a:spcPts val="0"/>
              </a:spcBef>
              <a:spcAft>
                <a:spcPts val="0"/>
              </a:spcAft>
              <a:buSzPts val="24500"/>
              <a:buNone/>
              <a:defRPr sz="24500"/>
            </a:lvl6pPr>
            <a:lvl7pPr lvl="6">
              <a:spcBef>
                <a:spcPts val="0"/>
              </a:spcBef>
              <a:spcAft>
                <a:spcPts val="0"/>
              </a:spcAft>
              <a:buSzPts val="24500"/>
              <a:buNone/>
              <a:defRPr sz="24500"/>
            </a:lvl7pPr>
            <a:lvl8pPr lvl="7">
              <a:spcBef>
                <a:spcPts val="0"/>
              </a:spcBef>
              <a:spcAft>
                <a:spcPts val="0"/>
              </a:spcAft>
              <a:buSzPts val="24500"/>
              <a:buNone/>
              <a:defRPr sz="24500"/>
            </a:lvl8pPr>
            <a:lvl9pPr lvl="8">
              <a:spcBef>
                <a:spcPts val="0"/>
              </a:spcBef>
              <a:spcAft>
                <a:spcPts val="0"/>
              </a:spcAft>
              <a:buSzPts val="24500"/>
              <a:buNone/>
              <a:defRPr sz="24500"/>
            </a:lvl9pPr>
          </a:lstStyle>
          <a:p/>
        </p:txBody>
      </p:sp>
      <p:sp>
        <p:nvSpPr>
          <p:cNvPr id="34" name="Google Shape;34;p8"/>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8288000" y="-667"/>
            <a:ext cx="18288000" cy="27432000"/>
          </a:xfrm>
          <a:prstGeom prst="rect">
            <a:avLst/>
          </a:prstGeom>
          <a:solidFill>
            <a:schemeClr val="lt2"/>
          </a:solidFill>
          <a:ln>
            <a:noFill/>
          </a:ln>
        </p:spPr>
        <p:txBody>
          <a:bodyPr anchorCtr="0" anchor="ctr" bIns="467275" lIns="467275" spcFirstLastPara="1" rIns="467275" wrap="square" tIns="4672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062000" y="6576933"/>
            <a:ext cx="16180800" cy="7905600"/>
          </a:xfrm>
          <a:prstGeom prst="rect">
            <a:avLst/>
          </a:prstGeom>
        </p:spPr>
        <p:txBody>
          <a:bodyPr anchorCtr="0" anchor="b" bIns="467275" lIns="467275" spcFirstLastPara="1" rIns="467275" wrap="square" tIns="467275">
            <a:norm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p:txBody>
      </p:sp>
      <p:sp>
        <p:nvSpPr>
          <p:cNvPr id="38" name="Google Shape;38;p9"/>
          <p:cNvSpPr txBox="1"/>
          <p:nvPr>
            <p:ph idx="1" type="subTitle"/>
          </p:nvPr>
        </p:nvSpPr>
        <p:spPr>
          <a:xfrm>
            <a:off x="1062000" y="14949733"/>
            <a:ext cx="16180800" cy="6587100"/>
          </a:xfrm>
          <a:prstGeom prst="rect">
            <a:avLst/>
          </a:prstGeom>
        </p:spPr>
        <p:txBody>
          <a:bodyPr anchorCtr="0" anchor="t" bIns="467275" lIns="467275" spcFirstLastPara="1" rIns="467275" wrap="square" tIns="467275">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39" name="Google Shape;39;p9"/>
          <p:cNvSpPr txBox="1"/>
          <p:nvPr>
            <p:ph idx="2" type="body"/>
          </p:nvPr>
        </p:nvSpPr>
        <p:spPr>
          <a:xfrm>
            <a:off x="19758000" y="3861733"/>
            <a:ext cx="15348000" cy="19707300"/>
          </a:xfrm>
          <a:prstGeom prst="rect">
            <a:avLst/>
          </a:prstGeom>
        </p:spPr>
        <p:txBody>
          <a:bodyPr anchorCtr="0" anchor="ctr" bIns="467275" lIns="467275" spcFirstLastPara="1" rIns="467275" wrap="square" tIns="467275">
            <a:normAutofit/>
          </a:bodyPr>
          <a:lstStyle>
            <a:lvl1pPr indent="-812800" lvl="0" marL="457200">
              <a:spcBef>
                <a:spcPts val="0"/>
              </a:spcBef>
              <a:spcAft>
                <a:spcPts val="0"/>
              </a:spcAft>
              <a:buSzPts val="9200"/>
              <a:buChar char="●"/>
              <a:defRPr/>
            </a:lvl1pPr>
            <a:lvl2pPr indent="-685800" lvl="1" marL="914400">
              <a:spcBef>
                <a:spcPts val="0"/>
              </a:spcBef>
              <a:spcAft>
                <a:spcPts val="0"/>
              </a:spcAft>
              <a:buSzPts val="7200"/>
              <a:buChar char="○"/>
              <a:defRPr/>
            </a:lvl2pPr>
            <a:lvl3pPr indent="-685800" lvl="2" marL="1371600">
              <a:spcBef>
                <a:spcPts val="0"/>
              </a:spcBef>
              <a:spcAft>
                <a:spcPts val="0"/>
              </a:spcAft>
              <a:buSzPts val="7200"/>
              <a:buChar char="■"/>
              <a:defRPr/>
            </a:lvl3pPr>
            <a:lvl4pPr indent="-685800" lvl="3" marL="1828800">
              <a:spcBef>
                <a:spcPts val="0"/>
              </a:spcBef>
              <a:spcAft>
                <a:spcPts val="0"/>
              </a:spcAft>
              <a:buSzPts val="7200"/>
              <a:buChar char="●"/>
              <a:defRPr/>
            </a:lvl4pPr>
            <a:lvl5pPr indent="-685800" lvl="4" marL="2286000">
              <a:spcBef>
                <a:spcPts val="0"/>
              </a:spcBef>
              <a:spcAft>
                <a:spcPts val="0"/>
              </a:spcAft>
              <a:buSzPts val="7200"/>
              <a:buChar char="○"/>
              <a:defRPr/>
            </a:lvl5pPr>
            <a:lvl6pPr indent="-685800" lvl="5" marL="2743200">
              <a:spcBef>
                <a:spcPts val="0"/>
              </a:spcBef>
              <a:spcAft>
                <a:spcPts val="0"/>
              </a:spcAft>
              <a:buSzPts val="7200"/>
              <a:buChar char="■"/>
              <a:defRPr/>
            </a:lvl6pPr>
            <a:lvl7pPr indent="-685800" lvl="6" marL="3200400">
              <a:spcBef>
                <a:spcPts val="0"/>
              </a:spcBef>
              <a:spcAft>
                <a:spcPts val="0"/>
              </a:spcAft>
              <a:buSzPts val="7200"/>
              <a:buChar char="●"/>
              <a:defRPr/>
            </a:lvl7pPr>
            <a:lvl8pPr indent="-685800" lvl="7" marL="3657600">
              <a:spcBef>
                <a:spcPts val="0"/>
              </a:spcBef>
              <a:spcAft>
                <a:spcPts val="0"/>
              </a:spcAft>
              <a:buSzPts val="7200"/>
              <a:buChar char="○"/>
              <a:defRPr/>
            </a:lvl8pPr>
            <a:lvl9pPr indent="-685800" lvl="8" marL="4114800">
              <a:spcBef>
                <a:spcPts val="0"/>
              </a:spcBef>
              <a:spcAft>
                <a:spcPts val="0"/>
              </a:spcAft>
              <a:buSzPts val="7200"/>
              <a:buChar char="■"/>
              <a:defRPr/>
            </a:lvl9pPr>
          </a:lstStyle>
          <a:p/>
        </p:txBody>
      </p:sp>
      <p:sp>
        <p:nvSpPr>
          <p:cNvPr id="40" name="Google Shape;40;p9"/>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246800" y="22563067"/>
            <a:ext cx="23995200" cy="3227100"/>
          </a:xfrm>
          <a:prstGeom prst="rect">
            <a:avLst/>
          </a:prstGeom>
        </p:spPr>
        <p:txBody>
          <a:bodyPr anchorCtr="0" anchor="ctr" bIns="467275" lIns="467275" spcFirstLastPara="1" rIns="467275" wrap="square" tIns="467275">
            <a:normAutofit/>
          </a:bodyPr>
          <a:lstStyle>
            <a:lvl1pPr indent="-228600" lvl="0" marL="457200">
              <a:lnSpc>
                <a:spcPct val="100000"/>
              </a:lnSpc>
              <a:spcBef>
                <a:spcPts val="0"/>
              </a:spcBef>
              <a:spcAft>
                <a:spcPts val="0"/>
              </a:spcAft>
              <a:buSzPts val="9200"/>
              <a:buNone/>
              <a:defRPr/>
            </a:lvl1pPr>
          </a:lstStyle>
          <a:p/>
        </p:txBody>
      </p:sp>
      <p:sp>
        <p:nvSpPr>
          <p:cNvPr id="43" name="Google Shape;43;p10"/>
          <p:cNvSpPr txBox="1"/>
          <p:nvPr>
            <p:ph idx="12" type="sldNum"/>
          </p:nvPr>
        </p:nvSpPr>
        <p:spPr>
          <a:xfrm>
            <a:off x="33889831" y="24870490"/>
            <a:ext cx="2194800" cy="2099100"/>
          </a:xfrm>
          <a:prstGeom prst="rect">
            <a:avLst/>
          </a:prstGeom>
        </p:spPr>
        <p:txBody>
          <a:bodyPr anchorCtr="0" anchor="ctr" bIns="467275" lIns="467275" spcFirstLastPara="1" rIns="467275" wrap="square" tIns="4672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6800" y="2373467"/>
            <a:ext cx="34082400" cy="3054300"/>
          </a:xfrm>
          <a:prstGeom prst="rect">
            <a:avLst/>
          </a:prstGeom>
          <a:noFill/>
          <a:ln>
            <a:noFill/>
          </a:ln>
        </p:spPr>
        <p:txBody>
          <a:bodyPr anchorCtr="0" anchor="t" bIns="467275" lIns="467275" spcFirstLastPara="1" rIns="467275" wrap="square" tIns="467275">
            <a:normAutofit/>
          </a:bodyPr>
          <a:lstStyle>
            <a:lvl1pPr lvl="0">
              <a:spcBef>
                <a:spcPts val="0"/>
              </a:spcBef>
              <a:spcAft>
                <a:spcPts val="0"/>
              </a:spcAft>
              <a:buClr>
                <a:schemeClr val="dk1"/>
              </a:buClr>
              <a:buSzPts val="14300"/>
              <a:buNone/>
              <a:defRPr sz="14300">
                <a:solidFill>
                  <a:schemeClr val="dk1"/>
                </a:solidFill>
              </a:defRPr>
            </a:lvl1pPr>
            <a:lvl2pPr lvl="1">
              <a:spcBef>
                <a:spcPts val="0"/>
              </a:spcBef>
              <a:spcAft>
                <a:spcPts val="0"/>
              </a:spcAft>
              <a:buClr>
                <a:schemeClr val="dk1"/>
              </a:buClr>
              <a:buSzPts val="14300"/>
              <a:buNone/>
              <a:defRPr sz="14300">
                <a:solidFill>
                  <a:schemeClr val="dk1"/>
                </a:solidFill>
              </a:defRPr>
            </a:lvl2pPr>
            <a:lvl3pPr lvl="2">
              <a:spcBef>
                <a:spcPts val="0"/>
              </a:spcBef>
              <a:spcAft>
                <a:spcPts val="0"/>
              </a:spcAft>
              <a:buClr>
                <a:schemeClr val="dk1"/>
              </a:buClr>
              <a:buSzPts val="14300"/>
              <a:buNone/>
              <a:defRPr sz="14300">
                <a:solidFill>
                  <a:schemeClr val="dk1"/>
                </a:solidFill>
              </a:defRPr>
            </a:lvl3pPr>
            <a:lvl4pPr lvl="3">
              <a:spcBef>
                <a:spcPts val="0"/>
              </a:spcBef>
              <a:spcAft>
                <a:spcPts val="0"/>
              </a:spcAft>
              <a:buClr>
                <a:schemeClr val="dk1"/>
              </a:buClr>
              <a:buSzPts val="14300"/>
              <a:buNone/>
              <a:defRPr sz="14300">
                <a:solidFill>
                  <a:schemeClr val="dk1"/>
                </a:solidFill>
              </a:defRPr>
            </a:lvl4pPr>
            <a:lvl5pPr lvl="4">
              <a:spcBef>
                <a:spcPts val="0"/>
              </a:spcBef>
              <a:spcAft>
                <a:spcPts val="0"/>
              </a:spcAft>
              <a:buClr>
                <a:schemeClr val="dk1"/>
              </a:buClr>
              <a:buSzPts val="14300"/>
              <a:buNone/>
              <a:defRPr sz="14300">
                <a:solidFill>
                  <a:schemeClr val="dk1"/>
                </a:solidFill>
              </a:defRPr>
            </a:lvl5pPr>
            <a:lvl6pPr lvl="5">
              <a:spcBef>
                <a:spcPts val="0"/>
              </a:spcBef>
              <a:spcAft>
                <a:spcPts val="0"/>
              </a:spcAft>
              <a:buClr>
                <a:schemeClr val="dk1"/>
              </a:buClr>
              <a:buSzPts val="14300"/>
              <a:buNone/>
              <a:defRPr sz="14300">
                <a:solidFill>
                  <a:schemeClr val="dk1"/>
                </a:solidFill>
              </a:defRPr>
            </a:lvl6pPr>
            <a:lvl7pPr lvl="6">
              <a:spcBef>
                <a:spcPts val="0"/>
              </a:spcBef>
              <a:spcAft>
                <a:spcPts val="0"/>
              </a:spcAft>
              <a:buClr>
                <a:schemeClr val="dk1"/>
              </a:buClr>
              <a:buSzPts val="14300"/>
              <a:buNone/>
              <a:defRPr sz="14300">
                <a:solidFill>
                  <a:schemeClr val="dk1"/>
                </a:solidFill>
              </a:defRPr>
            </a:lvl7pPr>
            <a:lvl8pPr lvl="7">
              <a:spcBef>
                <a:spcPts val="0"/>
              </a:spcBef>
              <a:spcAft>
                <a:spcPts val="0"/>
              </a:spcAft>
              <a:buClr>
                <a:schemeClr val="dk1"/>
              </a:buClr>
              <a:buSzPts val="14300"/>
              <a:buNone/>
              <a:defRPr sz="14300">
                <a:solidFill>
                  <a:schemeClr val="dk1"/>
                </a:solidFill>
              </a:defRPr>
            </a:lvl8pPr>
            <a:lvl9pPr lvl="8">
              <a:spcBef>
                <a:spcPts val="0"/>
              </a:spcBef>
              <a:spcAft>
                <a:spcPts val="0"/>
              </a:spcAft>
              <a:buClr>
                <a:schemeClr val="dk1"/>
              </a:buClr>
              <a:buSzPts val="14300"/>
              <a:buNone/>
              <a:defRPr sz="14300">
                <a:solidFill>
                  <a:schemeClr val="dk1"/>
                </a:solidFill>
              </a:defRPr>
            </a:lvl9pPr>
          </a:lstStyle>
          <a:p/>
        </p:txBody>
      </p:sp>
      <p:sp>
        <p:nvSpPr>
          <p:cNvPr id="7" name="Google Shape;7;p1"/>
          <p:cNvSpPr txBox="1"/>
          <p:nvPr>
            <p:ph idx="1" type="body"/>
          </p:nvPr>
        </p:nvSpPr>
        <p:spPr>
          <a:xfrm>
            <a:off x="1246800" y="6146533"/>
            <a:ext cx="34082400" cy="18220800"/>
          </a:xfrm>
          <a:prstGeom prst="rect">
            <a:avLst/>
          </a:prstGeom>
          <a:noFill/>
          <a:ln>
            <a:noFill/>
          </a:ln>
        </p:spPr>
        <p:txBody>
          <a:bodyPr anchorCtr="0" anchor="t" bIns="467275" lIns="467275" spcFirstLastPara="1" rIns="467275" wrap="square" tIns="467275">
            <a:normAutofit/>
          </a:bodyPr>
          <a:lstStyle>
            <a:lvl1pPr indent="-812800" lvl="0" marL="457200">
              <a:lnSpc>
                <a:spcPct val="115000"/>
              </a:lnSpc>
              <a:spcBef>
                <a:spcPts val="0"/>
              </a:spcBef>
              <a:spcAft>
                <a:spcPts val="0"/>
              </a:spcAft>
              <a:buClr>
                <a:schemeClr val="dk2"/>
              </a:buClr>
              <a:buSzPts val="9200"/>
              <a:buChar char="●"/>
              <a:defRPr sz="9200">
                <a:solidFill>
                  <a:schemeClr val="dk2"/>
                </a:solidFill>
              </a:defRPr>
            </a:lvl1pPr>
            <a:lvl2pPr indent="-685800" lvl="1" marL="914400">
              <a:lnSpc>
                <a:spcPct val="115000"/>
              </a:lnSpc>
              <a:spcBef>
                <a:spcPts val="0"/>
              </a:spcBef>
              <a:spcAft>
                <a:spcPts val="0"/>
              </a:spcAft>
              <a:buClr>
                <a:schemeClr val="dk2"/>
              </a:buClr>
              <a:buSzPts val="7200"/>
              <a:buChar char="○"/>
              <a:defRPr sz="7200">
                <a:solidFill>
                  <a:schemeClr val="dk2"/>
                </a:solidFill>
              </a:defRPr>
            </a:lvl2pPr>
            <a:lvl3pPr indent="-685800" lvl="2" marL="1371600">
              <a:lnSpc>
                <a:spcPct val="115000"/>
              </a:lnSpc>
              <a:spcBef>
                <a:spcPts val="0"/>
              </a:spcBef>
              <a:spcAft>
                <a:spcPts val="0"/>
              </a:spcAft>
              <a:buClr>
                <a:schemeClr val="dk2"/>
              </a:buClr>
              <a:buSzPts val="7200"/>
              <a:buChar char="■"/>
              <a:defRPr sz="7200">
                <a:solidFill>
                  <a:schemeClr val="dk2"/>
                </a:solidFill>
              </a:defRPr>
            </a:lvl3pPr>
            <a:lvl4pPr indent="-685800" lvl="3" marL="1828800">
              <a:lnSpc>
                <a:spcPct val="115000"/>
              </a:lnSpc>
              <a:spcBef>
                <a:spcPts val="0"/>
              </a:spcBef>
              <a:spcAft>
                <a:spcPts val="0"/>
              </a:spcAft>
              <a:buClr>
                <a:schemeClr val="dk2"/>
              </a:buClr>
              <a:buSzPts val="7200"/>
              <a:buChar char="●"/>
              <a:defRPr sz="7200">
                <a:solidFill>
                  <a:schemeClr val="dk2"/>
                </a:solidFill>
              </a:defRPr>
            </a:lvl4pPr>
            <a:lvl5pPr indent="-685800" lvl="4" marL="2286000">
              <a:lnSpc>
                <a:spcPct val="115000"/>
              </a:lnSpc>
              <a:spcBef>
                <a:spcPts val="0"/>
              </a:spcBef>
              <a:spcAft>
                <a:spcPts val="0"/>
              </a:spcAft>
              <a:buClr>
                <a:schemeClr val="dk2"/>
              </a:buClr>
              <a:buSzPts val="7200"/>
              <a:buChar char="○"/>
              <a:defRPr sz="7200">
                <a:solidFill>
                  <a:schemeClr val="dk2"/>
                </a:solidFill>
              </a:defRPr>
            </a:lvl5pPr>
            <a:lvl6pPr indent="-685800" lvl="5" marL="2743200">
              <a:lnSpc>
                <a:spcPct val="115000"/>
              </a:lnSpc>
              <a:spcBef>
                <a:spcPts val="0"/>
              </a:spcBef>
              <a:spcAft>
                <a:spcPts val="0"/>
              </a:spcAft>
              <a:buClr>
                <a:schemeClr val="dk2"/>
              </a:buClr>
              <a:buSzPts val="7200"/>
              <a:buChar char="■"/>
              <a:defRPr sz="7200">
                <a:solidFill>
                  <a:schemeClr val="dk2"/>
                </a:solidFill>
              </a:defRPr>
            </a:lvl6pPr>
            <a:lvl7pPr indent="-685800" lvl="6" marL="3200400">
              <a:lnSpc>
                <a:spcPct val="115000"/>
              </a:lnSpc>
              <a:spcBef>
                <a:spcPts val="0"/>
              </a:spcBef>
              <a:spcAft>
                <a:spcPts val="0"/>
              </a:spcAft>
              <a:buClr>
                <a:schemeClr val="dk2"/>
              </a:buClr>
              <a:buSzPts val="7200"/>
              <a:buChar char="●"/>
              <a:defRPr sz="7200">
                <a:solidFill>
                  <a:schemeClr val="dk2"/>
                </a:solidFill>
              </a:defRPr>
            </a:lvl7pPr>
            <a:lvl8pPr indent="-685800" lvl="7" marL="3657600">
              <a:lnSpc>
                <a:spcPct val="115000"/>
              </a:lnSpc>
              <a:spcBef>
                <a:spcPts val="0"/>
              </a:spcBef>
              <a:spcAft>
                <a:spcPts val="0"/>
              </a:spcAft>
              <a:buClr>
                <a:schemeClr val="dk2"/>
              </a:buClr>
              <a:buSzPts val="7200"/>
              <a:buChar char="○"/>
              <a:defRPr sz="7200">
                <a:solidFill>
                  <a:schemeClr val="dk2"/>
                </a:solidFill>
              </a:defRPr>
            </a:lvl8pPr>
            <a:lvl9pPr indent="-685800" lvl="8" marL="4114800">
              <a:lnSpc>
                <a:spcPct val="115000"/>
              </a:lnSpc>
              <a:spcBef>
                <a:spcPts val="0"/>
              </a:spcBef>
              <a:spcAft>
                <a:spcPts val="0"/>
              </a:spcAft>
              <a:buClr>
                <a:schemeClr val="dk2"/>
              </a:buClr>
              <a:buSzPts val="7200"/>
              <a:buChar char="■"/>
              <a:defRPr sz="7200">
                <a:solidFill>
                  <a:schemeClr val="dk2"/>
                </a:solidFill>
              </a:defRPr>
            </a:lvl9pPr>
          </a:lstStyle>
          <a:p/>
        </p:txBody>
      </p:sp>
      <p:sp>
        <p:nvSpPr>
          <p:cNvPr id="8" name="Google Shape;8;p1"/>
          <p:cNvSpPr txBox="1"/>
          <p:nvPr>
            <p:ph idx="12" type="sldNum"/>
          </p:nvPr>
        </p:nvSpPr>
        <p:spPr>
          <a:xfrm>
            <a:off x="33889831" y="24870490"/>
            <a:ext cx="2194800" cy="2099100"/>
          </a:xfrm>
          <a:prstGeom prst="rect">
            <a:avLst/>
          </a:prstGeom>
          <a:noFill/>
          <a:ln>
            <a:noFill/>
          </a:ln>
        </p:spPr>
        <p:txBody>
          <a:bodyPr anchorCtr="0" anchor="ctr" bIns="467275" lIns="467275" spcFirstLastPara="1" rIns="467275" wrap="square" tIns="467275">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1.jpg"/><Relationship Id="rId7" Type="http://schemas.openxmlformats.org/officeDocument/2006/relationships/image" Target="../media/image3.png"/><Relationship Id="rId8"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8.jpg"/><Relationship Id="rId8"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8.jpg"/><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004560" y="762000"/>
            <a:ext cx="24567000" cy="14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800">
                <a:solidFill>
                  <a:srgbClr val="BE0000"/>
                </a:solidFill>
                <a:latin typeface="Open Sans"/>
                <a:ea typeface="Open Sans"/>
                <a:cs typeface="Open Sans"/>
                <a:sym typeface="Open Sans"/>
              </a:rPr>
              <a:t>Quadruped Robot for Smart Agriculture</a:t>
            </a:r>
            <a:endParaRPr b="1" sz="7800">
              <a:solidFill>
                <a:srgbClr val="BE0000"/>
              </a:solidFill>
              <a:latin typeface="Open Sans"/>
              <a:ea typeface="Open Sans"/>
              <a:cs typeface="Open Sans"/>
              <a:sym typeface="Open Sans"/>
            </a:endParaRPr>
          </a:p>
        </p:txBody>
      </p:sp>
      <p:sp>
        <p:nvSpPr>
          <p:cNvPr id="55" name="Google Shape;55;p13"/>
          <p:cNvSpPr txBox="1"/>
          <p:nvPr/>
        </p:nvSpPr>
        <p:spPr>
          <a:xfrm>
            <a:off x="6111240" y="2286000"/>
            <a:ext cx="24353400" cy="14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Open Sans"/>
                <a:ea typeface="Open Sans"/>
                <a:cs typeface="Open Sans"/>
                <a:sym typeface="Open Sans"/>
              </a:rPr>
              <a:t>Austin Neff, Kevin Nelson, Jordan Raver, </a:t>
            </a:r>
            <a:r>
              <a:rPr lang="en" sz="3000">
                <a:solidFill>
                  <a:schemeClr val="dk2"/>
                </a:solidFill>
                <a:latin typeface="Open Sans"/>
                <a:ea typeface="Open Sans"/>
                <a:cs typeface="Open Sans"/>
                <a:sym typeface="Open Sans"/>
              </a:rPr>
              <a:t>Ben Siesser, </a:t>
            </a:r>
            <a:r>
              <a:rPr lang="en" sz="3000">
                <a:solidFill>
                  <a:schemeClr val="dk2"/>
                </a:solidFill>
                <a:latin typeface="Open Sans"/>
                <a:ea typeface="Open Sans"/>
                <a:cs typeface="Open Sans"/>
                <a:sym typeface="Open Sans"/>
              </a:rPr>
              <a:t>Sam Spencer, Yang Yang </a:t>
            </a:r>
            <a:endParaRPr sz="3000">
              <a:solidFill>
                <a:schemeClr val="dk2"/>
              </a:solidFill>
              <a:latin typeface="Open Sans"/>
              <a:ea typeface="Open Sans"/>
              <a:cs typeface="Open Sans"/>
              <a:sym typeface="Open Sans"/>
            </a:endParaRPr>
          </a:p>
          <a:p>
            <a:pPr indent="0" lvl="0" marL="0" rtl="0" algn="ctr">
              <a:spcBef>
                <a:spcPts val="0"/>
              </a:spcBef>
              <a:spcAft>
                <a:spcPts val="0"/>
              </a:spcAft>
              <a:buNone/>
            </a:pPr>
            <a:r>
              <a:rPr lang="en" sz="3000">
                <a:solidFill>
                  <a:schemeClr val="dk2"/>
                </a:solidFill>
                <a:latin typeface="Open Sans"/>
                <a:ea typeface="Open Sans"/>
                <a:cs typeface="Open Sans"/>
                <a:sym typeface="Open Sans"/>
              </a:rPr>
              <a:t>Advisors: Dr. Shad Roundy, Dr. Kam Leang</a:t>
            </a:r>
            <a:endParaRPr sz="3000">
              <a:solidFill>
                <a:schemeClr val="dk2"/>
              </a:solidFill>
              <a:latin typeface="Open Sans"/>
              <a:ea typeface="Open Sans"/>
              <a:cs typeface="Open Sans"/>
              <a:sym typeface="Open Sans"/>
            </a:endParaRPr>
          </a:p>
        </p:txBody>
      </p:sp>
      <p:sp>
        <p:nvSpPr>
          <p:cNvPr id="56" name="Google Shape;56;p13"/>
          <p:cNvSpPr txBox="1"/>
          <p:nvPr/>
        </p:nvSpPr>
        <p:spPr>
          <a:xfrm>
            <a:off x="394145" y="3810000"/>
            <a:ext cx="12165000" cy="860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BE0000"/>
                </a:solidFill>
                <a:latin typeface="Open Sans"/>
                <a:ea typeface="Open Sans"/>
                <a:cs typeface="Open Sans"/>
                <a:sym typeface="Open Sans"/>
              </a:rPr>
              <a:t>Introduction</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3000">
                <a:solidFill>
                  <a:schemeClr val="dk2"/>
                </a:solidFill>
                <a:latin typeface="Open Sans"/>
                <a:ea typeface="Open Sans"/>
                <a:cs typeface="Open Sans"/>
                <a:sym typeface="Open Sans"/>
              </a:rPr>
              <a:t>The Quadruped Robot for Agricultural Research is a wireless eight degree of freedom four-legged robot. Its purpose is to serve as a rugged, portable, and upgradable base for future robotics and agricultural research. The design follows the open-source Open Dynamic Robot Initiative (ODRI) for its actuators, reworks the body to enable full autonomy and increase affordability, but sticks to open hardware and software to maintain upgradability.</a:t>
            </a:r>
            <a:endParaRPr sz="3000">
              <a:solidFill>
                <a:schemeClr val="dk2"/>
              </a:solidFill>
              <a:latin typeface="Open Sans"/>
              <a:ea typeface="Open Sans"/>
              <a:cs typeface="Open Sans"/>
              <a:sym typeface="Open Sans"/>
            </a:endParaRPr>
          </a:p>
          <a:p>
            <a:pPr indent="0" lvl="0" marL="0" rtl="0" algn="ctr">
              <a:lnSpc>
                <a:spcPct val="115000"/>
              </a:lnSpc>
              <a:spcBef>
                <a:spcPts val="1000"/>
              </a:spcBef>
              <a:spcAft>
                <a:spcPts val="0"/>
              </a:spcAft>
              <a:buNone/>
            </a:pPr>
            <a:r>
              <a:rPr lang="en" sz="3600">
                <a:solidFill>
                  <a:srgbClr val="BE0000"/>
                </a:solidFill>
                <a:latin typeface="Open Sans"/>
                <a:ea typeface="Open Sans"/>
                <a:cs typeface="Open Sans"/>
                <a:sym typeface="Open Sans"/>
              </a:rPr>
              <a:t>Leg Actuator Module</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3000">
                <a:solidFill>
                  <a:schemeClr val="dk2"/>
                </a:solidFill>
                <a:latin typeface="Open Sans"/>
                <a:ea typeface="Open Sans"/>
                <a:cs typeface="Open Sans"/>
                <a:sym typeface="Open Sans"/>
              </a:rPr>
              <a:t>The ODRI leg modules use T-Motor MN4004 KV300 brushless motors with a peak power output of 216 W. The modules include a 10:1 ratio belt system to increase the torque. The motors make use of ODRI’s custom 5000 count-per-rotation indexed optical encoder wheels to allow for control to 1/50000</a:t>
            </a:r>
            <a:r>
              <a:rPr baseline="30000" lang="en" sz="3000">
                <a:solidFill>
                  <a:schemeClr val="dk2"/>
                </a:solidFill>
                <a:latin typeface="Open Sans"/>
                <a:ea typeface="Open Sans"/>
                <a:cs typeface="Open Sans"/>
                <a:sym typeface="Open Sans"/>
              </a:rPr>
              <a:t>th</a:t>
            </a:r>
            <a:r>
              <a:rPr lang="en" sz="3000">
                <a:solidFill>
                  <a:schemeClr val="dk2"/>
                </a:solidFill>
                <a:latin typeface="Open Sans"/>
                <a:ea typeface="Open Sans"/>
                <a:cs typeface="Open Sans"/>
                <a:sym typeface="Open Sans"/>
              </a:rPr>
              <a:t> of a joint rotation with the ability to change directions. Two modules are used for each leg for planar end-effector control. The legs were printed in CF-PLA for strength and improved finish.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000">
              <a:solidFill>
                <a:schemeClr val="dk2"/>
              </a:solidFill>
              <a:latin typeface="Open Sans"/>
              <a:ea typeface="Open Sans"/>
              <a:cs typeface="Open Sans"/>
              <a:sym typeface="Open Sans"/>
            </a:endParaRPr>
          </a:p>
        </p:txBody>
      </p:sp>
      <p:sp>
        <p:nvSpPr>
          <p:cNvPr id="57" name="Google Shape;57;p13"/>
          <p:cNvSpPr txBox="1"/>
          <p:nvPr/>
        </p:nvSpPr>
        <p:spPr>
          <a:xfrm>
            <a:off x="12207253" y="14843575"/>
            <a:ext cx="12161400" cy="1113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BE0000"/>
                </a:solidFill>
                <a:latin typeface="Open Sans"/>
                <a:ea typeface="Open Sans"/>
                <a:cs typeface="Open Sans"/>
                <a:sym typeface="Open Sans"/>
              </a:rPr>
              <a:t>Results</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3000">
                <a:solidFill>
                  <a:schemeClr val="dk2"/>
                </a:solidFill>
                <a:latin typeface="Open Sans"/>
                <a:ea typeface="Open Sans"/>
                <a:cs typeface="Open Sans"/>
                <a:sym typeface="Open Sans"/>
              </a:rPr>
              <a:t>The final performance values of the robot are summarized in Table 1. The leg torque desired value is the given value from the ODRI project, while the final value is what we measured. The robot weight limit is derived from the expected torque output of the legs. We were able to achieve most of these specifications as well as basic walking motion. However, due to limitations with the 8 degree of freedom platform, we were unable to achieve a full range of motion. Further, while we were unable to meet the target current draw, which was derived from the peak draw of all motors simultaneously, during testing no motor has exceeded 7 amps, and the most they attempt to draw simultaneously is 12 amps total.</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000">
              <a:solidFill>
                <a:schemeClr val="dk2"/>
              </a:solidFill>
              <a:latin typeface="Open Sans"/>
              <a:ea typeface="Open Sans"/>
              <a:cs typeface="Open Sans"/>
              <a:sym typeface="Open Sans"/>
            </a:endParaRPr>
          </a:p>
        </p:txBody>
      </p:sp>
      <p:sp>
        <p:nvSpPr>
          <p:cNvPr id="58" name="Google Shape;58;p13"/>
          <p:cNvSpPr txBox="1"/>
          <p:nvPr/>
        </p:nvSpPr>
        <p:spPr>
          <a:xfrm>
            <a:off x="23656020" y="3695700"/>
            <a:ext cx="5632200" cy="670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BE0000"/>
                </a:solidFill>
                <a:latin typeface="Open Sans"/>
                <a:ea typeface="Open Sans"/>
                <a:cs typeface="Open Sans"/>
                <a:sym typeface="Open Sans"/>
              </a:rPr>
              <a:t>Bo</a:t>
            </a:r>
            <a:r>
              <a:rPr lang="en" sz="3600">
                <a:solidFill>
                  <a:srgbClr val="BE0000"/>
                </a:solidFill>
                <a:latin typeface="Open Sans"/>
                <a:ea typeface="Open Sans"/>
                <a:cs typeface="Open Sans"/>
                <a:sym typeface="Open Sans"/>
              </a:rPr>
              <a:t>dy</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3000">
                <a:solidFill>
                  <a:schemeClr val="dk2"/>
                </a:solidFill>
                <a:latin typeface="Open Sans"/>
                <a:ea typeface="Open Sans"/>
                <a:cs typeface="Open Sans"/>
                <a:sym typeface="Open Sans"/>
              </a:rPr>
              <a:t>The body was 3D printed out of PLA filament. The ODrive boards are mounted vertically to allow four boards to fit on each end of the body. Two battery mounting points are added on the bottom of the robot for untethered power delivery. A lid is added to seal and waterproof the internal systems, as well as add a handle for easy carrying, with an 80mm fan attached to prevent the electronic components from overheating.</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600">
              <a:solidFill>
                <a:srgbClr val="BE0000"/>
              </a:solidFill>
              <a:latin typeface="Open Sans"/>
              <a:ea typeface="Open Sans"/>
              <a:cs typeface="Open Sans"/>
              <a:sym typeface="Open Sans"/>
            </a:endParaRPr>
          </a:p>
        </p:txBody>
      </p:sp>
      <p:pic>
        <p:nvPicPr>
          <p:cNvPr id="59" name="Google Shape;59;p13"/>
          <p:cNvPicPr preferRelativeResize="0"/>
          <p:nvPr/>
        </p:nvPicPr>
        <p:blipFill>
          <a:blip r:embed="rId3">
            <a:alphaModFix/>
          </a:blip>
          <a:stretch>
            <a:fillRect/>
          </a:stretch>
        </p:blipFill>
        <p:spPr>
          <a:xfrm>
            <a:off x="269501" y="13095000"/>
            <a:ext cx="6221755" cy="2560199"/>
          </a:xfrm>
          <a:prstGeom prst="rect">
            <a:avLst/>
          </a:prstGeom>
          <a:noFill/>
          <a:ln>
            <a:noFill/>
          </a:ln>
        </p:spPr>
      </p:pic>
      <p:pic>
        <p:nvPicPr>
          <p:cNvPr id="60" name="Google Shape;60;p13"/>
          <p:cNvPicPr preferRelativeResize="0"/>
          <p:nvPr/>
        </p:nvPicPr>
        <p:blipFill>
          <a:blip r:embed="rId4">
            <a:alphaModFix/>
          </a:blip>
          <a:stretch>
            <a:fillRect/>
          </a:stretch>
        </p:blipFill>
        <p:spPr>
          <a:xfrm>
            <a:off x="6342640" y="12530400"/>
            <a:ext cx="5760718" cy="3273851"/>
          </a:xfrm>
          <a:prstGeom prst="rect">
            <a:avLst/>
          </a:prstGeom>
          <a:noFill/>
          <a:ln>
            <a:noFill/>
          </a:ln>
        </p:spPr>
      </p:pic>
      <p:pic>
        <p:nvPicPr>
          <p:cNvPr id="61" name="Google Shape;61;p13" title="Mechanical Engineering_combined hrz.png"/>
          <p:cNvPicPr preferRelativeResize="0"/>
          <p:nvPr/>
        </p:nvPicPr>
        <p:blipFill>
          <a:blip r:embed="rId5">
            <a:alphaModFix/>
          </a:blip>
          <a:stretch>
            <a:fillRect/>
          </a:stretch>
        </p:blipFill>
        <p:spPr>
          <a:xfrm>
            <a:off x="607600" y="833900"/>
            <a:ext cx="7508681" cy="1012720"/>
          </a:xfrm>
          <a:prstGeom prst="rect">
            <a:avLst/>
          </a:prstGeom>
          <a:noFill/>
          <a:ln>
            <a:noFill/>
          </a:ln>
        </p:spPr>
      </p:pic>
      <p:sp>
        <p:nvSpPr>
          <p:cNvPr id="62" name="Google Shape;62;p13"/>
          <p:cNvSpPr txBox="1"/>
          <p:nvPr/>
        </p:nvSpPr>
        <p:spPr>
          <a:xfrm>
            <a:off x="1234500" y="16575600"/>
            <a:ext cx="9903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1: ODRI 10:1 belt system assembly (left) and actuator module shell (right)</a:t>
            </a:r>
            <a:endParaRPr sz="2400">
              <a:solidFill>
                <a:schemeClr val="dk2"/>
              </a:solidFill>
              <a:latin typeface="Open Sans"/>
              <a:ea typeface="Open Sans"/>
              <a:cs typeface="Open Sans"/>
              <a:sym typeface="Open Sans"/>
            </a:endParaRPr>
          </a:p>
        </p:txBody>
      </p:sp>
      <p:pic>
        <p:nvPicPr>
          <p:cNvPr id="63" name="Google Shape;63;p13" title="DSC_0572.JPG"/>
          <p:cNvPicPr preferRelativeResize="0"/>
          <p:nvPr/>
        </p:nvPicPr>
        <p:blipFill rotWithShape="1">
          <a:blip r:embed="rId6">
            <a:alphaModFix/>
          </a:blip>
          <a:srcRect b="15378" l="23506" r="27522" t="14209"/>
          <a:stretch/>
        </p:blipFill>
        <p:spPr>
          <a:xfrm>
            <a:off x="13296335" y="3810000"/>
            <a:ext cx="9297060" cy="11136926"/>
          </a:xfrm>
          <a:prstGeom prst="rect">
            <a:avLst/>
          </a:prstGeom>
          <a:noFill/>
          <a:ln>
            <a:noFill/>
          </a:ln>
        </p:spPr>
      </p:pic>
      <p:sp>
        <p:nvSpPr>
          <p:cNvPr id="64" name="Google Shape;64;p13"/>
          <p:cNvSpPr txBox="1"/>
          <p:nvPr/>
        </p:nvSpPr>
        <p:spPr>
          <a:xfrm>
            <a:off x="394140" y="18064675"/>
            <a:ext cx="11584500" cy="791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600">
                <a:solidFill>
                  <a:srgbClr val="BE0000"/>
                </a:solidFill>
                <a:latin typeface="Open Sans"/>
                <a:ea typeface="Open Sans"/>
                <a:cs typeface="Open Sans"/>
                <a:sym typeface="Open Sans"/>
              </a:rPr>
              <a:t>Motor Control</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3000">
                <a:solidFill>
                  <a:schemeClr val="dk2"/>
                </a:solidFill>
                <a:latin typeface="Open Sans"/>
                <a:ea typeface="Open Sans"/>
                <a:cs typeface="Open Sans"/>
                <a:sym typeface="Open Sans"/>
              </a:rPr>
              <a:t>The ODRI design was changed to control T-Motor MN4004 KV300 motors using the ODrive S1 motor controllers. The ODrives are controlled via CAN bus by an Orange Pi 5 running Ubuntu 22.04. The Robot Operating System 2 (ROS2) Humble Hawksbill is used by the Orange Pi 5 to manage the logic and controls of the quadruped robot, which are all commanded wirelessly by SSH.</a:t>
            </a:r>
            <a:endParaRPr sz="3000">
              <a:solidFill>
                <a:schemeClr val="dk2"/>
              </a:solidFill>
              <a:latin typeface="Open Sans"/>
              <a:ea typeface="Open Sans"/>
              <a:cs typeface="Open Sans"/>
              <a:sym typeface="Open Sans"/>
            </a:endParaRPr>
          </a:p>
          <a:p>
            <a:pPr indent="0" lvl="0" marL="0" rtl="0" algn="ctr">
              <a:lnSpc>
                <a:spcPct val="115000"/>
              </a:lnSpc>
              <a:spcBef>
                <a:spcPts val="1000"/>
              </a:spcBef>
              <a:spcAft>
                <a:spcPts val="0"/>
              </a:spcAft>
              <a:buNone/>
            </a:pPr>
            <a:r>
              <a:rPr lang="en" sz="3600">
                <a:solidFill>
                  <a:srgbClr val="BE0000"/>
                </a:solidFill>
                <a:latin typeface="Open Sans"/>
                <a:ea typeface="Open Sans"/>
                <a:cs typeface="Open Sans"/>
                <a:sym typeface="Open Sans"/>
              </a:rPr>
              <a:t>Power System</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The system runs off of a Milwaukee 18V XC5.0 battery to reach a 34 minute run time. The choice to use Milwaukee batteries was made for easy access and to use the built-in safety features included with the battery. 18V is used directly to power the motors through a 9-way power splitter with one line dedicated to a 18V to 5V buck down converter that powers the Orange Pi 5.</a:t>
            </a:r>
            <a:endParaRPr sz="3000">
              <a:solidFill>
                <a:schemeClr val="dk2"/>
              </a:solidFill>
              <a:latin typeface="Open Sans"/>
              <a:ea typeface="Open Sans"/>
              <a:cs typeface="Open Sans"/>
              <a:sym typeface="Open Sans"/>
            </a:endParaRPr>
          </a:p>
        </p:txBody>
      </p:sp>
      <p:graphicFrame>
        <p:nvGraphicFramePr>
          <p:cNvPr id="65" name="Google Shape;65;p13"/>
          <p:cNvGraphicFramePr/>
          <p:nvPr/>
        </p:nvGraphicFramePr>
        <p:xfrm>
          <a:off x="13974985" y="23705975"/>
          <a:ext cx="3000000" cy="3000000"/>
        </p:xfrm>
        <a:graphic>
          <a:graphicData uri="http://schemas.openxmlformats.org/drawingml/2006/table">
            <a:tbl>
              <a:tblPr>
                <a:noFill/>
                <a:tableStyleId>{0098902C-F735-4477-B046-0778B7432B93}</a:tableStyleId>
              </a:tblPr>
              <a:tblGrid>
                <a:gridCol w="3393550"/>
                <a:gridCol w="2357225"/>
                <a:gridCol w="2875375"/>
              </a:tblGrid>
              <a:tr h="58102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Metric</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Final Value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Desired Value</a:t>
                      </a:r>
                      <a:endParaRPr sz="3000">
                        <a:solidFill>
                          <a:schemeClr val="dk2"/>
                        </a:solidFill>
                        <a:latin typeface="Open Sans"/>
                        <a:ea typeface="Open Sans"/>
                        <a:cs typeface="Open Sans"/>
                        <a:sym typeface="Open Sans"/>
                      </a:endParaRPr>
                    </a:p>
                  </a:txBody>
                  <a:tcPr marT="91425" marB="91425" marR="91425" marL="91425"/>
                </a:tc>
              </a:tr>
              <a:tr h="58102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Single Leg Torque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2.142 Nm</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2.1 Nm</a:t>
                      </a:r>
                      <a:endParaRPr/>
                    </a:p>
                  </a:txBody>
                  <a:tcPr marT="91425" marB="91425" marR="91425" marL="91425"/>
                </a:tc>
              </a:tr>
              <a:tr h="581025">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Robot Weight</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9.75 lbs</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12.64 lbs</a:t>
                      </a:r>
                      <a:endParaRPr/>
                    </a:p>
                  </a:txBody>
                  <a:tcPr marT="91425" marB="91425" marR="91425" marL="91425"/>
                </a:tc>
              </a:tr>
              <a:tr h="58102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Battery Power Output</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18.7 V, 20 A</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18 V, 80 A</a:t>
                      </a:r>
                      <a:endParaRPr/>
                    </a:p>
                  </a:txBody>
                  <a:tcPr marT="91425" marB="91425" marR="91425" marL="91425"/>
                </a:tc>
              </a:tr>
              <a:tr h="58102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Robot Runtime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34 minutes</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30 minutes</a:t>
                      </a:r>
                      <a:endParaRPr/>
                    </a:p>
                  </a:txBody>
                  <a:tcPr marT="91425" marB="91425" marR="91425" marL="91425"/>
                </a:tc>
              </a:tr>
            </a:tbl>
          </a:graphicData>
        </a:graphic>
      </p:graphicFrame>
      <p:pic>
        <p:nvPicPr>
          <p:cNvPr id="66" name="Google Shape;66;p13" title="Quadruped_Body_2025-Apr-01_03-37-54PM-000_CustomizedView34964925684_png.png"/>
          <p:cNvPicPr preferRelativeResize="0"/>
          <p:nvPr/>
        </p:nvPicPr>
        <p:blipFill>
          <a:blip r:embed="rId7">
            <a:alphaModFix/>
          </a:blip>
          <a:stretch>
            <a:fillRect/>
          </a:stretch>
        </p:blipFill>
        <p:spPr>
          <a:xfrm>
            <a:off x="29426460" y="3517198"/>
            <a:ext cx="6760718" cy="6009540"/>
          </a:xfrm>
          <a:prstGeom prst="rect">
            <a:avLst/>
          </a:prstGeom>
          <a:noFill/>
          <a:ln>
            <a:noFill/>
          </a:ln>
        </p:spPr>
      </p:pic>
      <p:sp>
        <p:nvSpPr>
          <p:cNvPr id="67" name="Google Shape;67;p13"/>
          <p:cNvSpPr txBox="1"/>
          <p:nvPr/>
        </p:nvSpPr>
        <p:spPr>
          <a:xfrm>
            <a:off x="23786420" y="20440650"/>
            <a:ext cx="12400800" cy="594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BE0000"/>
                </a:solidFill>
                <a:latin typeface="Open Sans"/>
                <a:ea typeface="Open Sans"/>
                <a:cs typeface="Open Sans"/>
                <a:sym typeface="Open Sans"/>
              </a:rPr>
              <a:t>Conclusion</a:t>
            </a:r>
            <a:endParaRPr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 sz="3000">
                <a:solidFill>
                  <a:schemeClr val="dk2"/>
                </a:solidFill>
                <a:latin typeface="Open Sans"/>
                <a:ea typeface="Open Sans"/>
                <a:cs typeface="Open Sans"/>
                <a:sym typeface="Open Sans"/>
              </a:rPr>
              <a:t>The Quadruped Robot for smart agriculture successfully demonstrates the ability to make basic movements (stand and sit). It is a fully open architecture which </a:t>
            </a:r>
            <a:r>
              <a:rPr lang="en" sz="3000">
                <a:solidFill>
                  <a:schemeClr val="dk2"/>
                </a:solidFill>
                <a:latin typeface="Open Sans"/>
                <a:ea typeface="Open Sans"/>
                <a:cs typeface="Open Sans"/>
                <a:sym typeface="Open Sans"/>
              </a:rPr>
              <a:t>allows future research into robot control. To achieve field readiness (rugged walking capability) 12 degrees of freedom should be used as opposed to 8. This would allow the robot to perform a twisting action which would allow it to stabilize more effectively while stepping. Custom batteries would also need to be assembled to reduce weight. Alternatively, the actuator modules could be redesigned to increase torque output capabilities. Also, IMU input based walking algorithms still need to be developed for walking on uneven terrain.</a:t>
            </a:r>
            <a:endParaRPr sz="3600">
              <a:solidFill>
                <a:srgbClr val="BE0000"/>
              </a:solidFill>
              <a:latin typeface="Open Sans"/>
              <a:ea typeface="Open Sans"/>
              <a:cs typeface="Open Sans"/>
              <a:sym typeface="Open Sans"/>
            </a:endParaRPr>
          </a:p>
          <a:p>
            <a:pPr indent="0" lvl="0" marL="0" rtl="0" algn="ctr">
              <a:lnSpc>
                <a:spcPct val="115000"/>
              </a:lnSpc>
              <a:spcBef>
                <a:spcPts val="1000"/>
              </a:spcBef>
              <a:spcAft>
                <a:spcPts val="1000"/>
              </a:spcAft>
              <a:buNone/>
            </a:pPr>
            <a:r>
              <a:t/>
            </a:r>
            <a:endParaRPr sz="3600">
              <a:solidFill>
                <a:srgbClr val="BE0000"/>
              </a:solidFill>
              <a:latin typeface="Open Sans"/>
              <a:ea typeface="Open Sans"/>
              <a:cs typeface="Open Sans"/>
              <a:sym typeface="Open Sans"/>
            </a:endParaRPr>
          </a:p>
        </p:txBody>
      </p:sp>
      <p:sp>
        <p:nvSpPr>
          <p:cNvPr id="68" name="Google Shape;68;p13"/>
          <p:cNvSpPr txBox="1"/>
          <p:nvPr/>
        </p:nvSpPr>
        <p:spPr>
          <a:xfrm>
            <a:off x="13046780" y="22782575"/>
            <a:ext cx="9903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Table 1. A collection of measured capabilities compared to desired </a:t>
            </a:r>
            <a:r>
              <a:rPr lang="en" sz="2400">
                <a:solidFill>
                  <a:schemeClr val="dk2"/>
                </a:solidFill>
                <a:latin typeface="Open Sans"/>
                <a:ea typeface="Open Sans"/>
                <a:cs typeface="Open Sans"/>
                <a:sym typeface="Open Sans"/>
              </a:rPr>
              <a:t>metrics</a:t>
            </a:r>
            <a:endParaRPr sz="2400">
              <a:solidFill>
                <a:schemeClr val="dk2"/>
              </a:solidFill>
              <a:latin typeface="Open Sans"/>
              <a:ea typeface="Open Sans"/>
              <a:cs typeface="Open Sans"/>
              <a:sym typeface="Open Sans"/>
            </a:endParaRPr>
          </a:p>
        </p:txBody>
      </p:sp>
      <p:pic>
        <p:nvPicPr>
          <p:cNvPr id="69" name="Google Shape;69;p13" title="IMG_5948.JPG"/>
          <p:cNvPicPr preferRelativeResize="0"/>
          <p:nvPr/>
        </p:nvPicPr>
        <p:blipFill rotWithShape="1">
          <a:blip r:embed="rId8">
            <a:alphaModFix/>
          </a:blip>
          <a:srcRect b="25804" l="7690" r="6183" t="17016"/>
          <a:stretch/>
        </p:blipFill>
        <p:spPr>
          <a:xfrm>
            <a:off x="23786380" y="12086950"/>
            <a:ext cx="12400799" cy="7718461"/>
          </a:xfrm>
          <a:prstGeom prst="rect">
            <a:avLst/>
          </a:prstGeom>
          <a:noFill/>
          <a:ln>
            <a:noFill/>
          </a:ln>
        </p:spPr>
      </p:pic>
      <p:sp>
        <p:nvSpPr>
          <p:cNvPr id="70" name="Google Shape;70;p13"/>
          <p:cNvSpPr txBox="1"/>
          <p:nvPr/>
        </p:nvSpPr>
        <p:spPr>
          <a:xfrm>
            <a:off x="24803780" y="19886550"/>
            <a:ext cx="9903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3: Internal wiring of robot</a:t>
            </a:r>
            <a:endParaRPr sz="2400">
              <a:solidFill>
                <a:schemeClr val="dk2"/>
              </a:solidFill>
              <a:latin typeface="Open Sans"/>
              <a:ea typeface="Open Sans"/>
              <a:cs typeface="Open Sans"/>
              <a:sym typeface="Open Sans"/>
            </a:endParaRPr>
          </a:p>
        </p:txBody>
      </p:sp>
      <p:sp>
        <p:nvSpPr>
          <p:cNvPr id="71" name="Google Shape;71;p13"/>
          <p:cNvSpPr txBox="1"/>
          <p:nvPr/>
        </p:nvSpPr>
        <p:spPr>
          <a:xfrm>
            <a:off x="29926460" y="11029125"/>
            <a:ext cx="576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a:t>
            </a:r>
            <a:r>
              <a:rPr lang="en" sz="2400">
                <a:solidFill>
                  <a:schemeClr val="dk2"/>
                </a:solidFill>
                <a:latin typeface="Open Sans"/>
                <a:ea typeface="Open Sans"/>
                <a:cs typeface="Open Sans"/>
                <a:sym typeface="Open Sans"/>
              </a:rPr>
              <a:t> 2: CAD Rendering of 3D Printed Parts</a:t>
            </a:r>
            <a:endParaRPr sz="24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24460200" y="20082425"/>
            <a:ext cx="11887200" cy="722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Conclusion</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 sz="2950">
                <a:solidFill>
                  <a:schemeClr val="dk2"/>
                </a:solidFill>
                <a:latin typeface="Open Sans"/>
                <a:ea typeface="Open Sans"/>
                <a:cs typeface="Open Sans"/>
                <a:sym typeface="Open Sans"/>
              </a:rPr>
              <a:t>The Quadruped Robot for smart agriculture successfully demonstrates the ability to make basic movements (stand and sit). It is a fully open architecture which allows future research into robot control. To achieve field readiness (rugged walking capability) 12 degrees of freedom should be used as opposed to 8. This would allow the robot to perform a twisting action which would allow it to stabilize more effectively while stepping in addition to enabling turning. Custom batteries would also need to be assembled to reduce weight. Alternatively, the actuator modules could be redesigned to increase torque output capabilities and consistency.</a:t>
            </a:r>
            <a:endParaRPr sz="2950">
              <a:solidFill>
                <a:srgbClr val="BE0000"/>
              </a:solidFill>
              <a:latin typeface="Open Sans"/>
              <a:ea typeface="Open Sans"/>
              <a:cs typeface="Open Sans"/>
              <a:sym typeface="Open Sans"/>
            </a:endParaRPr>
          </a:p>
          <a:p>
            <a:pPr indent="0" lvl="0" marL="0" rtl="0" algn="ctr">
              <a:lnSpc>
                <a:spcPct val="115000"/>
              </a:lnSpc>
              <a:spcBef>
                <a:spcPts val="1000"/>
              </a:spcBef>
              <a:spcAft>
                <a:spcPts val="1000"/>
              </a:spcAft>
              <a:buNone/>
            </a:pPr>
            <a:r>
              <a:t/>
            </a:r>
            <a:endParaRPr sz="3600">
              <a:solidFill>
                <a:srgbClr val="BE0000"/>
              </a:solidFill>
              <a:latin typeface="Open Sans"/>
              <a:ea typeface="Open Sans"/>
              <a:cs typeface="Open Sans"/>
              <a:sym typeface="Open Sans"/>
            </a:endParaRPr>
          </a:p>
        </p:txBody>
      </p:sp>
      <p:sp>
        <p:nvSpPr>
          <p:cNvPr id="77" name="Google Shape;77;p14"/>
          <p:cNvSpPr txBox="1"/>
          <p:nvPr/>
        </p:nvSpPr>
        <p:spPr>
          <a:xfrm>
            <a:off x="457200" y="3058900"/>
            <a:ext cx="11887200" cy="2366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Introduction</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Quadruped Robot for Agricultural Research is a wireless eight degree of freedom four-legged robot. Its purpose is to serve as an open and affordable alternative to other industrial quadrupeds–all other options are some combination of vastly overpriced or locked down and unmoddable. The design follows the open-source Open Dynamic Robot Initiative (ODRI) for its actuators, reworks the body to enable full autonomy and increase affordability, and sticks to open hardware and software to maintain upgradability.</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ctr">
              <a:lnSpc>
                <a:spcPct val="115000"/>
              </a:lnSpc>
              <a:spcBef>
                <a:spcPts val="1000"/>
              </a:spcBef>
              <a:spcAft>
                <a:spcPts val="0"/>
              </a:spcAft>
              <a:buNone/>
            </a:pPr>
            <a:r>
              <a:rPr b="1" lang="en" sz="3600">
                <a:solidFill>
                  <a:srgbClr val="BE0000"/>
                </a:solidFill>
                <a:latin typeface="Open Sans"/>
                <a:ea typeface="Open Sans"/>
                <a:cs typeface="Open Sans"/>
                <a:sym typeface="Open Sans"/>
              </a:rPr>
              <a:t>Leg Actuator Module</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ODRI leg modules use T-Motor MN4004 KV300 brushless motors with a peak power output of 216 W. The modules include a 10:1 ratio belt system to increase the torque. The motors make use of ODRI’s custom 5000 count-per-rotation indexed optical encoder wheels to allow for control to 1/50000</a:t>
            </a:r>
            <a:r>
              <a:rPr baseline="30000" lang="en" sz="2950">
                <a:solidFill>
                  <a:schemeClr val="dk2"/>
                </a:solidFill>
                <a:latin typeface="Open Sans"/>
                <a:ea typeface="Open Sans"/>
                <a:cs typeface="Open Sans"/>
                <a:sym typeface="Open Sans"/>
              </a:rPr>
              <a:t>th</a:t>
            </a:r>
            <a:r>
              <a:rPr lang="en" sz="2950">
                <a:solidFill>
                  <a:schemeClr val="dk2"/>
                </a:solidFill>
                <a:latin typeface="Open Sans"/>
                <a:ea typeface="Open Sans"/>
                <a:cs typeface="Open Sans"/>
                <a:sym typeface="Open Sans"/>
              </a:rPr>
              <a:t> of a joint rotation with the ability to change directions. Two modules are used for each leg for planar end-effector control. The legs were 3D-printed in Carbon Fiber PLA (</a:t>
            </a:r>
            <a:r>
              <a:rPr lang="en" sz="2950">
                <a:solidFill>
                  <a:schemeClr val="dk2"/>
                </a:solidFill>
                <a:latin typeface="Open Sans"/>
                <a:ea typeface="Open Sans"/>
                <a:cs typeface="Open Sans"/>
                <a:sym typeface="Open Sans"/>
              </a:rPr>
              <a:t>CF-PLA</a:t>
            </a:r>
            <a:r>
              <a:rPr lang="en" sz="2950">
                <a:solidFill>
                  <a:schemeClr val="dk2"/>
                </a:solidFill>
                <a:latin typeface="Open Sans"/>
                <a:ea typeface="Open Sans"/>
                <a:cs typeface="Open Sans"/>
                <a:sym typeface="Open Sans"/>
              </a:rPr>
              <a:t>) for strength and improved finish. </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3600">
                <a:solidFill>
                  <a:srgbClr val="BE0000"/>
                </a:solidFill>
                <a:latin typeface="Open Sans"/>
                <a:ea typeface="Open Sans"/>
                <a:cs typeface="Open Sans"/>
                <a:sym typeface="Open Sans"/>
              </a:rPr>
              <a:t>Motor Control</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 sz="2950">
                <a:solidFill>
                  <a:schemeClr val="dk2"/>
                </a:solidFill>
                <a:latin typeface="Open Sans"/>
                <a:ea typeface="Open Sans"/>
                <a:cs typeface="Open Sans"/>
                <a:sym typeface="Open Sans"/>
              </a:rPr>
              <a:t>The ODRI design was changed to control T-Motor MN4004 KV300 motors using the ODrive S1 motor controllers. The ODrives are controlled via CAN bus by an Orange Pi 5 running Ubuntu 22.04. The Robot Operating System 2 (ROS2) Humble Hawksbill is used by the Orange Pi 5 to manage the logic and controls of the quadruped robot, which are all commanded wirelessly by SSH.</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t/>
            </a:r>
            <a:endParaRPr sz="3000">
              <a:solidFill>
                <a:schemeClr val="dk2"/>
              </a:solidFill>
              <a:latin typeface="Open Sans"/>
              <a:ea typeface="Open Sans"/>
              <a:cs typeface="Open Sans"/>
              <a:sym typeface="Open Sans"/>
            </a:endParaRPr>
          </a:p>
          <a:p>
            <a:pPr indent="0" lvl="0" marL="0" rtl="0" algn="ctr">
              <a:lnSpc>
                <a:spcPct val="115000"/>
              </a:lnSpc>
              <a:spcBef>
                <a:spcPts val="1000"/>
              </a:spcBef>
              <a:spcAft>
                <a:spcPts val="0"/>
              </a:spcAft>
              <a:buClr>
                <a:schemeClr val="dk1"/>
              </a:buClr>
              <a:buSzPts val="1100"/>
              <a:buFont typeface="Arial"/>
              <a:buNone/>
            </a:pPr>
            <a:r>
              <a:rPr b="1" lang="en" sz="3600">
                <a:solidFill>
                  <a:srgbClr val="BE0000"/>
                </a:solidFill>
                <a:latin typeface="Open Sans"/>
                <a:ea typeface="Open Sans"/>
                <a:cs typeface="Open Sans"/>
                <a:sym typeface="Open Sans"/>
              </a:rPr>
              <a:t>Power System</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 sz="2950">
                <a:solidFill>
                  <a:schemeClr val="dk2"/>
                </a:solidFill>
                <a:latin typeface="Open Sans"/>
                <a:ea typeface="Open Sans"/>
                <a:cs typeface="Open Sans"/>
                <a:sym typeface="Open Sans"/>
              </a:rPr>
              <a:t>The system runs off of a Milwaukee 18V XC5.0 battery to reach a 34 minute run time. The choice to use Milwaukee batteries was made for easy access and to use the built-in safety features included with the battery. 18V is used directly to power the motors through a 9-way power splitter with one line to a 18V to 5V buck down converter that powers the Orange Pi 5, and the remaining eight lines connecting to the motor drivers.</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000">
              <a:solidFill>
                <a:schemeClr val="dk2"/>
              </a:solidFill>
              <a:latin typeface="Open Sans"/>
              <a:ea typeface="Open Sans"/>
              <a:cs typeface="Open Sans"/>
              <a:sym typeface="Open Sans"/>
            </a:endParaRPr>
          </a:p>
        </p:txBody>
      </p:sp>
      <p:sp>
        <p:nvSpPr>
          <p:cNvPr id="78" name="Google Shape;78;p14"/>
          <p:cNvSpPr txBox="1"/>
          <p:nvPr/>
        </p:nvSpPr>
        <p:spPr>
          <a:xfrm>
            <a:off x="6004510" y="261275"/>
            <a:ext cx="24567000" cy="14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0">
                <a:solidFill>
                  <a:srgbClr val="BE0000"/>
                </a:solidFill>
                <a:latin typeface="Open Sans"/>
                <a:ea typeface="Open Sans"/>
                <a:cs typeface="Open Sans"/>
                <a:sym typeface="Open Sans"/>
              </a:rPr>
              <a:t>Quadruped Robot for Smart Agriculture</a:t>
            </a:r>
            <a:endParaRPr b="1" sz="9000">
              <a:solidFill>
                <a:srgbClr val="BE0000"/>
              </a:solidFill>
              <a:latin typeface="Open Sans"/>
              <a:ea typeface="Open Sans"/>
              <a:cs typeface="Open Sans"/>
              <a:sym typeface="Open Sans"/>
            </a:endParaRPr>
          </a:p>
        </p:txBody>
      </p:sp>
      <p:sp>
        <p:nvSpPr>
          <p:cNvPr id="79" name="Google Shape;79;p14"/>
          <p:cNvSpPr txBox="1"/>
          <p:nvPr/>
        </p:nvSpPr>
        <p:spPr>
          <a:xfrm>
            <a:off x="6111290" y="1832375"/>
            <a:ext cx="24353400" cy="14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Open Sans Medium"/>
                <a:ea typeface="Open Sans Medium"/>
                <a:cs typeface="Open Sans Medium"/>
                <a:sym typeface="Open Sans Medium"/>
              </a:rPr>
              <a:t>Austin Neff, Kevin Nelson, Jordan Raver, Ben Siesser, Sam Spencer, Yang Yang </a:t>
            </a:r>
            <a:endParaRPr sz="3000">
              <a:solidFill>
                <a:schemeClr val="dk2"/>
              </a:solidFill>
              <a:latin typeface="Open Sans Medium"/>
              <a:ea typeface="Open Sans Medium"/>
              <a:cs typeface="Open Sans Medium"/>
              <a:sym typeface="Open Sans Medium"/>
            </a:endParaRPr>
          </a:p>
          <a:p>
            <a:pPr indent="0" lvl="0" marL="0" rtl="0" algn="ctr">
              <a:spcBef>
                <a:spcPts val="0"/>
              </a:spcBef>
              <a:spcAft>
                <a:spcPts val="0"/>
              </a:spcAft>
              <a:buNone/>
            </a:pPr>
            <a:r>
              <a:rPr lang="en" sz="3000">
                <a:solidFill>
                  <a:schemeClr val="dk2"/>
                </a:solidFill>
                <a:latin typeface="Open Sans Medium"/>
                <a:ea typeface="Open Sans Medium"/>
                <a:cs typeface="Open Sans Medium"/>
                <a:sym typeface="Open Sans Medium"/>
              </a:rPr>
              <a:t>Advisors: Dr. Shad Roundy, Dr. Kam Leang</a:t>
            </a:r>
            <a:endParaRPr sz="3000">
              <a:solidFill>
                <a:schemeClr val="dk2"/>
              </a:solidFill>
              <a:latin typeface="Open Sans Medium"/>
              <a:ea typeface="Open Sans Medium"/>
              <a:cs typeface="Open Sans Medium"/>
              <a:sym typeface="Open Sans Medium"/>
            </a:endParaRPr>
          </a:p>
        </p:txBody>
      </p:sp>
      <p:sp>
        <p:nvSpPr>
          <p:cNvPr id="80" name="Google Shape;80;p14"/>
          <p:cNvSpPr txBox="1"/>
          <p:nvPr/>
        </p:nvSpPr>
        <p:spPr>
          <a:xfrm>
            <a:off x="24231600" y="3063240"/>
            <a:ext cx="11887200" cy="818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Results</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final performance values of the robot are summarized in Table 1. The leg torque desired value is the given value from the ODRI project, while the final value is what we measured. The robot weight limit is derived from the expected torque output of the legs. We were able to achieve most of these specifications as well as basic walking motion. However, due to limitations with the 8 degree of freedom platform, we were unable to achieve a full range of motion. Further, while we were unable to meet the target current draw, which was derived from the peak draw of all motors simultaneously, during testing no motor has exceeded 7 amps, and the most they attempt to draw simultaneously is 18 amps total.</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000">
              <a:solidFill>
                <a:schemeClr val="dk2"/>
              </a:solidFill>
              <a:latin typeface="Open Sans"/>
              <a:ea typeface="Open Sans"/>
              <a:cs typeface="Open Sans"/>
              <a:sym typeface="Open Sans"/>
            </a:endParaRPr>
          </a:p>
        </p:txBody>
      </p:sp>
      <p:sp>
        <p:nvSpPr>
          <p:cNvPr id="81" name="Google Shape;81;p14"/>
          <p:cNvSpPr txBox="1"/>
          <p:nvPr/>
        </p:nvSpPr>
        <p:spPr>
          <a:xfrm>
            <a:off x="12344400" y="12276425"/>
            <a:ext cx="11887200" cy="721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Body</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body was 3D printed out of PLA filament. The ODrive boards are mounted vertically to allow four boards to fit on each end of the body. Two battery mounting points are added on the bottom of the robot for untethered power delivery. A lid is added to seal and weather-proof the internal systems, as well as add a handle for easy carrying, with an 80mm fan attached to a bracket in the center to prevent the electronic components from overheating.</a:t>
            </a:r>
            <a:endParaRPr sz="2950">
              <a:solidFill>
                <a:srgbClr val="BE0000"/>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600">
              <a:solidFill>
                <a:srgbClr val="BE0000"/>
              </a:solidFill>
              <a:latin typeface="Open Sans"/>
              <a:ea typeface="Open Sans"/>
              <a:cs typeface="Open Sans"/>
              <a:sym typeface="Open Sans"/>
            </a:endParaRPr>
          </a:p>
        </p:txBody>
      </p:sp>
      <p:pic>
        <p:nvPicPr>
          <p:cNvPr id="82" name="Google Shape;82;p14"/>
          <p:cNvPicPr preferRelativeResize="0"/>
          <p:nvPr/>
        </p:nvPicPr>
        <p:blipFill>
          <a:blip r:embed="rId3">
            <a:alphaModFix/>
          </a:blip>
          <a:stretch>
            <a:fillRect/>
          </a:stretch>
        </p:blipFill>
        <p:spPr>
          <a:xfrm>
            <a:off x="568551" y="13767025"/>
            <a:ext cx="6221755" cy="2560199"/>
          </a:xfrm>
          <a:prstGeom prst="rect">
            <a:avLst/>
          </a:prstGeom>
          <a:noFill/>
          <a:ln>
            <a:noFill/>
          </a:ln>
        </p:spPr>
      </p:pic>
      <p:pic>
        <p:nvPicPr>
          <p:cNvPr id="83" name="Google Shape;83;p14"/>
          <p:cNvPicPr preferRelativeResize="0"/>
          <p:nvPr/>
        </p:nvPicPr>
        <p:blipFill>
          <a:blip r:embed="rId4">
            <a:alphaModFix/>
          </a:blip>
          <a:stretch>
            <a:fillRect/>
          </a:stretch>
        </p:blipFill>
        <p:spPr>
          <a:xfrm>
            <a:off x="6583690" y="13410200"/>
            <a:ext cx="5760718" cy="3273851"/>
          </a:xfrm>
          <a:prstGeom prst="rect">
            <a:avLst/>
          </a:prstGeom>
          <a:noFill/>
          <a:ln>
            <a:noFill/>
          </a:ln>
        </p:spPr>
      </p:pic>
      <p:sp>
        <p:nvSpPr>
          <p:cNvPr id="84" name="Google Shape;84;p14"/>
          <p:cNvSpPr txBox="1"/>
          <p:nvPr/>
        </p:nvSpPr>
        <p:spPr>
          <a:xfrm>
            <a:off x="457200" y="16684050"/>
            <a:ext cx="1188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1: ODRI 10:1 belt system assembly (left) and actuator module shell (right)</a:t>
            </a:r>
            <a:endParaRPr sz="2400">
              <a:solidFill>
                <a:schemeClr val="dk2"/>
              </a:solidFill>
              <a:latin typeface="Open Sans"/>
              <a:ea typeface="Open Sans"/>
              <a:cs typeface="Open Sans"/>
              <a:sym typeface="Open Sans"/>
            </a:endParaRPr>
          </a:p>
        </p:txBody>
      </p:sp>
      <p:graphicFrame>
        <p:nvGraphicFramePr>
          <p:cNvPr id="85" name="Google Shape;85;p14"/>
          <p:cNvGraphicFramePr/>
          <p:nvPr/>
        </p:nvGraphicFramePr>
        <p:xfrm>
          <a:off x="24460200" y="10764300"/>
          <a:ext cx="3000000" cy="3000000"/>
        </p:xfrm>
        <a:graphic>
          <a:graphicData uri="http://schemas.openxmlformats.org/drawingml/2006/table">
            <a:tbl>
              <a:tblPr>
                <a:noFill/>
                <a:tableStyleId>{0098902C-F735-4477-B046-0778B7432B93}</a:tableStyleId>
              </a:tblPr>
              <a:tblGrid>
                <a:gridCol w="4676450"/>
                <a:gridCol w="3248375"/>
                <a:gridCol w="3962375"/>
              </a:tblGrid>
              <a:tr h="58907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Metric</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Final Value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Desired Value</a:t>
                      </a:r>
                      <a:endParaRPr sz="3000">
                        <a:solidFill>
                          <a:schemeClr val="dk2"/>
                        </a:solidFill>
                        <a:latin typeface="Open Sans"/>
                        <a:ea typeface="Open Sans"/>
                        <a:cs typeface="Open Sans"/>
                        <a:sym typeface="Open Sans"/>
                      </a:endParaRPr>
                    </a:p>
                  </a:txBody>
                  <a:tcPr marT="91425" marB="91425" marR="91425" marL="91425"/>
                </a:tc>
              </a:tr>
              <a:tr h="58907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Single Leg Torque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2.142 Nm</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&gt;</a:t>
                      </a:r>
                      <a:r>
                        <a:rPr lang="en" sz="3000">
                          <a:solidFill>
                            <a:schemeClr val="dk2"/>
                          </a:solidFill>
                          <a:latin typeface="Open Sans"/>
                          <a:ea typeface="Open Sans"/>
                          <a:cs typeface="Open Sans"/>
                          <a:sym typeface="Open Sans"/>
                        </a:rPr>
                        <a:t>2.1 Nm</a:t>
                      </a:r>
                      <a:endParaRPr/>
                    </a:p>
                  </a:txBody>
                  <a:tcPr marT="91425" marB="91425" marR="91425" marL="91425"/>
                </a:tc>
              </a:tr>
              <a:tr h="589075">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Robot Weight</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9.75 lbs</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&lt;</a:t>
                      </a:r>
                      <a:r>
                        <a:rPr lang="en" sz="3000">
                          <a:solidFill>
                            <a:schemeClr val="dk2"/>
                          </a:solidFill>
                          <a:latin typeface="Open Sans"/>
                          <a:ea typeface="Open Sans"/>
                          <a:cs typeface="Open Sans"/>
                          <a:sym typeface="Open Sans"/>
                        </a:rPr>
                        <a:t>12.64 lbs</a:t>
                      </a:r>
                      <a:endParaRPr/>
                    </a:p>
                  </a:txBody>
                  <a:tcPr marT="91425" marB="91425" marR="91425" marL="91425"/>
                </a:tc>
              </a:tr>
              <a:tr h="64612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Battery Power Output</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18.7 V, 20 A</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18 V, &gt;80 A</a:t>
                      </a:r>
                      <a:endParaRPr/>
                    </a:p>
                  </a:txBody>
                  <a:tcPr marT="91425" marB="91425" marR="91425" marL="91425"/>
                </a:tc>
              </a:tr>
              <a:tr h="58907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Robot Runtime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34 minutes</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&gt;</a:t>
                      </a:r>
                      <a:r>
                        <a:rPr lang="en" sz="3000">
                          <a:solidFill>
                            <a:schemeClr val="dk2"/>
                          </a:solidFill>
                          <a:latin typeface="Open Sans"/>
                          <a:ea typeface="Open Sans"/>
                          <a:cs typeface="Open Sans"/>
                          <a:sym typeface="Open Sans"/>
                        </a:rPr>
                        <a:t>30 minutes</a:t>
                      </a:r>
                      <a:endParaRPr/>
                    </a:p>
                  </a:txBody>
                  <a:tcPr marT="91425" marB="91425" marR="91425" marL="91425"/>
                </a:tc>
              </a:tr>
            </a:tbl>
          </a:graphicData>
        </a:graphic>
      </p:graphicFrame>
      <p:pic>
        <p:nvPicPr>
          <p:cNvPr id="86" name="Google Shape;86;p14" title="Quadruped_Body_2025-Apr-01_03-37-54PM-000_CustomizedView34964925684_png.png"/>
          <p:cNvPicPr preferRelativeResize="0"/>
          <p:nvPr/>
        </p:nvPicPr>
        <p:blipFill rotWithShape="1">
          <a:blip r:embed="rId5">
            <a:alphaModFix/>
          </a:blip>
          <a:srcRect b="-2069" l="2862" r="5107" t="2070"/>
          <a:stretch/>
        </p:blipFill>
        <p:spPr>
          <a:xfrm>
            <a:off x="13336050" y="17163425"/>
            <a:ext cx="9903901" cy="9566140"/>
          </a:xfrm>
          <a:prstGeom prst="rect">
            <a:avLst/>
          </a:prstGeom>
          <a:noFill/>
          <a:ln>
            <a:noFill/>
          </a:ln>
        </p:spPr>
      </p:pic>
      <p:sp>
        <p:nvSpPr>
          <p:cNvPr id="87" name="Google Shape;87;p14"/>
          <p:cNvSpPr txBox="1"/>
          <p:nvPr/>
        </p:nvSpPr>
        <p:spPr>
          <a:xfrm>
            <a:off x="24929726" y="10210200"/>
            <a:ext cx="1076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Table 1. A collection of measured capabilities compared to desired metrics</a:t>
            </a:r>
            <a:endParaRPr sz="2400">
              <a:solidFill>
                <a:schemeClr val="dk2"/>
              </a:solidFill>
              <a:latin typeface="Open Sans"/>
              <a:ea typeface="Open Sans"/>
              <a:cs typeface="Open Sans"/>
              <a:sym typeface="Open Sans"/>
            </a:endParaRPr>
          </a:p>
        </p:txBody>
      </p:sp>
      <p:sp>
        <p:nvSpPr>
          <p:cNvPr id="88" name="Google Shape;88;p14"/>
          <p:cNvSpPr txBox="1"/>
          <p:nvPr/>
        </p:nvSpPr>
        <p:spPr>
          <a:xfrm>
            <a:off x="25223255" y="19528325"/>
            <a:ext cx="9903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3: Internal wiring of robot</a:t>
            </a:r>
            <a:endParaRPr sz="2400">
              <a:solidFill>
                <a:schemeClr val="dk2"/>
              </a:solidFill>
              <a:latin typeface="Open Sans"/>
              <a:ea typeface="Open Sans"/>
              <a:cs typeface="Open Sans"/>
              <a:sym typeface="Open Sans"/>
            </a:endParaRPr>
          </a:p>
        </p:txBody>
      </p:sp>
      <p:sp>
        <p:nvSpPr>
          <p:cNvPr id="89" name="Google Shape;89;p14"/>
          <p:cNvSpPr txBox="1"/>
          <p:nvPr/>
        </p:nvSpPr>
        <p:spPr>
          <a:xfrm>
            <a:off x="12765591" y="26719000"/>
            <a:ext cx="1104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2: CAD Rendering of 3D Printed Parts</a:t>
            </a:r>
            <a:endParaRPr sz="2400">
              <a:solidFill>
                <a:schemeClr val="dk2"/>
              </a:solidFill>
              <a:latin typeface="Open Sans"/>
              <a:ea typeface="Open Sans"/>
              <a:cs typeface="Open Sans"/>
              <a:sym typeface="Open Sans"/>
            </a:endParaRPr>
          </a:p>
        </p:txBody>
      </p:sp>
      <p:pic>
        <p:nvPicPr>
          <p:cNvPr id="90" name="Google Shape;90;p14" title="Department-of-Mechanical-Engineering_centered-XL.png"/>
          <p:cNvPicPr preferRelativeResize="0"/>
          <p:nvPr/>
        </p:nvPicPr>
        <p:blipFill>
          <a:blip r:embed="rId6">
            <a:alphaModFix/>
          </a:blip>
          <a:stretch>
            <a:fillRect/>
          </a:stretch>
        </p:blipFill>
        <p:spPr>
          <a:xfrm>
            <a:off x="1551575" y="261275"/>
            <a:ext cx="3798513" cy="2560201"/>
          </a:xfrm>
          <a:prstGeom prst="rect">
            <a:avLst/>
          </a:prstGeom>
          <a:noFill/>
          <a:ln>
            <a:noFill/>
          </a:ln>
        </p:spPr>
      </p:pic>
      <p:pic>
        <p:nvPicPr>
          <p:cNvPr id="91" name="Google Shape;91;p14" title="DSC_0652.JPG"/>
          <p:cNvPicPr preferRelativeResize="0"/>
          <p:nvPr/>
        </p:nvPicPr>
        <p:blipFill rotWithShape="1">
          <a:blip r:embed="rId7">
            <a:alphaModFix/>
          </a:blip>
          <a:srcRect b="9625" l="3194" r="8551" t="13616"/>
          <a:stretch/>
        </p:blipFill>
        <p:spPr>
          <a:xfrm>
            <a:off x="25843813" y="14372325"/>
            <a:ext cx="8847524" cy="5156001"/>
          </a:xfrm>
          <a:prstGeom prst="rect">
            <a:avLst/>
          </a:prstGeom>
          <a:noFill/>
          <a:ln>
            <a:noFill/>
          </a:ln>
        </p:spPr>
      </p:pic>
      <p:pic>
        <p:nvPicPr>
          <p:cNvPr id="92" name="Google Shape;92;p14" title="DSC_0656.JPG"/>
          <p:cNvPicPr preferRelativeResize="0"/>
          <p:nvPr/>
        </p:nvPicPr>
        <p:blipFill rotWithShape="1">
          <a:blip r:embed="rId8">
            <a:alphaModFix/>
          </a:blip>
          <a:srcRect b="16617" l="20321" r="24503" t="9560"/>
          <a:stretch/>
        </p:blipFill>
        <p:spPr>
          <a:xfrm>
            <a:off x="13258801" y="3063240"/>
            <a:ext cx="10058399" cy="8951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24387000" y="3063248"/>
            <a:ext cx="11576400" cy="653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Results</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final performance values of the robot are shown in Table 1. The leg torque desired value is the given value from the ODRI project, while the final value is what we measured. We were able to achieve most of these specifications as well as basic walking motion. However, due to limitations with the 8 degree of freedom platform, we were unable to achieve a full range of motion. Further, while we were unable to meet the target current draw, which was derived from the peak draw of all motors simultaneously, during testing no motor exceeded 7 amps. The most all the motors attempt to draw simultaneously was 18 amps total. Runtime was tested under a static load.</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000">
              <a:solidFill>
                <a:schemeClr val="dk2"/>
              </a:solidFill>
              <a:latin typeface="Open Sans"/>
              <a:ea typeface="Open Sans"/>
              <a:cs typeface="Open Sans"/>
              <a:sym typeface="Open Sans"/>
            </a:endParaRPr>
          </a:p>
        </p:txBody>
      </p:sp>
      <p:sp>
        <p:nvSpPr>
          <p:cNvPr id="98" name="Google Shape;98;p15"/>
          <p:cNvSpPr txBox="1"/>
          <p:nvPr/>
        </p:nvSpPr>
        <p:spPr>
          <a:xfrm>
            <a:off x="24231600" y="20539625"/>
            <a:ext cx="11887200" cy="689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Conclusion</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 sz="2950">
                <a:solidFill>
                  <a:schemeClr val="dk2"/>
                </a:solidFill>
                <a:latin typeface="Open Sans"/>
                <a:ea typeface="Open Sans"/>
                <a:cs typeface="Open Sans"/>
                <a:sym typeface="Open Sans"/>
              </a:rPr>
              <a:t>The Quadruped Robot for Smart Agriculture successfully demonstrates the ability to make basic movements (stand and sit). It is a fully open architecture which allows future research into robot control. To achieve field readiness (rough terrain walking capability) 12 degrees of freedom should be used as opposed to 8. This would allow the robot to perform a twisting action which would allow it to stabilize more effectively while stepping in addition to enabling turning. Custom batteries would also need to be assembled to reduce weight. Alternatively, the actuator modules could be redesigned to increase torque output capabilities and consistency.</a:t>
            </a:r>
            <a:endParaRPr sz="2950">
              <a:solidFill>
                <a:srgbClr val="BE0000"/>
              </a:solidFill>
              <a:latin typeface="Open Sans"/>
              <a:ea typeface="Open Sans"/>
              <a:cs typeface="Open Sans"/>
              <a:sym typeface="Open Sans"/>
            </a:endParaRPr>
          </a:p>
          <a:p>
            <a:pPr indent="0" lvl="0" marL="0" rtl="0" algn="ctr">
              <a:lnSpc>
                <a:spcPct val="115000"/>
              </a:lnSpc>
              <a:spcBef>
                <a:spcPts val="1000"/>
              </a:spcBef>
              <a:spcAft>
                <a:spcPts val="1000"/>
              </a:spcAft>
              <a:buNone/>
            </a:pPr>
            <a:r>
              <a:t/>
            </a:r>
            <a:endParaRPr sz="3600">
              <a:solidFill>
                <a:srgbClr val="BE0000"/>
              </a:solidFill>
              <a:latin typeface="Open Sans"/>
              <a:ea typeface="Open Sans"/>
              <a:cs typeface="Open Sans"/>
              <a:sym typeface="Open Sans"/>
            </a:endParaRPr>
          </a:p>
        </p:txBody>
      </p:sp>
      <p:sp>
        <p:nvSpPr>
          <p:cNvPr id="99" name="Google Shape;99;p15"/>
          <p:cNvSpPr txBox="1"/>
          <p:nvPr/>
        </p:nvSpPr>
        <p:spPr>
          <a:xfrm>
            <a:off x="346800" y="3063250"/>
            <a:ext cx="11576400" cy="1964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Introduction</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Quadruped Robot for Smart Agriculture is a wireless, eight degree of freedom, four-legged robot. Its purpose is to serve as an open source alternative to other industrial quadrupeds which do not allow access or modification to low level control. This design uses the open-source Open Dynamic Robot Initiative (ODRI) as a starting point. The ODRI actuator module design was integrated with a fully </a:t>
            </a:r>
            <a:r>
              <a:rPr lang="en" sz="2950">
                <a:solidFill>
                  <a:schemeClr val="dk2"/>
                </a:solidFill>
                <a:latin typeface="Open Sans"/>
                <a:ea typeface="Open Sans"/>
                <a:cs typeface="Open Sans"/>
                <a:sym typeface="Open Sans"/>
              </a:rPr>
              <a:t>accessible</a:t>
            </a:r>
            <a:r>
              <a:rPr lang="en" sz="2950">
                <a:solidFill>
                  <a:schemeClr val="dk2"/>
                </a:solidFill>
                <a:latin typeface="Open Sans"/>
                <a:ea typeface="Open Sans"/>
                <a:cs typeface="Open Sans"/>
                <a:sym typeface="Open Sans"/>
              </a:rPr>
              <a:t> motor control system, power system, and body to create an </a:t>
            </a:r>
            <a:r>
              <a:rPr lang="en" sz="2950">
                <a:solidFill>
                  <a:schemeClr val="dk2"/>
                </a:solidFill>
                <a:latin typeface="Open Sans"/>
                <a:ea typeface="Open Sans"/>
                <a:cs typeface="Open Sans"/>
                <a:sym typeface="Open Sans"/>
              </a:rPr>
              <a:t>accessible</a:t>
            </a:r>
            <a:r>
              <a:rPr lang="en" sz="2950">
                <a:solidFill>
                  <a:schemeClr val="dk2"/>
                </a:solidFill>
                <a:latin typeface="Open Sans"/>
                <a:ea typeface="Open Sans"/>
                <a:cs typeface="Open Sans"/>
                <a:sym typeface="Open Sans"/>
              </a:rPr>
              <a:t> research platform without manufacturer restrictions. </a:t>
            </a:r>
            <a:endParaRPr sz="3000">
              <a:solidFill>
                <a:schemeClr val="dk2"/>
              </a:solidFill>
              <a:latin typeface="Open Sans"/>
              <a:ea typeface="Open Sans"/>
              <a:cs typeface="Open Sans"/>
              <a:sym typeface="Open Sans"/>
            </a:endParaRPr>
          </a:p>
          <a:p>
            <a:pPr indent="0" lvl="0" marL="0" rtl="0" algn="ctr">
              <a:lnSpc>
                <a:spcPct val="115000"/>
              </a:lnSpc>
              <a:spcBef>
                <a:spcPts val="1000"/>
              </a:spcBef>
              <a:spcAft>
                <a:spcPts val="0"/>
              </a:spcAft>
              <a:buNone/>
            </a:pPr>
            <a:r>
              <a:rPr b="1" lang="en" sz="3600">
                <a:solidFill>
                  <a:srgbClr val="BE0000"/>
                </a:solidFill>
                <a:latin typeface="Open Sans"/>
                <a:ea typeface="Open Sans"/>
                <a:cs typeface="Open Sans"/>
                <a:sym typeface="Open Sans"/>
              </a:rPr>
              <a:t>Leg Actuator Module</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 sz="2950">
                <a:solidFill>
                  <a:schemeClr val="dk2"/>
                </a:solidFill>
                <a:latin typeface="Open Sans"/>
                <a:ea typeface="Open Sans"/>
                <a:cs typeface="Open Sans"/>
                <a:sym typeface="Open Sans"/>
              </a:rPr>
              <a:t>The ODRI leg modules use T-Motor MN4004 KV300 brushless motors with a peak power output of 216 W. The modules include a 9:1 ratio belt system to achieve 2.1 Nm of torque, for a body weight limit of 12.6 pounds. 5000 count-per-rotation indexed optical encoder wheels are used to track joint angles. The legs were 3D-printed in Carbon Fiber PLA (CF-PLA) for added strength. </a:t>
            </a:r>
            <a:endParaRPr sz="295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0"/>
              </a:spcAft>
              <a:buNone/>
            </a:pPr>
            <a:r>
              <a:t/>
            </a:r>
            <a:endParaRPr sz="3000">
              <a:solidFill>
                <a:schemeClr val="dk2"/>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t/>
            </a:r>
            <a:endParaRPr b="1" sz="3600">
              <a:solidFill>
                <a:srgbClr val="BE0000"/>
              </a:solidFill>
              <a:latin typeface="Open Sans"/>
              <a:ea typeface="Open Sans"/>
              <a:cs typeface="Open Sans"/>
              <a:sym typeface="Open Sans"/>
            </a:endParaRPr>
          </a:p>
          <a:p>
            <a:pPr indent="0" lvl="0" marL="0" rtl="0" algn="ctr">
              <a:lnSpc>
                <a:spcPct val="115000"/>
              </a:lnSpc>
              <a:spcBef>
                <a:spcPts val="1000"/>
              </a:spcBef>
              <a:spcAft>
                <a:spcPts val="0"/>
              </a:spcAft>
              <a:buClr>
                <a:schemeClr val="dk1"/>
              </a:buClr>
              <a:buSzPts val="1100"/>
              <a:buFont typeface="Arial"/>
              <a:buNone/>
            </a:pPr>
            <a:r>
              <a:rPr b="1" lang="en" sz="3600">
                <a:solidFill>
                  <a:srgbClr val="BE0000"/>
                </a:solidFill>
                <a:latin typeface="Open Sans"/>
                <a:ea typeface="Open Sans"/>
                <a:cs typeface="Open Sans"/>
                <a:sym typeface="Open Sans"/>
              </a:rPr>
              <a:t>Motor Control</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 sz="2950">
                <a:solidFill>
                  <a:schemeClr val="dk2"/>
                </a:solidFill>
                <a:latin typeface="Open Sans"/>
                <a:ea typeface="Open Sans"/>
                <a:cs typeface="Open Sans"/>
                <a:sym typeface="Open Sans"/>
              </a:rPr>
              <a:t>The Orange Pi 5 was selected as the central controller. It runs </a:t>
            </a:r>
            <a:r>
              <a:rPr lang="en" sz="2950">
                <a:solidFill>
                  <a:schemeClr val="dk2"/>
                </a:solidFill>
                <a:latin typeface="Open Sans"/>
                <a:ea typeface="Open Sans"/>
                <a:cs typeface="Open Sans"/>
                <a:sym typeface="Open Sans"/>
              </a:rPr>
              <a:t>Robot Operating System 2 (ROS2) Humble Hawksbill, an open source robot control system, on Ubuntu 22.04. It supports a CAN bus via transceiver. ODrive S1 motor controllers combine three phase brushless motors with an encoder to achieve closed loop servo control. The ODrive S1 was chosen for it’s high current rating, open architecture, and CAN bus daisy chain support allowing integration with both the motors and the Orange Pi. </a:t>
            </a:r>
            <a:endParaRPr sz="3000">
              <a:solidFill>
                <a:schemeClr val="dk2"/>
              </a:solidFill>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3000">
              <a:solidFill>
                <a:schemeClr val="dk2"/>
              </a:solidFill>
              <a:latin typeface="Open Sans"/>
              <a:ea typeface="Open Sans"/>
              <a:cs typeface="Open Sans"/>
              <a:sym typeface="Open Sans"/>
            </a:endParaRPr>
          </a:p>
        </p:txBody>
      </p:sp>
      <p:sp>
        <p:nvSpPr>
          <p:cNvPr id="100" name="Google Shape;100;p15"/>
          <p:cNvSpPr txBox="1"/>
          <p:nvPr/>
        </p:nvSpPr>
        <p:spPr>
          <a:xfrm>
            <a:off x="6004510" y="261275"/>
            <a:ext cx="24567000" cy="14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0">
                <a:solidFill>
                  <a:srgbClr val="BE0000"/>
                </a:solidFill>
                <a:latin typeface="Open Sans"/>
                <a:ea typeface="Open Sans"/>
                <a:cs typeface="Open Sans"/>
                <a:sym typeface="Open Sans"/>
              </a:rPr>
              <a:t>Quadruped Robot for Smart Agriculture</a:t>
            </a:r>
            <a:endParaRPr b="1" sz="9000">
              <a:solidFill>
                <a:srgbClr val="BE0000"/>
              </a:solidFill>
              <a:latin typeface="Open Sans"/>
              <a:ea typeface="Open Sans"/>
              <a:cs typeface="Open Sans"/>
              <a:sym typeface="Open Sans"/>
            </a:endParaRPr>
          </a:p>
        </p:txBody>
      </p:sp>
      <p:sp>
        <p:nvSpPr>
          <p:cNvPr id="101" name="Google Shape;101;p15"/>
          <p:cNvSpPr txBox="1"/>
          <p:nvPr/>
        </p:nvSpPr>
        <p:spPr>
          <a:xfrm>
            <a:off x="6111290" y="1751675"/>
            <a:ext cx="24353400" cy="14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Open Sans Medium"/>
                <a:ea typeface="Open Sans Medium"/>
                <a:cs typeface="Open Sans Medium"/>
                <a:sym typeface="Open Sans Medium"/>
              </a:rPr>
              <a:t>Austin Neff, Kevin Nelson, Jordan Raver, Ben Siesser, Sam Spencer, Yang Yang </a:t>
            </a:r>
            <a:endParaRPr sz="3000">
              <a:solidFill>
                <a:schemeClr val="dk2"/>
              </a:solidFill>
              <a:latin typeface="Open Sans Medium"/>
              <a:ea typeface="Open Sans Medium"/>
              <a:cs typeface="Open Sans Medium"/>
              <a:sym typeface="Open Sans Medium"/>
            </a:endParaRPr>
          </a:p>
          <a:p>
            <a:pPr indent="0" lvl="0" marL="0" rtl="0" algn="ctr">
              <a:spcBef>
                <a:spcPts val="0"/>
              </a:spcBef>
              <a:spcAft>
                <a:spcPts val="0"/>
              </a:spcAft>
              <a:buNone/>
            </a:pPr>
            <a:r>
              <a:rPr lang="en" sz="3000">
                <a:solidFill>
                  <a:schemeClr val="dk2"/>
                </a:solidFill>
                <a:latin typeface="Open Sans Medium"/>
                <a:ea typeface="Open Sans Medium"/>
                <a:cs typeface="Open Sans Medium"/>
                <a:sym typeface="Open Sans Medium"/>
              </a:rPr>
              <a:t>Advisors: Dr. Shad Roundy, Dr. Kam Leang</a:t>
            </a:r>
            <a:endParaRPr sz="3000">
              <a:solidFill>
                <a:schemeClr val="dk2"/>
              </a:solidFill>
              <a:latin typeface="Open Sans Medium"/>
              <a:ea typeface="Open Sans Medium"/>
              <a:cs typeface="Open Sans Medium"/>
              <a:sym typeface="Open Sans Medium"/>
            </a:endParaRPr>
          </a:p>
        </p:txBody>
      </p:sp>
      <p:sp>
        <p:nvSpPr>
          <p:cNvPr id="102" name="Google Shape;102;p15"/>
          <p:cNvSpPr txBox="1"/>
          <p:nvPr/>
        </p:nvSpPr>
        <p:spPr>
          <a:xfrm>
            <a:off x="12499800" y="12684438"/>
            <a:ext cx="11576400" cy="377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BE0000"/>
                </a:solidFill>
                <a:latin typeface="Open Sans"/>
                <a:ea typeface="Open Sans"/>
                <a:cs typeface="Open Sans"/>
                <a:sym typeface="Open Sans"/>
              </a:rPr>
              <a:t>Body</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1000"/>
              </a:spcAft>
              <a:buNone/>
            </a:pPr>
            <a:r>
              <a:rPr lang="en" sz="2950">
                <a:solidFill>
                  <a:schemeClr val="dk2"/>
                </a:solidFill>
                <a:latin typeface="Open Sans"/>
                <a:ea typeface="Open Sans"/>
                <a:cs typeface="Open Sans"/>
                <a:sym typeface="Open Sans"/>
              </a:rPr>
              <a:t>The body is fully 3D printable. The ODrive boards are mounted vertically allowing four boards to fit on each end of the body. F</a:t>
            </a:r>
            <a:r>
              <a:rPr lang="en" sz="2950">
                <a:solidFill>
                  <a:schemeClr val="dk2"/>
                </a:solidFill>
                <a:latin typeface="Open Sans"/>
                <a:ea typeface="Open Sans"/>
                <a:cs typeface="Open Sans"/>
                <a:sym typeface="Open Sans"/>
              </a:rPr>
              <a:t>or untethered power delivery, </a:t>
            </a:r>
            <a:r>
              <a:rPr lang="en" sz="2950">
                <a:solidFill>
                  <a:schemeClr val="dk2"/>
                </a:solidFill>
                <a:latin typeface="Open Sans"/>
                <a:ea typeface="Open Sans"/>
                <a:cs typeface="Open Sans"/>
                <a:sym typeface="Open Sans"/>
              </a:rPr>
              <a:t>two battery mounts–to reduce weight</a:t>
            </a:r>
            <a:r>
              <a:rPr lang="en" sz="2950">
                <a:solidFill>
                  <a:schemeClr val="dk2"/>
                </a:solidFill>
                <a:latin typeface="Open Sans"/>
                <a:ea typeface="Open Sans"/>
                <a:cs typeface="Open Sans"/>
                <a:sym typeface="Open Sans"/>
              </a:rPr>
              <a:t> only one is used–</a:t>
            </a:r>
            <a:r>
              <a:rPr lang="en" sz="2950">
                <a:solidFill>
                  <a:schemeClr val="dk2"/>
                </a:solidFill>
                <a:latin typeface="Open Sans"/>
                <a:ea typeface="Open Sans"/>
                <a:cs typeface="Open Sans"/>
                <a:sym typeface="Open Sans"/>
              </a:rPr>
              <a:t>were added on the bottom of the robot. A lid was added to protect internal systems, with an 80mm cooling fan attached in the center.</a:t>
            </a:r>
            <a:endParaRPr sz="3600">
              <a:solidFill>
                <a:srgbClr val="BE0000"/>
              </a:solidFill>
              <a:latin typeface="Open Sans"/>
              <a:ea typeface="Open Sans"/>
              <a:cs typeface="Open Sans"/>
              <a:sym typeface="Open Sans"/>
            </a:endParaRPr>
          </a:p>
        </p:txBody>
      </p:sp>
      <p:pic>
        <p:nvPicPr>
          <p:cNvPr id="103" name="Google Shape;103;p15"/>
          <p:cNvPicPr preferRelativeResize="0"/>
          <p:nvPr/>
        </p:nvPicPr>
        <p:blipFill>
          <a:blip r:embed="rId3">
            <a:alphaModFix/>
          </a:blip>
          <a:stretch>
            <a:fillRect/>
          </a:stretch>
        </p:blipFill>
        <p:spPr>
          <a:xfrm>
            <a:off x="512876" y="13041275"/>
            <a:ext cx="6221755" cy="2560199"/>
          </a:xfrm>
          <a:prstGeom prst="rect">
            <a:avLst/>
          </a:prstGeom>
          <a:noFill/>
          <a:ln>
            <a:noFill/>
          </a:ln>
        </p:spPr>
      </p:pic>
      <p:pic>
        <p:nvPicPr>
          <p:cNvPr id="104" name="Google Shape;104;p15"/>
          <p:cNvPicPr preferRelativeResize="0"/>
          <p:nvPr/>
        </p:nvPicPr>
        <p:blipFill>
          <a:blip r:embed="rId4">
            <a:alphaModFix/>
          </a:blip>
          <a:stretch>
            <a:fillRect/>
          </a:stretch>
        </p:blipFill>
        <p:spPr>
          <a:xfrm>
            <a:off x="6528015" y="12684450"/>
            <a:ext cx="5760718" cy="3273851"/>
          </a:xfrm>
          <a:prstGeom prst="rect">
            <a:avLst/>
          </a:prstGeom>
          <a:noFill/>
          <a:ln>
            <a:noFill/>
          </a:ln>
        </p:spPr>
      </p:pic>
      <p:sp>
        <p:nvSpPr>
          <p:cNvPr id="105" name="Google Shape;105;p15"/>
          <p:cNvSpPr txBox="1"/>
          <p:nvPr/>
        </p:nvSpPr>
        <p:spPr>
          <a:xfrm>
            <a:off x="457200" y="15958300"/>
            <a:ext cx="1188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1: ODRI 9:1 belt system assembly (left) and actuator module shell (right)</a:t>
            </a:r>
            <a:endParaRPr sz="2400">
              <a:solidFill>
                <a:schemeClr val="dk2"/>
              </a:solidFill>
              <a:latin typeface="Open Sans"/>
              <a:ea typeface="Open Sans"/>
              <a:cs typeface="Open Sans"/>
              <a:sym typeface="Open Sans"/>
            </a:endParaRPr>
          </a:p>
        </p:txBody>
      </p:sp>
      <p:graphicFrame>
        <p:nvGraphicFramePr>
          <p:cNvPr id="106" name="Google Shape;106;p15"/>
          <p:cNvGraphicFramePr/>
          <p:nvPr/>
        </p:nvGraphicFramePr>
        <p:xfrm>
          <a:off x="24387038" y="10078500"/>
          <a:ext cx="3000000" cy="3000000"/>
        </p:xfrm>
        <a:graphic>
          <a:graphicData uri="http://schemas.openxmlformats.org/drawingml/2006/table">
            <a:tbl>
              <a:tblPr>
                <a:noFill/>
                <a:tableStyleId>{0098902C-F735-4477-B046-0778B7432B93}</a:tableStyleId>
              </a:tblPr>
              <a:tblGrid>
                <a:gridCol w="4554150"/>
                <a:gridCol w="3163425"/>
                <a:gridCol w="3858750"/>
              </a:tblGrid>
              <a:tr h="58907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Metric</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Final Value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Desired Value</a:t>
                      </a:r>
                      <a:endParaRPr sz="3000">
                        <a:solidFill>
                          <a:schemeClr val="dk2"/>
                        </a:solidFill>
                        <a:latin typeface="Open Sans"/>
                        <a:ea typeface="Open Sans"/>
                        <a:cs typeface="Open Sans"/>
                        <a:sym typeface="Open Sans"/>
                      </a:endParaRPr>
                    </a:p>
                  </a:txBody>
                  <a:tcPr marT="91425" marB="91425" marR="91425" marL="91425"/>
                </a:tc>
              </a:tr>
              <a:tr h="58907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Single Leg Torque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2.142 Nm</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&gt;2.1 Nm</a:t>
                      </a:r>
                      <a:endParaRPr/>
                    </a:p>
                  </a:txBody>
                  <a:tcPr marT="91425" marB="91425" marR="91425" marL="91425"/>
                </a:tc>
              </a:tr>
              <a:tr h="589075">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Robot Weight</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9.75 lbs</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&lt;12.64 lbs</a:t>
                      </a:r>
                      <a:endParaRPr/>
                    </a:p>
                  </a:txBody>
                  <a:tcPr marT="91425" marB="91425" marR="91425" marL="91425"/>
                </a:tc>
              </a:tr>
              <a:tr h="64612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Battery Power Output</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18.7 V, 20 A</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18 V, &gt;80 A</a:t>
                      </a:r>
                      <a:endParaRPr/>
                    </a:p>
                  </a:txBody>
                  <a:tcPr marT="91425" marB="91425" marR="91425" marL="91425"/>
                </a:tc>
              </a:tr>
              <a:tr h="589075">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Robot Runtime</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42 minutes</a:t>
                      </a:r>
                      <a:endParaRPr/>
                    </a:p>
                  </a:txBody>
                  <a:tcPr marT="91425" marB="91425" marR="91425" marL="91425"/>
                </a:tc>
                <a:tc>
                  <a:txBody>
                    <a:bodyPr/>
                    <a:lstStyle/>
                    <a:p>
                      <a:pPr indent="0" lvl="0" marL="0" rtl="0" algn="just">
                        <a:lnSpc>
                          <a:spcPct val="115000"/>
                        </a:lnSpc>
                        <a:spcBef>
                          <a:spcPts val="0"/>
                        </a:spcBef>
                        <a:spcAft>
                          <a:spcPts val="1000"/>
                        </a:spcAft>
                        <a:buClr>
                          <a:schemeClr val="dk1"/>
                        </a:buClr>
                        <a:buSzPts val="1100"/>
                        <a:buFont typeface="Arial"/>
                        <a:buNone/>
                      </a:pPr>
                      <a:r>
                        <a:rPr lang="en" sz="3000">
                          <a:solidFill>
                            <a:schemeClr val="dk2"/>
                          </a:solidFill>
                          <a:latin typeface="Open Sans"/>
                          <a:ea typeface="Open Sans"/>
                          <a:cs typeface="Open Sans"/>
                          <a:sym typeface="Open Sans"/>
                        </a:rPr>
                        <a:t>&gt;30 minutes</a:t>
                      </a:r>
                      <a:endParaRPr/>
                    </a:p>
                  </a:txBody>
                  <a:tcPr marT="91425" marB="91425" marR="91425" marL="91425"/>
                </a:tc>
              </a:tr>
              <a:tr h="589075">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Basic Walking</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T</a:t>
                      </a:r>
                      <a:r>
                        <a:rPr lang="en" sz="3000">
                          <a:solidFill>
                            <a:schemeClr val="dk2"/>
                          </a:solidFill>
                          <a:latin typeface="Open Sans"/>
                          <a:ea typeface="Open Sans"/>
                          <a:cs typeface="Open Sans"/>
                          <a:sym typeface="Open Sans"/>
                        </a:rPr>
                        <a:t>ethered</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Untethered</a:t>
                      </a:r>
                      <a:endParaRPr sz="3000">
                        <a:solidFill>
                          <a:schemeClr val="dk2"/>
                        </a:solidFill>
                        <a:latin typeface="Open Sans"/>
                        <a:ea typeface="Open Sans"/>
                        <a:cs typeface="Open Sans"/>
                        <a:sym typeface="Open Sans"/>
                      </a:endParaRPr>
                    </a:p>
                  </a:txBody>
                  <a:tcPr marT="91425" marB="91425" marR="91425" marL="91425"/>
                </a:tc>
              </a:tr>
              <a:tr h="589075">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Rough Terrain Walking</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Unsuccessful</a:t>
                      </a:r>
                      <a:endParaRPr sz="3000">
                        <a:solidFill>
                          <a:schemeClr val="dk2"/>
                        </a:solidFill>
                        <a:latin typeface="Open Sans"/>
                        <a:ea typeface="Open Sans"/>
                        <a:cs typeface="Open Sans"/>
                        <a:sym typeface="Open Sans"/>
                      </a:endParaRPr>
                    </a:p>
                  </a:txBody>
                  <a:tcPr marT="91425" marB="91425" marR="91425" marL="91425"/>
                </a:tc>
                <a:tc>
                  <a:txBody>
                    <a:bodyPr/>
                    <a:lstStyle/>
                    <a:p>
                      <a:pPr indent="0" lvl="0" marL="0" rtl="0" algn="just">
                        <a:lnSpc>
                          <a:spcPct val="115000"/>
                        </a:lnSpc>
                        <a:spcBef>
                          <a:spcPts val="0"/>
                        </a:spcBef>
                        <a:spcAft>
                          <a:spcPts val="1000"/>
                        </a:spcAft>
                        <a:buNone/>
                      </a:pPr>
                      <a:r>
                        <a:rPr lang="en" sz="3000">
                          <a:solidFill>
                            <a:schemeClr val="dk2"/>
                          </a:solidFill>
                          <a:latin typeface="Open Sans"/>
                          <a:ea typeface="Open Sans"/>
                          <a:cs typeface="Open Sans"/>
                          <a:sym typeface="Open Sans"/>
                        </a:rPr>
                        <a:t>Untethered</a:t>
                      </a:r>
                      <a:endParaRPr sz="3000">
                        <a:solidFill>
                          <a:schemeClr val="dk2"/>
                        </a:solidFill>
                        <a:latin typeface="Open Sans"/>
                        <a:ea typeface="Open Sans"/>
                        <a:cs typeface="Open Sans"/>
                        <a:sym typeface="Open Sans"/>
                      </a:endParaRPr>
                    </a:p>
                  </a:txBody>
                  <a:tcPr marT="91425" marB="91425" marR="91425" marL="91425"/>
                </a:tc>
              </a:tr>
            </a:tbl>
          </a:graphicData>
        </a:graphic>
      </p:graphicFrame>
      <p:pic>
        <p:nvPicPr>
          <p:cNvPr id="107" name="Google Shape;107;p15" title="Quadruped_Body_2025-Apr-01_03-37-54PM-000_CustomizedView34964925684_pngcopy.png"/>
          <p:cNvPicPr preferRelativeResize="0"/>
          <p:nvPr/>
        </p:nvPicPr>
        <p:blipFill rotWithShape="1">
          <a:blip r:embed="rId5">
            <a:alphaModFix/>
          </a:blip>
          <a:srcRect b="0" l="0" r="0" t="0"/>
          <a:stretch/>
        </p:blipFill>
        <p:spPr>
          <a:xfrm>
            <a:off x="12499848" y="16823163"/>
            <a:ext cx="11576305" cy="6826345"/>
          </a:xfrm>
          <a:prstGeom prst="rect">
            <a:avLst/>
          </a:prstGeom>
          <a:noFill/>
          <a:ln>
            <a:noFill/>
          </a:ln>
        </p:spPr>
      </p:pic>
      <p:sp>
        <p:nvSpPr>
          <p:cNvPr id="108" name="Google Shape;108;p15"/>
          <p:cNvSpPr txBox="1"/>
          <p:nvPr/>
        </p:nvSpPr>
        <p:spPr>
          <a:xfrm>
            <a:off x="24793513" y="9600550"/>
            <a:ext cx="1076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Table 1: A collection of measured capabilities compared to desired metrics</a:t>
            </a:r>
            <a:endParaRPr sz="2400">
              <a:solidFill>
                <a:schemeClr val="dk2"/>
              </a:solidFill>
              <a:latin typeface="Open Sans"/>
              <a:ea typeface="Open Sans"/>
              <a:cs typeface="Open Sans"/>
              <a:sym typeface="Open Sans"/>
            </a:endParaRPr>
          </a:p>
        </p:txBody>
      </p:sp>
      <p:sp>
        <p:nvSpPr>
          <p:cNvPr id="109" name="Google Shape;109;p15"/>
          <p:cNvSpPr txBox="1"/>
          <p:nvPr/>
        </p:nvSpPr>
        <p:spPr>
          <a:xfrm>
            <a:off x="25223255" y="19985525"/>
            <a:ext cx="9903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4: Internal wiring of robot</a:t>
            </a:r>
            <a:endParaRPr sz="2400">
              <a:solidFill>
                <a:schemeClr val="dk2"/>
              </a:solidFill>
              <a:latin typeface="Open Sans"/>
              <a:ea typeface="Open Sans"/>
              <a:cs typeface="Open Sans"/>
              <a:sym typeface="Open Sans"/>
            </a:endParaRPr>
          </a:p>
        </p:txBody>
      </p:sp>
      <p:sp>
        <p:nvSpPr>
          <p:cNvPr id="110" name="Google Shape;110;p15"/>
          <p:cNvSpPr txBox="1"/>
          <p:nvPr/>
        </p:nvSpPr>
        <p:spPr>
          <a:xfrm>
            <a:off x="12765616" y="23649500"/>
            <a:ext cx="1104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3: CAD Rendering of 3D Printed Parts</a:t>
            </a:r>
            <a:endParaRPr sz="2400">
              <a:solidFill>
                <a:schemeClr val="dk2"/>
              </a:solidFill>
              <a:latin typeface="Open Sans"/>
              <a:ea typeface="Open Sans"/>
              <a:cs typeface="Open Sans"/>
              <a:sym typeface="Open Sans"/>
            </a:endParaRPr>
          </a:p>
        </p:txBody>
      </p:sp>
      <p:pic>
        <p:nvPicPr>
          <p:cNvPr id="111" name="Google Shape;111;p15" title="Department-of-Mechanical-Engineering_centered-XL.png"/>
          <p:cNvPicPr preferRelativeResize="0"/>
          <p:nvPr/>
        </p:nvPicPr>
        <p:blipFill>
          <a:blip r:embed="rId6">
            <a:alphaModFix/>
          </a:blip>
          <a:stretch>
            <a:fillRect/>
          </a:stretch>
        </p:blipFill>
        <p:spPr>
          <a:xfrm>
            <a:off x="1551575" y="261275"/>
            <a:ext cx="3798513" cy="2560201"/>
          </a:xfrm>
          <a:prstGeom prst="rect">
            <a:avLst/>
          </a:prstGeom>
          <a:noFill/>
          <a:ln>
            <a:noFill/>
          </a:ln>
        </p:spPr>
      </p:pic>
      <p:pic>
        <p:nvPicPr>
          <p:cNvPr id="112" name="Google Shape;112;p15" title="DSC_0652.JPG"/>
          <p:cNvPicPr preferRelativeResize="0"/>
          <p:nvPr/>
        </p:nvPicPr>
        <p:blipFill rotWithShape="1">
          <a:blip r:embed="rId7">
            <a:alphaModFix/>
          </a:blip>
          <a:srcRect b="9625" l="0" r="0" t="13616"/>
          <a:stretch/>
        </p:blipFill>
        <p:spPr>
          <a:xfrm>
            <a:off x="25162461" y="14829525"/>
            <a:ext cx="10025477" cy="5156001"/>
          </a:xfrm>
          <a:prstGeom prst="rect">
            <a:avLst/>
          </a:prstGeom>
          <a:noFill/>
          <a:ln>
            <a:noFill/>
          </a:ln>
        </p:spPr>
      </p:pic>
      <p:pic>
        <p:nvPicPr>
          <p:cNvPr id="113" name="Google Shape;113;p15" title="DSC_0656.JPG"/>
          <p:cNvPicPr preferRelativeResize="0"/>
          <p:nvPr/>
        </p:nvPicPr>
        <p:blipFill rotWithShape="1">
          <a:blip r:embed="rId8">
            <a:alphaModFix/>
          </a:blip>
          <a:srcRect b="16617" l="16161" r="20334" t="9560"/>
          <a:stretch/>
        </p:blipFill>
        <p:spPr>
          <a:xfrm>
            <a:off x="12499800" y="3063250"/>
            <a:ext cx="11576402" cy="8951974"/>
          </a:xfrm>
          <a:prstGeom prst="rect">
            <a:avLst/>
          </a:prstGeom>
          <a:noFill/>
          <a:ln>
            <a:noFill/>
          </a:ln>
        </p:spPr>
      </p:pic>
      <p:sp>
        <p:nvSpPr>
          <p:cNvPr id="114" name="Google Shape;114;p15"/>
          <p:cNvSpPr txBox="1"/>
          <p:nvPr/>
        </p:nvSpPr>
        <p:spPr>
          <a:xfrm>
            <a:off x="12344400" y="11998650"/>
            <a:ext cx="1188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2: Robot standing using battery power.</a:t>
            </a:r>
            <a:endParaRPr sz="2400">
              <a:solidFill>
                <a:schemeClr val="dk2"/>
              </a:solidFill>
              <a:latin typeface="Open Sans"/>
              <a:ea typeface="Open Sans"/>
              <a:cs typeface="Open Sans"/>
              <a:sym typeface="Open Sans"/>
            </a:endParaRPr>
          </a:p>
        </p:txBody>
      </p:sp>
      <p:sp>
        <p:nvSpPr>
          <p:cNvPr id="115" name="Google Shape;115;p15"/>
          <p:cNvSpPr txBox="1"/>
          <p:nvPr/>
        </p:nvSpPr>
        <p:spPr>
          <a:xfrm>
            <a:off x="12499800" y="24158225"/>
            <a:ext cx="11576400" cy="345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600">
                <a:solidFill>
                  <a:srgbClr val="BE0000"/>
                </a:solidFill>
                <a:latin typeface="Open Sans"/>
                <a:ea typeface="Open Sans"/>
                <a:cs typeface="Open Sans"/>
                <a:sym typeface="Open Sans"/>
              </a:rPr>
              <a:t>Power System</a:t>
            </a:r>
            <a:endParaRPr b="1" sz="3600">
              <a:solidFill>
                <a:srgbClr val="BE0000"/>
              </a:solidFill>
              <a:latin typeface="Open Sans"/>
              <a:ea typeface="Open Sans"/>
              <a:cs typeface="Open Sans"/>
              <a:sym typeface="Open Sans"/>
            </a:endParaRPr>
          </a:p>
          <a:p>
            <a:pPr indent="0" lvl="0" marL="0" rtl="0" algn="just">
              <a:lnSpc>
                <a:spcPct val="115000"/>
              </a:lnSpc>
              <a:spcBef>
                <a:spcPts val="1000"/>
              </a:spcBef>
              <a:spcAft>
                <a:spcPts val="1000"/>
              </a:spcAft>
              <a:buClr>
                <a:schemeClr val="dk1"/>
              </a:buClr>
              <a:buSzPts val="1100"/>
              <a:buFont typeface="Arial"/>
              <a:buNone/>
            </a:pPr>
            <a:r>
              <a:rPr lang="en" sz="2950">
                <a:solidFill>
                  <a:schemeClr val="dk2"/>
                </a:solidFill>
                <a:latin typeface="Open Sans"/>
                <a:ea typeface="Open Sans"/>
                <a:cs typeface="Open Sans"/>
                <a:sym typeface="Open Sans"/>
              </a:rPr>
              <a:t>The system runs off of a Milwaukee 18V XC5.0 battery to reach a 42* minute run time. The choice to use Milwaukee batteries was made for easy access and to use the built-in safety features included with the battery.</a:t>
            </a:r>
            <a:endParaRPr sz="9200">
              <a:solidFill>
                <a:schemeClr val="dk2"/>
              </a:solidFill>
            </a:endParaRPr>
          </a:p>
        </p:txBody>
      </p:sp>
      <p:pic>
        <p:nvPicPr>
          <p:cNvPr id="116" name="Google Shape;116;p15" title="ControlSystemDiagram.png"/>
          <p:cNvPicPr preferRelativeResize="0"/>
          <p:nvPr/>
        </p:nvPicPr>
        <p:blipFill>
          <a:blip r:embed="rId9">
            <a:alphaModFix/>
          </a:blip>
          <a:stretch>
            <a:fillRect/>
          </a:stretch>
        </p:blipFill>
        <p:spPr>
          <a:xfrm>
            <a:off x="1977050" y="22091625"/>
            <a:ext cx="8847499" cy="4443366"/>
          </a:xfrm>
          <a:prstGeom prst="rect">
            <a:avLst/>
          </a:prstGeom>
          <a:noFill/>
          <a:ln>
            <a:noFill/>
          </a:ln>
        </p:spPr>
      </p:pic>
      <p:sp>
        <p:nvSpPr>
          <p:cNvPr id="117" name="Google Shape;117;p15"/>
          <p:cNvSpPr txBox="1"/>
          <p:nvPr/>
        </p:nvSpPr>
        <p:spPr>
          <a:xfrm>
            <a:off x="878391" y="26535000"/>
            <a:ext cx="1104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Figure 2: Single Motor Control Setup Using ODrive</a:t>
            </a:r>
            <a:endParaRPr sz="24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6" title="PS9_S25.jpeg.png"/>
          <p:cNvPicPr preferRelativeResize="0"/>
          <p:nvPr/>
        </p:nvPicPr>
        <p:blipFill>
          <a:blip r:embed="rId3">
            <a:alphaModFix/>
          </a:blip>
          <a:stretch>
            <a:fillRect/>
          </a:stretch>
        </p:blipFill>
        <p:spPr>
          <a:xfrm>
            <a:off x="152400" y="152400"/>
            <a:ext cx="36175352" cy="19038626"/>
          </a:xfrm>
          <a:prstGeom prst="rect">
            <a:avLst/>
          </a:prstGeom>
          <a:noFill/>
          <a:ln>
            <a:noFill/>
          </a:ln>
        </p:spPr>
      </p:pic>
      <p:sp>
        <p:nvSpPr>
          <p:cNvPr id="123" name="Google Shape;123;p16"/>
          <p:cNvSpPr txBox="1"/>
          <p:nvPr/>
        </p:nvSpPr>
        <p:spPr>
          <a:xfrm>
            <a:off x="1489500" y="2236450"/>
            <a:ext cx="69510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chemeClr val="dk2"/>
                </a:solidFill>
              </a:rPr>
              <a:t>Orange Pi 5</a:t>
            </a:r>
            <a:endParaRPr b="1" sz="7000">
              <a:solidFill>
                <a:schemeClr val="dk1"/>
              </a:solidFill>
            </a:endParaRPr>
          </a:p>
        </p:txBody>
      </p:sp>
      <p:sp>
        <p:nvSpPr>
          <p:cNvPr id="124" name="Google Shape;124;p16"/>
          <p:cNvSpPr txBox="1"/>
          <p:nvPr/>
        </p:nvSpPr>
        <p:spPr>
          <a:xfrm>
            <a:off x="29941725" y="2236450"/>
            <a:ext cx="33738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chemeClr val="dk2"/>
                </a:solidFill>
              </a:rPr>
              <a:t>Motor</a:t>
            </a:r>
            <a:endParaRPr b="1" sz="7000">
              <a:solidFill>
                <a:schemeClr val="dk2"/>
              </a:solidFill>
            </a:endParaRPr>
          </a:p>
          <a:p>
            <a:pPr indent="0" lvl="0" marL="0" rtl="0" algn="l">
              <a:spcBef>
                <a:spcPts val="0"/>
              </a:spcBef>
              <a:spcAft>
                <a:spcPts val="0"/>
              </a:spcAft>
              <a:buNone/>
            </a:pPr>
            <a:r>
              <a:t/>
            </a:r>
            <a:endParaRPr b="1" sz="7000">
              <a:solidFill>
                <a:schemeClr val="dk2"/>
              </a:solidFill>
            </a:endParaRPr>
          </a:p>
        </p:txBody>
      </p:sp>
      <p:sp>
        <p:nvSpPr>
          <p:cNvPr id="125" name="Google Shape;125;p16"/>
          <p:cNvSpPr txBox="1"/>
          <p:nvPr/>
        </p:nvSpPr>
        <p:spPr>
          <a:xfrm>
            <a:off x="22894650" y="2236450"/>
            <a:ext cx="38916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chemeClr val="dk2"/>
                </a:solidFill>
              </a:rPr>
              <a:t>Encoder</a:t>
            </a:r>
            <a:endParaRPr b="1" sz="7000">
              <a:solidFill>
                <a:schemeClr val="dk1"/>
              </a:solidFill>
            </a:endParaRPr>
          </a:p>
        </p:txBody>
      </p:sp>
      <p:sp>
        <p:nvSpPr>
          <p:cNvPr id="126" name="Google Shape;126;p16"/>
          <p:cNvSpPr txBox="1"/>
          <p:nvPr/>
        </p:nvSpPr>
        <p:spPr>
          <a:xfrm>
            <a:off x="15624925" y="2236450"/>
            <a:ext cx="45444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chemeClr val="dk2"/>
                </a:solidFill>
              </a:rPr>
              <a:t>ODrive S1</a:t>
            </a:r>
            <a:endParaRPr b="1" sz="7000">
              <a:solidFill>
                <a:schemeClr val="dk1"/>
              </a:solidFill>
            </a:endParaRPr>
          </a:p>
        </p:txBody>
      </p:sp>
      <p:cxnSp>
        <p:nvCxnSpPr>
          <p:cNvPr id="127" name="Google Shape;127;p16"/>
          <p:cNvCxnSpPr/>
          <p:nvPr/>
        </p:nvCxnSpPr>
        <p:spPr>
          <a:xfrm>
            <a:off x="3424800" y="3560350"/>
            <a:ext cx="941700" cy="2154600"/>
          </a:xfrm>
          <a:prstGeom prst="straightConnector1">
            <a:avLst/>
          </a:prstGeom>
          <a:noFill/>
          <a:ln cap="flat" cmpd="sng" w="76200">
            <a:solidFill>
              <a:schemeClr val="dk2"/>
            </a:solidFill>
            <a:prstDash val="solid"/>
            <a:round/>
            <a:headEnd len="med" w="med" type="none"/>
            <a:tailEnd len="med" w="med" type="triangle"/>
          </a:ln>
        </p:spPr>
      </p:cxnSp>
      <p:cxnSp>
        <p:nvCxnSpPr>
          <p:cNvPr id="128" name="Google Shape;128;p16"/>
          <p:cNvCxnSpPr/>
          <p:nvPr/>
        </p:nvCxnSpPr>
        <p:spPr>
          <a:xfrm>
            <a:off x="30572175" y="3533475"/>
            <a:ext cx="768300" cy="3287700"/>
          </a:xfrm>
          <a:prstGeom prst="straightConnector1">
            <a:avLst/>
          </a:prstGeom>
          <a:noFill/>
          <a:ln cap="flat" cmpd="sng" w="76200">
            <a:solidFill>
              <a:schemeClr val="dk2"/>
            </a:solidFill>
            <a:prstDash val="solid"/>
            <a:round/>
            <a:headEnd len="med" w="med" type="none"/>
            <a:tailEnd len="med" w="med" type="triangle"/>
          </a:ln>
        </p:spPr>
      </p:cxnSp>
      <p:cxnSp>
        <p:nvCxnSpPr>
          <p:cNvPr id="129" name="Google Shape;129;p16"/>
          <p:cNvCxnSpPr>
            <a:stCxn id="125" idx="2"/>
          </p:cNvCxnSpPr>
          <p:nvPr/>
        </p:nvCxnSpPr>
        <p:spPr>
          <a:xfrm>
            <a:off x="24840450" y="3560350"/>
            <a:ext cx="324000" cy="3506700"/>
          </a:xfrm>
          <a:prstGeom prst="straightConnector1">
            <a:avLst/>
          </a:prstGeom>
          <a:noFill/>
          <a:ln cap="flat" cmpd="sng" w="76200">
            <a:solidFill>
              <a:schemeClr val="dk2"/>
            </a:solidFill>
            <a:prstDash val="solid"/>
            <a:round/>
            <a:headEnd len="med" w="med" type="none"/>
            <a:tailEnd len="med" w="med" type="triangle"/>
          </a:ln>
        </p:spPr>
      </p:cxnSp>
      <p:cxnSp>
        <p:nvCxnSpPr>
          <p:cNvPr id="130" name="Google Shape;130;p16"/>
          <p:cNvCxnSpPr/>
          <p:nvPr/>
        </p:nvCxnSpPr>
        <p:spPr>
          <a:xfrm>
            <a:off x="16622650" y="3625650"/>
            <a:ext cx="1290600" cy="1874400"/>
          </a:xfrm>
          <a:prstGeom prst="straightConnector1">
            <a:avLst/>
          </a:prstGeom>
          <a:noFill/>
          <a:ln cap="flat" cmpd="sng" w="76200">
            <a:solidFill>
              <a:schemeClr val="dk2"/>
            </a:solidFill>
            <a:prstDash val="solid"/>
            <a:round/>
            <a:headEnd len="med" w="med" type="none"/>
            <a:tailEnd len="med" w="med" type="triangle"/>
          </a:ln>
        </p:spPr>
      </p:cxnSp>
      <p:cxnSp>
        <p:nvCxnSpPr>
          <p:cNvPr id="131" name="Google Shape;131;p16"/>
          <p:cNvCxnSpPr/>
          <p:nvPr/>
        </p:nvCxnSpPr>
        <p:spPr>
          <a:xfrm>
            <a:off x="12597575" y="3410575"/>
            <a:ext cx="952500" cy="3778800"/>
          </a:xfrm>
          <a:prstGeom prst="straightConnector1">
            <a:avLst/>
          </a:prstGeom>
          <a:noFill/>
          <a:ln cap="flat" cmpd="sng" w="76200">
            <a:solidFill>
              <a:schemeClr val="dk2"/>
            </a:solidFill>
            <a:prstDash val="solid"/>
            <a:round/>
            <a:headEnd len="med" w="med" type="none"/>
            <a:tailEnd len="med" w="med" type="triangle"/>
          </a:ln>
        </p:spPr>
      </p:cxnSp>
      <p:sp>
        <p:nvSpPr>
          <p:cNvPr id="132" name="Google Shape;132;p16"/>
          <p:cNvSpPr txBox="1"/>
          <p:nvPr/>
        </p:nvSpPr>
        <p:spPr>
          <a:xfrm>
            <a:off x="8818300" y="2236450"/>
            <a:ext cx="51927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0">
                <a:solidFill>
                  <a:schemeClr val="dk2"/>
                </a:solidFill>
              </a:rPr>
              <a:t>Transceiver</a:t>
            </a:r>
            <a:endParaRPr b="1" sz="7000">
              <a:solidFill>
                <a:schemeClr val="dk1"/>
              </a:solidFill>
            </a:endParaRPr>
          </a:p>
        </p:txBody>
      </p:sp>
      <p:pic>
        <p:nvPicPr>
          <p:cNvPr id="133" name="Google Shape;133;p16" title="Code Block Diagram.png"/>
          <p:cNvPicPr preferRelativeResize="0"/>
          <p:nvPr/>
        </p:nvPicPr>
        <p:blipFill>
          <a:blip r:embed="rId4">
            <a:alphaModFix/>
          </a:blip>
          <a:stretch>
            <a:fillRect/>
          </a:stretch>
        </p:blipFill>
        <p:spPr>
          <a:xfrm>
            <a:off x="1489500" y="17269100"/>
            <a:ext cx="17440851" cy="887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