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d2bccf93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d2bccf9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d2bccf9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d2bccf9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d2bccf93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d2bccf9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d2bccf9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d2bccf9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nKUoiURHMjntXYoKThe-t-jmxFVr4nzx/view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g8rjYqISYQgzpLCFjoLy_DliVdRQemK0/view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81-Bnukc6eiVbAMfTb2K7ZJzkx8q1E-k/view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iKhN8VDKtezqMz8ZQTpfHjM_tcnh8IS_/view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tLJS4omI1yIkJPrniz3cOqIikRdF8LNL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DSC_0657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38" y="146000"/>
            <a:ext cx="8604504" cy="485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IMG_9796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599057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DSC_066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title="IMG_9794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50" y="164323"/>
            <a:ext cx="8604503" cy="4814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title="DSC_065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