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76" r:id="rId6"/>
    <p:sldId id="372" r:id="rId7"/>
    <p:sldId id="373" r:id="rId8"/>
  </p:sldIdLst>
  <p:sldSz cx="12192000" cy="6858000"/>
  <p:notesSz cx="7285038" cy="10418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02E"/>
    <a:srgbClr val="E0E0E0"/>
    <a:srgbClr val="000000"/>
    <a:srgbClr val="FFFFFF"/>
    <a:srgbClr val="C0C0C0"/>
    <a:srgbClr val="A0A0A0"/>
    <a:srgbClr val="707070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AC687-8D55-4E4C-80FE-835513EEF020}" v="526" dt="2019-11-06T08:35:29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6" autoAdjust="0"/>
    <p:restoredTop sz="97520" autoAdjust="0"/>
  </p:normalViewPr>
  <p:slideViewPr>
    <p:cSldViewPr snapToGrid="0" snapToObjects="1" showGuides="1">
      <p:cViewPr varScale="1">
        <p:scale>
          <a:sx n="72" d="100"/>
          <a:sy n="72" d="100"/>
        </p:scale>
        <p:origin x="4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872" y="10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inek, Miroslav" userId="1ddc3fa8-4b22-446c-8e6d-982b85c1a30b" providerId="ADAL" clId="{ACEAC687-8D55-4E4C-80FE-835513EEF020}"/>
    <pc:docChg chg="undo custSel addSld delSld modSld sldOrd">
      <pc:chgData name="Molinek, Miroslav" userId="1ddc3fa8-4b22-446c-8e6d-982b85c1a30b" providerId="ADAL" clId="{ACEAC687-8D55-4E4C-80FE-835513EEF020}" dt="2019-11-06T08:35:29.595" v="523"/>
      <pc:docMkLst>
        <pc:docMk/>
      </pc:docMkLst>
      <pc:sldChg chg="addSp modSp setBg">
        <pc:chgData name="Molinek, Miroslav" userId="1ddc3fa8-4b22-446c-8e6d-982b85c1a30b" providerId="ADAL" clId="{ACEAC687-8D55-4E4C-80FE-835513EEF020}" dt="2019-11-06T08:27:10.594" v="266" actId="207"/>
        <pc:sldMkLst>
          <pc:docMk/>
          <pc:sldMk cId="1406515681" sldId="266"/>
        </pc:sldMkLst>
        <pc:spChg chg="mod">
          <ac:chgData name="Molinek, Miroslav" userId="1ddc3fa8-4b22-446c-8e6d-982b85c1a30b" providerId="ADAL" clId="{ACEAC687-8D55-4E4C-80FE-835513EEF020}" dt="2019-11-06T08:27:10.594" v="266" actId="207"/>
          <ac:spMkLst>
            <pc:docMk/>
            <pc:sldMk cId="1406515681" sldId="266"/>
            <ac:spMk id="2" creationId="{C8C59A88-40BC-498F-A496-230917BC7A1C}"/>
          </ac:spMkLst>
        </pc:spChg>
        <pc:spChg chg="mod">
          <ac:chgData name="Molinek, Miroslav" userId="1ddc3fa8-4b22-446c-8e6d-982b85c1a30b" providerId="ADAL" clId="{ACEAC687-8D55-4E4C-80FE-835513EEF020}" dt="2019-11-06T08:18:17.054" v="131"/>
          <ac:spMkLst>
            <pc:docMk/>
            <pc:sldMk cId="1406515681" sldId="266"/>
            <ac:spMk id="6" creationId="{767286C6-EE84-49FB-80ED-89E9CA40BB62}"/>
          </ac:spMkLst>
        </pc:spChg>
        <pc:spChg chg="add mod">
          <ac:chgData name="Molinek, Miroslav" userId="1ddc3fa8-4b22-446c-8e6d-982b85c1a30b" providerId="ADAL" clId="{ACEAC687-8D55-4E4C-80FE-835513EEF020}" dt="2019-11-06T08:26:05.630" v="251" actId="20577"/>
          <ac:spMkLst>
            <pc:docMk/>
            <pc:sldMk cId="1406515681" sldId="266"/>
            <ac:spMk id="7" creationId="{42117E43-A2A3-4BF0-8691-C58AD5143AE2}"/>
          </ac:spMkLst>
        </pc:spChg>
      </pc:sldChg>
      <pc:sldChg chg="addSp delSp modSp add ord setBg">
        <pc:chgData name="Molinek, Miroslav" userId="1ddc3fa8-4b22-446c-8e6d-982b85c1a30b" providerId="ADAL" clId="{ACEAC687-8D55-4E4C-80FE-835513EEF020}" dt="2019-11-06T08:35:29.595" v="523"/>
        <pc:sldMkLst>
          <pc:docMk/>
          <pc:sldMk cId="617383616" sldId="276"/>
        </pc:sldMkLst>
        <pc:spChg chg="mod">
          <ac:chgData name="Molinek, Miroslav" userId="1ddc3fa8-4b22-446c-8e6d-982b85c1a30b" providerId="ADAL" clId="{ACEAC687-8D55-4E4C-80FE-835513EEF020}" dt="2019-11-06T08:33:45.597" v="498" actId="1076"/>
          <ac:spMkLst>
            <pc:docMk/>
            <pc:sldMk cId="617383616" sldId="276"/>
            <ac:spMk id="2" creationId="{C8C59A88-40BC-498F-A496-230917BC7A1C}"/>
          </ac:spMkLst>
        </pc:spChg>
        <pc:spChg chg="del">
          <ac:chgData name="Molinek, Miroslav" userId="1ddc3fa8-4b22-446c-8e6d-982b85c1a30b" providerId="ADAL" clId="{ACEAC687-8D55-4E4C-80FE-835513EEF020}" dt="2019-11-06T08:34:43.280" v="504" actId="478"/>
          <ac:spMkLst>
            <pc:docMk/>
            <pc:sldMk cId="617383616" sldId="276"/>
            <ac:spMk id="6" creationId="{90177787-3AFC-4B27-917E-E736B3E9C045}"/>
          </ac:spMkLst>
        </pc:spChg>
        <pc:spChg chg="del topLvl">
          <ac:chgData name="Molinek, Miroslav" userId="1ddc3fa8-4b22-446c-8e6d-982b85c1a30b" providerId="ADAL" clId="{ACEAC687-8D55-4E4C-80FE-835513EEF020}" dt="2019-11-06T08:34:39.019" v="502" actId="478"/>
          <ac:spMkLst>
            <pc:docMk/>
            <pc:sldMk cId="617383616" sldId="276"/>
            <ac:spMk id="8" creationId="{4C3204F6-AA09-4058-9BF0-1086DE748495}"/>
          </ac:spMkLst>
        </pc:spChg>
        <pc:spChg chg="del mod">
          <ac:chgData name="Molinek, Miroslav" userId="1ddc3fa8-4b22-446c-8e6d-982b85c1a30b" providerId="ADAL" clId="{ACEAC687-8D55-4E4C-80FE-835513EEF020}" dt="2019-11-06T08:34:41.280" v="503" actId="478"/>
          <ac:spMkLst>
            <pc:docMk/>
            <pc:sldMk cId="617383616" sldId="276"/>
            <ac:spMk id="20" creationId="{B071B030-81BB-404A-BF6B-B2A0C9806977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28" creationId="{CE39F838-B6CA-46DF-82E9-C358C28EE9D0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29" creationId="{AA26CEA1-D16E-4EB8-B24A-8EE1FF0D6FA3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30" creationId="{866E28CC-802C-483D-B8BD-7BFE7D733A45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31" creationId="{FA7EA787-47DE-4CC2-BCFC-33C1BEA1403D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32" creationId="{BBCDDD18-7BF1-4540-8920-D0222F4D59E8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33" creationId="{47CDF810-A683-4644-8B07-B36AE3CC7C25}"/>
          </ac:spMkLst>
        </pc:spChg>
        <pc:spChg chg="mod">
          <ac:chgData name="Molinek, Miroslav" userId="1ddc3fa8-4b22-446c-8e6d-982b85c1a30b" providerId="ADAL" clId="{ACEAC687-8D55-4E4C-80FE-835513EEF020}" dt="2019-11-06T08:34:06.860" v="500" actId="14100"/>
          <ac:spMkLst>
            <pc:docMk/>
            <pc:sldMk cId="617383616" sldId="276"/>
            <ac:spMk id="34" creationId="{B93D63AA-E2B8-4E2C-8CF1-ECEE0F54056F}"/>
          </ac:spMkLst>
        </pc:spChg>
        <pc:spChg chg="add mod">
          <ac:chgData name="Molinek, Miroslav" userId="1ddc3fa8-4b22-446c-8e6d-982b85c1a30b" providerId="ADAL" clId="{ACEAC687-8D55-4E4C-80FE-835513EEF020}" dt="2019-11-06T08:35:10.737" v="521" actId="14100"/>
          <ac:spMkLst>
            <pc:docMk/>
            <pc:sldMk cId="617383616" sldId="276"/>
            <ac:spMk id="36" creationId="{2D072BA2-E1C6-464D-83FD-173CA0DF5EEE}"/>
          </ac:spMkLst>
        </pc:spChg>
        <pc:grpChg chg="del">
          <ac:chgData name="Molinek, Miroslav" userId="1ddc3fa8-4b22-446c-8e6d-982b85c1a30b" providerId="ADAL" clId="{ACEAC687-8D55-4E4C-80FE-835513EEF020}" dt="2019-11-06T08:34:43.280" v="504" actId="478"/>
          <ac:grpSpMkLst>
            <pc:docMk/>
            <pc:sldMk cId="617383616" sldId="276"/>
            <ac:grpSpMk id="5" creationId="{8394DE43-A744-4C67-A6D1-FD43126834F9}"/>
          </ac:grpSpMkLst>
        </pc:grpChg>
        <pc:grpChg chg="topLvl">
          <ac:chgData name="Molinek, Miroslav" userId="1ddc3fa8-4b22-446c-8e6d-982b85c1a30b" providerId="ADAL" clId="{ACEAC687-8D55-4E4C-80FE-835513EEF020}" dt="2019-11-06T08:34:39.019" v="502" actId="478"/>
          <ac:grpSpMkLst>
            <pc:docMk/>
            <pc:sldMk cId="617383616" sldId="276"/>
            <ac:grpSpMk id="7" creationId="{356C3BE0-31E0-40EE-B143-A39024FB2FA3}"/>
          </ac:grpSpMkLst>
        </pc:grpChg>
        <pc:grpChg chg="del mod">
          <ac:chgData name="Molinek, Miroslav" userId="1ddc3fa8-4b22-446c-8e6d-982b85c1a30b" providerId="ADAL" clId="{ACEAC687-8D55-4E4C-80FE-835513EEF020}" dt="2019-11-06T08:34:39.019" v="502" actId="478"/>
          <ac:grpSpMkLst>
            <pc:docMk/>
            <pc:sldMk cId="617383616" sldId="276"/>
            <ac:grpSpMk id="10" creationId="{24DDFAEE-A607-4754-9BA1-266A58946185}"/>
          </ac:grpSpMkLst>
        </pc:grpChg>
      </pc:sldChg>
      <pc:sldChg chg="del">
        <pc:chgData name="Molinek, Miroslav" userId="1ddc3fa8-4b22-446c-8e6d-982b85c1a30b" providerId="ADAL" clId="{ACEAC687-8D55-4E4C-80FE-835513EEF020}" dt="2019-11-06T08:22:03.058" v="136" actId="2696"/>
        <pc:sldMkLst>
          <pc:docMk/>
          <pc:sldMk cId="2571172284" sldId="286"/>
        </pc:sldMkLst>
      </pc:sldChg>
      <pc:sldChg chg="delSp modSp">
        <pc:chgData name="Molinek, Miroslav" userId="1ddc3fa8-4b22-446c-8e6d-982b85c1a30b" providerId="ADAL" clId="{ACEAC687-8D55-4E4C-80FE-835513EEF020}" dt="2019-11-06T08:32:37.417" v="467" actId="478"/>
        <pc:sldMkLst>
          <pc:docMk/>
          <pc:sldMk cId="1791379452" sldId="372"/>
        </pc:sldMkLst>
        <pc:spChg chg="mod">
          <ac:chgData name="Molinek, Miroslav" userId="1ddc3fa8-4b22-446c-8e6d-982b85c1a30b" providerId="ADAL" clId="{ACEAC687-8D55-4E4C-80FE-835513EEF020}" dt="2019-11-06T08:22:18.785" v="151" actId="20577"/>
          <ac:spMkLst>
            <pc:docMk/>
            <pc:sldMk cId="1791379452" sldId="372"/>
            <ac:spMk id="2" creationId="{651026BF-AF86-449B-92E9-2911C16FC156}"/>
          </ac:spMkLst>
        </pc:spChg>
        <pc:spChg chg="mod">
          <ac:chgData name="Molinek, Miroslav" userId="1ddc3fa8-4b22-446c-8e6d-982b85c1a30b" providerId="ADAL" clId="{ACEAC687-8D55-4E4C-80FE-835513EEF020}" dt="2019-11-06T08:24:13.637" v="239" actId="20577"/>
          <ac:spMkLst>
            <pc:docMk/>
            <pc:sldMk cId="1791379452" sldId="372"/>
            <ac:spMk id="4" creationId="{616E4A9F-7823-44DD-8D52-62BBDFB232EF}"/>
          </ac:spMkLst>
        </pc:spChg>
        <pc:spChg chg="del">
          <ac:chgData name="Molinek, Miroslav" userId="1ddc3fa8-4b22-446c-8e6d-982b85c1a30b" providerId="ADAL" clId="{ACEAC687-8D55-4E4C-80FE-835513EEF020}" dt="2019-11-06T08:22:25.359" v="152" actId="478"/>
          <ac:spMkLst>
            <pc:docMk/>
            <pc:sldMk cId="1791379452" sldId="372"/>
            <ac:spMk id="9" creationId="{011890CF-50B1-4B68-8159-E26414FC4123}"/>
          </ac:spMkLst>
        </pc:spChg>
        <pc:spChg chg="mod">
          <ac:chgData name="Molinek, Miroslav" userId="1ddc3fa8-4b22-446c-8e6d-982b85c1a30b" providerId="ADAL" clId="{ACEAC687-8D55-4E4C-80FE-835513EEF020}" dt="2019-11-06T08:22:09.221" v="137" actId="6549"/>
          <ac:spMkLst>
            <pc:docMk/>
            <pc:sldMk cId="1791379452" sldId="372"/>
            <ac:spMk id="10" creationId="{5AC600A5-26BD-4467-9DD9-B955F49236F7}"/>
          </ac:spMkLst>
        </pc:spChg>
        <pc:spChg chg="del">
          <ac:chgData name="Molinek, Miroslav" userId="1ddc3fa8-4b22-446c-8e6d-982b85c1a30b" providerId="ADAL" clId="{ACEAC687-8D55-4E4C-80FE-835513EEF020}" dt="2019-11-06T08:32:37.417" v="467" actId="478"/>
          <ac:spMkLst>
            <pc:docMk/>
            <pc:sldMk cId="1791379452" sldId="372"/>
            <ac:spMk id="14" creationId="{8669CBF8-D4B3-4274-AEDE-8FA1A43C2C12}"/>
          </ac:spMkLst>
        </pc:spChg>
        <pc:spChg chg="mod">
          <ac:chgData name="Molinek, Miroslav" userId="1ddc3fa8-4b22-446c-8e6d-982b85c1a30b" providerId="ADAL" clId="{ACEAC687-8D55-4E4C-80FE-835513EEF020}" dt="2019-11-06T08:23:58.142" v="212" actId="14100"/>
          <ac:spMkLst>
            <pc:docMk/>
            <pc:sldMk cId="1791379452" sldId="372"/>
            <ac:spMk id="15" creationId="{D90BBA8D-A5C1-46EB-8CDF-FA3BA84A38DB}"/>
          </ac:spMkLst>
        </pc:spChg>
        <pc:spChg chg="mod">
          <ac:chgData name="Molinek, Miroslav" userId="1ddc3fa8-4b22-446c-8e6d-982b85c1a30b" providerId="ADAL" clId="{ACEAC687-8D55-4E4C-80FE-835513EEF020}" dt="2019-11-06T08:23:49.187" v="210" actId="20577"/>
          <ac:spMkLst>
            <pc:docMk/>
            <pc:sldMk cId="1791379452" sldId="372"/>
            <ac:spMk id="16" creationId="{CE129DA6-8491-438A-942B-15369FE5E2CF}"/>
          </ac:spMkLst>
        </pc:spChg>
        <pc:spChg chg="del">
          <ac:chgData name="Molinek, Miroslav" userId="1ddc3fa8-4b22-446c-8e6d-982b85c1a30b" providerId="ADAL" clId="{ACEAC687-8D55-4E4C-80FE-835513EEF020}" dt="2019-11-06T08:23:31.117" v="193" actId="478"/>
          <ac:spMkLst>
            <pc:docMk/>
            <pc:sldMk cId="1791379452" sldId="372"/>
            <ac:spMk id="17" creationId="{67F1716C-2FBA-44C9-A310-37F7E25B29A9}"/>
          </ac:spMkLst>
        </pc:spChg>
        <pc:spChg chg="del mod">
          <ac:chgData name="Molinek, Miroslav" userId="1ddc3fa8-4b22-446c-8e6d-982b85c1a30b" providerId="ADAL" clId="{ACEAC687-8D55-4E4C-80FE-835513EEF020}" dt="2019-11-06T08:23:28.309" v="192" actId="478"/>
          <ac:spMkLst>
            <pc:docMk/>
            <pc:sldMk cId="1791379452" sldId="372"/>
            <ac:spMk id="18" creationId="{232591AC-E4BA-44CC-BC63-43DE9676B9C0}"/>
          </ac:spMkLst>
        </pc:spChg>
        <pc:spChg chg="mod">
          <ac:chgData name="Molinek, Miroslav" userId="1ddc3fa8-4b22-446c-8e6d-982b85c1a30b" providerId="ADAL" clId="{ACEAC687-8D55-4E4C-80FE-835513EEF020}" dt="2019-11-06T08:24:52.604" v="243" actId="403"/>
          <ac:spMkLst>
            <pc:docMk/>
            <pc:sldMk cId="1791379452" sldId="372"/>
            <ac:spMk id="22" creationId="{BA631994-1BE9-42EB-AF32-3AB49B837EE9}"/>
          </ac:spMkLst>
        </pc:spChg>
        <pc:spChg chg="mod">
          <ac:chgData name="Molinek, Miroslav" userId="1ddc3fa8-4b22-446c-8e6d-982b85c1a30b" providerId="ADAL" clId="{ACEAC687-8D55-4E4C-80FE-835513EEF020}" dt="2019-11-06T08:24:26.844" v="241" actId="14100"/>
          <ac:spMkLst>
            <pc:docMk/>
            <pc:sldMk cId="1791379452" sldId="372"/>
            <ac:spMk id="23" creationId="{FE765306-9742-4DD6-94CF-F51AB13770DE}"/>
          </ac:spMkLst>
        </pc:spChg>
        <pc:spChg chg="del">
          <ac:chgData name="Molinek, Miroslav" userId="1ddc3fa8-4b22-446c-8e6d-982b85c1a30b" providerId="ADAL" clId="{ACEAC687-8D55-4E4C-80FE-835513EEF020}" dt="2019-11-06T08:23:53.792" v="211" actId="478"/>
          <ac:spMkLst>
            <pc:docMk/>
            <pc:sldMk cId="1791379452" sldId="372"/>
            <ac:spMk id="24" creationId="{84D1B8CE-3A12-4C93-939E-C32A94BB0788}"/>
          </ac:spMkLst>
        </pc:spChg>
        <pc:spChg chg="del">
          <ac:chgData name="Molinek, Miroslav" userId="1ddc3fa8-4b22-446c-8e6d-982b85c1a30b" providerId="ADAL" clId="{ACEAC687-8D55-4E4C-80FE-835513EEF020}" dt="2019-11-06T08:23:32.809" v="194" actId="478"/>
          <ac:spMkLst>
            <pc:docMk/>
            <pc:sldMk cId="1791379452" sldId="372"/>
            <ac:spMk id="25" creationId="{9A9EFB7E-FE92-4F16-B618-8BAB5E838139}"/>
          </ac:spMkLst>
        </pc:spChg>
        <pc:spChg chg="mod">
          <ac:chgData name="Molinek, Miroslav" userId="1ddc3fa8-4b22-446c-8e6d-982b85c1a30b" providerId="ADAL" clId="{ACEAC687-8D55-4E4C-80FE-835513EEF020}" dt="2019-11-06T08:25:01.160" v="245" actId="403"/>
          <ac:spMkLst>
            <pc:docMk/>
            <pc:sldMk cId="1791379452" sldId="372"/>
            <ac:spMk id="26" creationId="{A3422F5A-71C8-4A1F-ACF2-24A62F5902BC}"/>
          </ac:spMkLst>
        </pc:spChg>
      </pc:sldChg>
      <pc:sldChg chg="addSp delSp modSp add">
        <pc:chgData name="Molinek, Miroslav" userId="1ddc3fa8-4b22-446c-8e6d-982b85c1a30b" providerId="ADAL" clId="{ACEAC687-8D55-4E4C-80FE-835513EEF020}" dt="2019-11-06T08:32:48.777" v="491" actId="20577"/>
        <pc:sldMkLst>
          <pc:docMk/>
          <pc:sldMk cId="2284455930" sldId="373"/>
        </pc:sldMkLst>
        <pc:spChg chg="del">
          <ac:chgData name="Molinek, Miroslav" userId="1ddc3fa8-4b22-446c-8e6d-982b85c1a30b" providerId="ADAL" clId="{ACEAC687-8D55-4E4C-80FE-835513EEF020}" dt="2019-11-06T08:28:09.470" v="293" actId="478"/>
          <ac:spMkLst>
            <pc:docMk/>
            <pc:sldMk cId="2284455930" sldId="373"/>
            <ac:spMk id="2" creationId="{DD7271C4-C396-4BB7-BEB8-8B08C8E0D0E7}"/>
          </ac:spMkLst>
        </pc:spChg>
        <pc:spChg chg="del mod">
          <ac:chgData name="Molinek, Miroslav" userId="1ddc3fa8-4b22-446c-8e6d-982b85c1a30b" providerId="ADAL" clId="{ACEAC687-8D55-4E4C-80FE-835513EEF020}" dt="2019-11-06T08:29:08.032" v="316" actId="478"/>
          <ac:spMkLst>
            <pc:docMk/>
            <pc:sldMk cId="2284455930" sldId="373"/>
            <ac:spMk id="3" creationId="{FFB89271-1963-462A-8E03-F47071415163}"/>
          </ac:spMkLst>
        </pc:spChg>
        <pc:spChg chg="mod">
          <ac:chgData name="Molinek, Miroslav" userId="1ddc3fa8-4b22-446c-8e6d-982b85c1a30b" providerId="ADAL" clId="{ACEAC687-8D55-4E4C-80FE-835513EEF020}" dt="2019-11-06T08:32:48.777" v="491" actId="20577"/>
          <ac:spMkLst>
            <pc:docMk/>
            <pc:sldMk cId="2284455930" sldId="373"/>
            <ac:spMk id="4" creationId="{4F4953A3-A625-4829-B7F9-36823DFCABF3}"/>
          </ac:spMkLst>
        </pc:spChg>
        <pc:spChg chg="del">
          <ac:chgData name="Molinek, Miroslav" userId="1ddc3fa8-4b22-446c-8e6d-982b85c1a30b" providerId="ADAL" clId="{ACEAC687-8D55-4E4C-80FE-835513EEF020}" dt="2019-11-06T08:32:41.352" v="468" actId="478"/>
          <ac:spMkLst>
            <pc:docMk/>
            <pc:sldMk cId="2284455930" sldId="373"/>
            <ac:spMk id="5" creationId="{A62AD6A6-009A-4CA9-8DE5-4F6E27A14779}"/>
          </ac:spMkLst>
        </pc:spChg>
        <pc:spChg chg="del">
          <ac:chgData name="Molinek, Miroslav" userId="1ddc3fa8-4b22-446c-8e6d-982b85c1a30b" providerId="ADAL" clId="{ACEAC687-8D55-4E4C-80FE-835513EEF020}" dt="2019-11-06T08:27:51.007" v="268" actId="478"/>
          <ac:spMkLst>
            <pc:docMk/>
            <pc:sldMk cId="2284455930" sldId="373"/>
            <ac:spMk id="6" creationId="{41D56848-EEDB-4B67-93FB-DFABED060A48}"/>
          </ac:spMkLst>
        </pc:spChg>
        <pc:spChg chg="add mod">
          <ac:chgData name="Molinek, Miroslav" userId="1ddc3fa8-4b22-446c-8e6d-982b85c1a30b" providerId="ADAL" clId="{ACEAC687-8D55-4E4C-80FE-835513EEF020}" dt="2019-11-06T08:29:43.103" v="362" actId="20577"/>
          <ac:spMkLst>
            <pc:docMk/>
            <pc:sldMk cId="2284455930" sldId="373"/>
            <ac:spMk id="7" creationId="{00888893-FABF-46E1-B198-B2A1931C4CC2}"/>
          </ac:spMkLst>
        </pc:spChg>
        <pc:spChg chg="add del mod">
          <ac:chgData name="Molinek, Miroslav" userId="1ddc3fa8-4b22-446c-8e6d-982b85c1a30b" providerId="ADAL" clId="{ACEAC687-8D55-4E4C-80FE-835513EEF020}" dt="2019-11-06T08:29:10.522" v="317" actId="478"/>
          <ac:spMkLst>
            <pc:docMk/>
            <pc:sldMk cId="2284455930" sldId="373"/>
            <ac:spMk id="9" creationId="{B7EBBCAA-0608-4A29-8ED3-33C17A637E4E}"/>
          </ac:spMkLst>
        </pc:spChg>
        <pc:spChg chg="add mod">
          <ac:chgData name="Molinek, Miroslav" userId="1ddc3fa8-4b22-446c-8e6d-982b85c1a30b" providerId="ADAL" clId="{ACEAC687-8D55-4E4C-80FE-835513EEF020}" dt="2019-11-06T08:31:07.942" v="460" actId="404"/>
          <ac:spMkLst>
            <pc:docMk/>
            <pc:sldMk cId="2284455930" sldId="373"/>
            <ac:spMk id="10" creationId="{D422D0C3-7729-47E7-A478-5CC0141AA971}"/>
          </ac:spMkLst>
        </pc:spChg>
      </pc:sldChg>
      <pc:sldChg chg="addSp delSp add del">
        <pc:chgData name="Molinek, Miroslav" userId="1ddc3fa8-4b22-446c-8e6d-982b85c1a30b" providerId="ADAL" clId="{ACEAC687-8D55-4E4C-80FE-835513EEF020}" dt="2019-11-06T08:35:21.523" v="522" actId="2696"/>
        <pc:sldMkLst>
          <pc:docMk/>
          <pc:sldMk cId="1288371927" sldId="374"/>
        </pc:sldMkLst>
        <pc:spChg chg="del">
          <ac:chgData name="Molinek, Miroslav" userId="1ddc3fa8-4b22-446c-8e6d-982b85c1a30b" providerId="ADAL" clId="{ACEAC687-8D55-4E4C-80FE-835513EEF020}" dt="2019-11-06T08:32:24.649" v="464" actId="478"/>
          <ac:spMkLst>
            <pc:docMk/>
            <pc:sldMk cId="1288371927" sldId="374"/>
            <ac:spMk id="2" creationId="{99BE8129-60EE-4B10-A75A-0453493EEF2B}"/>
          </ac:spMkLst>
        </pc:spChg>
        <pc:spChg chg="del">
          <ac:chgData name="Molinek, Miroslav" userId="1ddc3fa8-4b22-446c-8e6d-982b85c1a30b" providerId="ADAL" clId="{ACEAC687-8D55-4E4C-80FE-835513EEF020}" dt="2019-11-06T08:32:22.125" v="463" actId="478"/>
          <ac:spMkLst>
            <pc:docMk/>
            <pc:sldMk cId="1288371927" sldId="374"/>
            <ac:spMk id="3" creationId="{C38DFA94-DB51-472C-A90D-DD4FB73653A6}"/>
          </ac:spMkLst>
        </pc:spChg>
        <pc:spChg chg="del">
          <ac:chgData name="Molinek, Miroslav" userId="1ddc3fa8-4b22-446c-8e6d-982b85c1a30b" providerId="ADAL" clId="{ACEAC687-8D55-4E4C-80FE-835513EEF020}" dt="2019-11-06T08:32:31.467" v="465" actId="478"/>
          <ac:spMkLst>
            <pc:docMk/>
            <pc:sldMk cId="1288371927" sldId="374"/>
            <ac:spMk id="4" creationId="{075506E5-3188-4D9C-AAB8-E27BD7089D48}"/>
          </ac:spMkLst>
        </pc:spChg>
        <pc:spChg chg="del">
          <ac:chgData name="Molinek, Miroslav" userId="1ddc3fa8-4b22-446c-8e6d-982b85c1a30b" providerId="ADAL" clId="{ACEAC687-8D55-4E4C-80FE-835513EEF020}" dt="2019-11-06T08:32:33.675" v="466" actId="478"/>
          <ac:spMkLst>
            <pc:docMk/>
            <pc:sldMk cId="1288371927" sldId="374"/>
            <ac:spMk id="5" creationId="{9C7DD009-159D-4066-9DC0-91C5B075071E}"/>
          </ac:spMkLst>
        </pc:spChg>
        <pc:spChg chg="del">
          <ac:chgData name="Molinek, Miroslav" userId="1ddc3fa8-4b22-446c-8e6d-982b85c1a30b" providerId="ADAL" clId="{ACEAC687-8D55-4E4C-80FE-835513EEF020}" dt="2019-11-06T08:32:19.267" v="462" actId="478"/>
          <ac:spMkLst>
            <pc:docMk/>
            <pc:sldMk cId="1288371927" sldId="374"/>
            <ac:spMk id="6" creationId="{E39A61E7-77EF-4642-80A0-D951F2C5AE5C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7" creationId="{ED9A9529-CA6E-4D6D-B2A5-44C77B4EFD83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0" creationId="{BE2D2C72-CA77-4A18-8E32-D65238EF544B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1" creationId="{DF4FB675-3EBB-47C2-B202-342D8232E5B8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2" creationId="{1D1E40CA-E755-4095-8300-4676BD2572C8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3" creationId="{B96FDEB9-F865-425D-88E4-7AD27B953326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4" creationId="{7951645A-5D63-4313-B770-5E78C612F230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5" creationId="{2A6EE58C-2AF6-4A94-8A4F-84667B691B90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6" creationId="{0F60F06C-BC8E-4520-9711-739EC528E22A}"/>
          </ac:spMkLst>
        </pc:spChg>
        <pc:spChg chg="add del">
          <ac:chgData name="Molinek, Miroslav" userId="1ddc3fa8-4b22-446c-8e6d-982b85c1a30b" providerId="ADAL" clId="{ACEAC687-8D55-4E4C-80FE-835513EEF020}" dt="2019-11-06T08:33:08.506" v="493"/>
          <ac:spMkLst>
            <pc:docMk/>
            <pc:sldMk cId="1288371927" sldId="374"/>
            <ac:spMk id="37" creationId="{72893FB7-2610-4E1C-B760-706EA6BC7D88}"/>
          </ac:spMkLst>
        </pc:spChg>
        <pc:grpChg chg="add del">
          <ac:chgData name="Molinek, Miroslav" userId="1ddc3fa8-4b22-446c-8e6d-982b85c1a30b" providerId="ADAL" clId="{ACEAC687-8D55-4E4C-80FE-835513EEF020}" dt="2019-11-06T08:33:08.506" v="493"/>
          <ac:grpSpMkLst>
            <pc:docMk/>
            <pc:sldMk cId="1288371927" sldId="374"/>
            <ac:grpSpMk id="8" creationId="{38987BF1-F6C0-4F8A-AFA2-6003CA6D6842}"/>
          </ac:grpSpMkLst>
        </pc:grpChg>
      </pc:sldChg>
      <pc:sldChg chg="del">
        <pc:chgData name="Molinek, Miroslav" userId="1ddc3fa8-4b22-446c-8e6d-982b85c1a30b" providerId="ADAL" clId="{ACEAC687-8D55-4E4C-80FE-835513EEF020}" dt="2019-11-06T08:25:14.296" v="246" actId="2696"/>
        <pc:sldMkLst>
          <pc:docMk/>
          <pc:sldMk cId="3445124" sldId="375"/>
        </pc:sldMkLst>
      </pc:sldChg>
      <pc:sldChg chg="del">
        <pc:chgData name="Molinek, Miroslav" userId="1ddc3fa8-4b22-446c-8e6d-982b85c1a30b" providerId="ADAL" clId="{ACEAC687-8D55-4E4C-80FE-835513EEF020}" dt="2019-11-06T08:25:19.478" v="247" actId="2696"/>
        <pc:sldMkLst>
          <pc:docMk/>
          <pc:sldMk cId="1246055758" sldId="377"/>
        </pc:sldMkLst>
      </pc:sldChg>
    </pc:docChg>
  </pc:docChgLst>
  <pc:docChgLst>
    <pc:chgData name="Vladyka, Vojtech" userId="fbf504c0-e950-4b2f-836e-d0f5cb8b1253" providerId="ADAL" clId="{589A45CB-D04F-42B2-8C1A-47989E4D4553}"/>
    <pc:docChg chg="modSld">
      <pc:chgData name="Vladyka, Vojtech" userId="fbf504c0-e950-4b2f-836e-d0f5cb8b1253" providerId="ADAL" clId="{589A45CB-D04F-42B2-8C1A-47989E4D4553}" dt="2019-11-06T15:00:20.496" v="0" actId="20577"/>
      <pc:docMkLst>
        <pc:docMk/>
      </pc:docMkLst>
      <pc:sldChg chg="modSp">
        <pc:chgData name="Vladyka, Vojtech" userId="fbf504c0-e950-4b2f-836e-d0f5cb8b1253" providerId="ADAL" clId="{589A45CB-D04F-42B2-8C1A-47989E4D4553}" dt="2019-11-06T15:00:20.496" v="0" actId="20577"/>
        <pc:sldMkLst>
          <pc:docMk/>
          <pc:sldMk cId="617383616" sldId="276"/>
        </pc:sldMkLst>
        <pc:spChg chg="mod">
          <ac:chgData name="Vladyka, Vojtech" userId="fbf504c0-e950-4b2f-836e-d0f5cb8b1253" providerId="ADAL" clId="{589A45CB-D04F-42B2-8C1A-47989E4D4553}" dt="2019-11-06T15:00:20.496" v="0" actId="20577"/>
          <ac:spMkLst>
            <pc:docMk/>
            <pc:sldMk cId="617383616" sldId="276"/>
            <ac:spMk id="32" creationId="{BBCDDD18-7BF1-4540-8920-D0222F4D59E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598721-3323-42CB-96FB-C6D7D9D20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F977-0234-4542-94AE-376F45A8E7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26502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7726CFF9-B101-4D5A-AE5F-81BC4D91C17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C7A7-567A-4A18-A303-6ED5E91C67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5533-4890-43A5-8A14-C9DE3F256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26502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A1C57C73-0239-4725-8F06-3E607150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26502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770AA0C4-695F-4136-A1C4-C28E233376CC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7525" y="1301750"/>
            <a:ext cx="6249988" cy="3516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160" tIns="50580" rIns="101160" bIns="50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504" y="5014030"/>
            <a:ext cx="5828030" cy="410238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26502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ED70284F-7E88-4545-9BB2-221688B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b="1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1714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4000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000" kern="1200">
        <a:solidFill>
          <a:schemeClr val="tx1"/>
        </a:solidFill>
        <a:latin typeface="+mj-lt"/>
        <a:ea typeface="+mn-ea"/>
        <a:cs typeface="+mn-cs"/>
      </a:defRPr>
    </a:lvl4pPr>
    <a:lvl5pPr marL="630238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9811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08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92" userDrawn="1">
          <p15:clr>
            <a:srgbClr val="FBAE40"/>
          </p15:clr>
        </p15:guide>
        <p15:guide id="2" orient="horz" pos="3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75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L Conten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8382001" cy="5372100"/>
          </a:xfrm>
        </p:spPr>
        <p:txBody>
          <a:bodyPr tIns="0"/>
          <a:lstStyle>
            <a:lvl1pPr>
              <a:lnSpc>
                <a:spcPct val="80000"/>
              </a:lnSpc>
              <a:defRPr sz="9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A2922BA-AA7B-49A4-BAC5-FF5A045498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632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9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6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0F7696B-AED7-4649-B1BE-83104AF7ADD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rgbClr val="DC202E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47401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D0DF29E-4A6C-4505-AA49-6B64388E139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4115104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39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64076E-2966-4D1B-8F30-6885CA148AF4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3306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B90B35-A8E2-43F4-9EE2-F7A3C794C84F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300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46821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 userDrawn="1"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 userDrawn="1"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697456D-818A-4FA7-9322-10ECC2C0575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73154"/>
            <a:ext cx="12192000" cy="489546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7282608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CAE0181-37B5-43E5-A82A-CDD053C29C6C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406711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43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 userDrawn="1"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 userDrawn="1"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 userDrawn="1"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90AB464-576C-4A33-966B-DD17FE4C418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1740245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30F8805-7C7A-42C7-AA78-A838FC7ADE6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8805256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A7B3DE-C704-4D6A-9148-C2EE51AB955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4996"/>
            <a:ext cx="12192000" cy="497704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89325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tee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F7EE7B8-7423-490B-A1BE-0DDF87E6EC6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D64B098-3BC3-46B7-9278-55E699AD37C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578199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95A6AF-DA14-4AA2-80B8-C7ACE12804E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990648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8635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5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75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5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 userDrawn="1"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 userDrawn="1"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568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8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 userDrawn="1"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 userDrawn="1"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 userDrawn="1"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889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6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32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teen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8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72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HE TEMP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03B52-DBF5-48FD-AB36-B36970177F1B}"/>
              </a:ext>
            </a:extLst>
          </p:cNvPr>
          <p:cNvSpPr txBox="1"/>
          <p:nvPr userDrawn="1"/>
        </p:nvSpPr>
        <p:spPr>
          <a:xfrm>
            <a:off x="4516170" y="2978965"/>
            <a:ext cx="3159659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END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20493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FEED254-594A-4DEF-B14F-BB320B35E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4B37AE-D376-4803-909C-43B768E77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7638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CC3E13D1-E94F-4B4D-83D6-B5F06339C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5276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7BAA9-D280-435E-831E-F80E2AAA10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0552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8319823-0FB9-4E89-AEE4-CE31D96494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12914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9001"/>
            <a:ext cx="11201400" cy="9525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4800600"/>
            <a:ext cx="2819400" cy="1066801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7300" y="4800601"/>
            <a:ext cx="2819400" cy="673625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43BEBD-56B2-42F2-A52E-ADB299D80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024" userDrawn="1">
          <p15:clr>
            <a:srgbClr val="FBAE40"/>
          </p15:clr>
        </p15:guide>
        <p15:guide id="3" orient="horz" pos="1896" userDrawn="1">
          <p15:clr>
            <a:srgbClr val="FBAE40"/>
          </p15:clr>
        </p15:guide>
        <p15:guide id="4" orient="horz" pos="2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700"/>
            <a:ext cx="8382000" cy="2438401"/>
          </a:xfrm>
        </p:spPr>
        <p:txBody>
          <a:bodyPr tIns="0" anchor="t"/>
          <a:lstStyle>
            <a:lvl1pPr>
              <a:lnSpc>
                <a:spcPct val="80000"/>
              </a:lnSpc>
              <a:defRPr lang="en-US" sz="4400" b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4CFFDD-05DC-402C-8089-120C9C2FE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4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5105400"/>
            <a:ext cx="8382000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66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16" userDrawn="1">
          <p15:clr>
            <a:srgbClr val="FBAE40"/>
          </p15:clr>
        </p15:guide>
        <p15:guide id="2" pos="55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5105400"/>
            <a:ext cx="8381999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0D7819A-630E-44DC-929F-9334907748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8189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6C7584E-D951-44B3-B6A7-50BBD18EEA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6378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B80078C-A569-4E2A-801C-5381A518F1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92756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3DF5146-688C-4FB5-8042-A8DDBF6B6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4567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4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429001"/>
            <a:ext cx="8382000" cy="1447799"/>
          </a:xfrm>
        </p:spPr>
        <p:txBody>
          <a:bodyPr tIns="0" anchor="t"/>
          <a:lstStyle>
            <a:lvl1pPr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876800"/>
            <a:ext cx="8382000" cy="14859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B2A323-0749-4F5A-9A71-D373C17ED9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large Ic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699"/>
            <a:ext cx="5600700" cy="2019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31E2-DC1C-4926-9681-B5EB493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30FB-4B8F-4B77-AC4C-E2E31B21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1409700"/>
            <a:ext cx="11201401" cy="4457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61BD-1A56-4C96-8300-B2F24AEB8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480164"/>
            <a:ext cx="5600702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Footer, Honeywell Sans Bold 10pt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1868-C853-40C5-8660-D23F908B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755" y="6480164"/>
            <a:ext cx="496945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accent3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7686E33-694A-4833-A47B-FAB757D253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4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5" r:id="rId3"/>
    <p:sldLayoutId id="2147483679" r:id="rId4"/>
    <p:sldLayoutId id="2147483651" r:id="rId5"/>
    <p:sldLayoutId id="2147483666" r:id="rId6"/>
    <p:sldLayoutId id="2147483667" r:id="rId7"/>
    <p:sldLayoutId id="2147483673" r:id="rId8"/>
    <p:sldLayoutId id="2147483674" r:id="rId9"/>
    <p:sldLayoutId id="2147483678" r:id="rId10"/>
    <p:sldLayoutId id="2147483665" r:id="rId11"/>
    <p:sldLayoutId id="2147483657" r:id="rId12"/>
    <p:sldLayoutId id="2147483670" r:id="rId13"/>
    <p:sldLayoutId id="2147483650" r:id="rId14"/>
    <p:sldLayoutId id="2147483656" r:id="rId15"/>
    <p:sldLayoutId id="2147483664" r:id="rId16"/>
    <p:sldLayoutId id="2147483661" r:id="rId17"/>
    <p:sldLayoutId id="2147483658" r:id="rId18"/>
    <p:sldLayoutId id="2147483662" r:id="rId19"/>
    <p:sldLayoutId id="2147483659" r:id="rId20"/>
    <p:sldLayoutId id="2147483663" r:id="rId21"/>
    <p:sldLayoutId id="2147483660" r:id="rId22"/>
    <p:sldLayoutId id="2147483681" r:id="rId23"/>
    <p:sldLayoutId id="2147483654" r:id="rId24"/>
    <p:sldLayoutId id="2147483655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672" r:id="rId3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Honeywell Sans" panose="02010503040101060203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6037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800"/>
        </a:spcBef>
        <a:spcAft>
          <a:spcPts val="1000"/>
        </a:spcAft>
        <a:buFont typeface="Arial" panose="020B0604020202020204" pitchFamily="34" charset="0"/>
        <a:buNone/>
        <a:defRPr sz="2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DE53C"/>
          </p15:clr>
        </p15:guide>
        <p15:guide id="2" pos="3840" userDrawn="1">
          <p15:clr>
            <a:srgbClr val="9FCC3B"/>
          </p15:clr>
        </p15:guide>
        <p15:guide id="3" orient="horz" pos="312" userDrawn="1">
          <p15:clr>
            <a:srgbClr val="9FCC3B"/>
          </p15:clr>
        </p15:guide>
        <p15:guide id="4" orient="horz" pos="4008" userDrawn="1">
          <p15:clr>
            <a:srgbClr val="FDE53C"/>
          </p15:clr>
        </p15:guide>
        <p15:guide id="6" pos="7368" userDrawn="1">
          <p15:clr>
            <a:srgbClr val="9FCC3B"/>
          </p15:clr>
        </p15:guide>
        <p15:guide id="7" orient="horz" pos="3696" userDrawn="1">
          <p15:clr>
            <a:srgbClr val="9FCC3B"/>
          </p15:clr>
        </p15:guide>
        <p15:guide id="9" orient="horz" pos="576" userDrawn="1">
          <p15:clr>
            <a:srgbClr val="9FCC3B"/>
          </p15:clr>
        </p15:guide>
        <p15:guide id="10" orient="horz" pos="888" userDrawn="1">
          <p15:clr>
            <a:srgbClr val="9FCC3B"/>
          </p15:clr>
        </p15:guide>
        <p15:guide id="11" orient="horz" pos="2304" userDrawn="1">
          <p15:clr>
            <a:srgbClr val="9FCC3B"/>
          </p15:clr>
        </p15:guide>
        <p15:guide id="12" userDrawn="1">
          <p15:clr>
            <a:srgbClr val="000000"/>
          </p15:clr>
        </p15:guide>
        <p15:guide id="13" pos="7680" userDrawn="1">
          <p15:clr>
            <a:srgbClr val="000000"/>
          </p15:clr>
        </p15:guide>
        <p15:guide id="14" orient="horz" userDrawn="1">
          <p15:clr>
            <a:srgbClr val="000000"/>
          </p15:clr>
        </p15:guide>
        <p15:guide id="15" orient="horz" pos="4320" userDrawn="1">
          <p15:clr>
            <a:srgbClr val="000000"/>
          </p15:clr>
        </p15:guide>
        <p15:guide id="16" pos="31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9A88-40BC-498F-A496-230917BC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028432"/>
            <a:ext cx="11266772" cy="20193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cs-CZ" dirty="0">
                <a:solidFill>
                  <a:schemeClr val="accent1"/>
                </a:solidFill>
              </a:rPr>
              <a:t> TEAM</a:t>
            </a:r>
            <a:br>
              <a:rPr lang="cs-CZ" dirty="0">
                <a:solidFill>
                  <a:schemeClr val="accent1"/>
                </a:solidFill>
              </a:rPr>
            </a:br>
            <a:r>
              <a:rPr lang="cs-CZ" dirty="0"/>
              <a:t>BRNO hACKATHON 2019</a:t>
            </a:r>
            <a:br>
              <a:rPr lang="cs-CZ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cs-CZ" dirty="0">
                <a:solidFill>
                  <a:schemeClr val="accent4"/>
                </a:solidFill>
              </a:rPr>
              <a:t>VOICE ASSISTANT FOR AEROSPACE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7286C6-EE84-49FB-80ED-89E9CA40B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3848100"/>
            <a:ext cx="2997544" cy="1869306"/>
          </a:xfrm>
        </p:spPr>
        <p:txBody>
          <a:bodyPr/>
          <a:lstStyle/>
          <a:p>
            <a:r>
              <a:rPr lang="en-US" dirty="0" err="1"/>
              <a:t>Cernicko</a:t>
            </a:r>
            <a:r>
              <a:rPr lang="en-US" dirty="0"/>
              <a:t> </a:t>
            </a:r>
            <a:r>
              <a:rPr lang="en-US" dirty="0" err="1"/>
              <a:t>sergij</a:t>
            </a:r>
            <a:endParaRPr lang="en-US" dirty="0"/>
          </a:p>
          <a:p>
            <a:pPr lvl="1"/>
            <a:r>
              <a:rPr lang="en-US" dirty="0"/>
              <a:t>FRONT-END EXPERT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Liska Martin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FRONT-END EXPERT</a:t>
            </a: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Sacco carmine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VOICE UI EXPERT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2E0E4-01A1-4C54-9EE7-019C7AA1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09EA-9CA7-4BA1-BA03-DEEDCA49E371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42117E43-A2A3-4BF0-8691-C58AD5143AE2}"/>
              </a:ext>
            </a:extLst>
          </p:cNvPr>
          <p:cNvSpPr txBox="1">
            <a:spLocks/>
          </p:cNvSpPr>
          <p:nvPr/>
        </p:nvSpPr>
        <p:spPr>
          <a:xfrm>
            <a:off x="3892143" y="3848100"/>
            <a:ext cx="2997544" cy="1869306"/>
          </a:xfrm>
          <a:prstGeom prst="rect">
            <a:avLst/>
          </a:prstGeom>
        </p:spPr>
        <p:txBody>
          <a:bodyPr vert="horz" lIns="0" tIns="0" rIns="0" bIns="18288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Honeywell Sans" panose="02010503040101060203" pitchFamily="50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Urbanek </a:t>
            </a:r>
            <a:r>
              <a:rPr lang="en-US" dirty="0" err="1"/>
              <a:t>radomir</a:t>
            </a: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VOICE UI EXPERT</a:t>
            </a:r>
            <a:endParaRPr lang="en-US" dirty="0"/>
          </a:p>
          <a:p>
            <a:r>
              <a:rPr lang="en-US" dirty="0" err="1">
                <a:solidFill>
                  <a:prstClr val="black"/>
                </a:solidFill>
              </a:rPr>
              <a:t>Vladyka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vojtech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BACK-END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9A88-40BC-498F-A496-230917BC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10" y="230914"/>
            <a:ext cx="3882869" cy="738472"/>
          </a:xfrm>
        </p:spPr>
        <p:txBody>
          <a:bodyPr/>
          <a:lstStyle/>
          <a:p>
            <a:r>
              <a:rPr lang="cs-CZ" sz="3464"/>
              <a:t>Elevator </a:t>
            </a:r>
            <a:br>
              <a:rPr lang="cs-CZ" sz="3464"/>
            </a:br>
            <a:r>
              <a:rPr lang="cs-CZ" sz="3464"/>
              <a:t>pitch</a:t>
            </a:r>
            <a:endParaRPr lang="en-US" sz="3464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C3BE0-31E0-40EE-B143-A39024FB2FA3}"/>
              </a:ext>
            </a:extLst>
          </p:cNvPr>
          <p:cNvGrpSpPr/>
          <p:nvPr/>
        </p:nvGrpSpPr>
        <p:grpSpPr>
          <a:xfrm>
            <a:off x="1" y="1200299"/>
            <a:ext cx="12192000" cy="5657702"/>
            <a:chOff x="0" y="1871299"/>
            <a:chExt cx="15119350" cy="88205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EC5572-295F-4AD2-867B-B4E553EE8BE7}"/>
                </a:ext>
              </a:extLst>
            </p:cNvPr>
            <p:cNvGrpSpPr/>
            <p:nvPr/>
          </p:nvGrpSpPr>
          <p:grpSpPr>
            <a:xfrm>
              <a:off x="0" y="1871299"/>
              <a:ext cx="15119350" cy="8820515"/>
              <a:chOff x="0" y="1871299"/>
              <a:chExt cx="15119350" cy="882051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76AB0-9960-4AE4-BC75-3F12DD15E10B}"/>
                  </a:ext>
                </a:extLst>
              </p:cNvPr>
              <p:cNvSpPr/>
              <p:nvPr/>
            </p:nvSpPr>
            <p:spPr>
              <a:xfrm>
                <a:off x="5023444" y="3131299"/>
                <a:ext cx="9735686" cy="9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A2371E-0A06-4A42-8321-F39E2AB18E32}"/>
                  </a:ext>
                </a:extLst>
              </p:cNvPr>
              <p:cNvSpPr/>
              <p:nvPr/>
            </p:nvSpPr>
            <p:spPr>
              <a:xfrm>
                <a:off x="5023664" y="1871299"/>
                <a:ext cx="9735686" cy="9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35E57B-2F6B-4C06-A282-4DDFAD059CA4}"/>
                  </a:ext>
                </a:extLst>
              </p:cNvPr>
              <p:cNvSpPr/>
              <p:nvPr/>
            </p:nvSpPr>
            <p:spPr>
              <a:xfrm>
                <a:off x="5023442" y="4390115"/>
                <a:ext cx="9735686" cy="9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4D6C04-B7A8-452B-87DC-36D1EA3C38EC}"/>
                  </a:ext>
                </a:extLst>
              </p:cNvPr>
              <p:cNvSpPr/>
              <p:nvPr/>
            </p:nvSpPr>
            <p:spPr>
              <a:xfrm>
                <a:off x="5023441" y="5648931"/>
                <a:ext cx="9735686" cy="9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475FA8-4A8D-4EEA-AD7F-B227941596A0}"/>
                  </a:ext>
                </a:extLst>
              </p:cNvPr>
              <p:cNvSpPr/>
              <p:nvPr/>
            </p:nvSpPr>
            <p:spPr>
              <a:xfrm>
                <a:off x="5023664" y="6907747"/>
                <a:ext cx="9735686" cy="9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DBF7BB-27CF-46F0-ACB3-28BD0607C777}"/>
                  </a:ext>
                </a:extLst>
              </p:cNvPr>
              <p:cNvSpPr/>
              <p:nvPr/>
            </p:nvSpPr>
            <p:spPr>
              <a:xfrm>
                <a:off x="5023664" y="8168933"/>
                <a:ext cx="9735686" cy="9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2A5357-3C0D-46DD-BCA2-EFCB93C3BDDA}"/>
                  </a:ext>
                </a:extLst>
              </p:cNvPr>
              <p:cNvSpPr/>
              <p:nvPr/>
            </p:nvSpPr>
            <p:spPr>
              <a:xfrm>
                <a:off x="5023664" y="9425379"/>
                <a:ext cx="9735686" cy="9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55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itle 1">
                <a:extLst>
                  <a:ext uri="{FF2B5EF4-FFF2-40B4-BE49-F238E27FC236}">
                    <a16:creationId xmlns:a16="http://schemas.microsoft.com/office/drawing/2014/main" id="{49F62086-3537-4D7E-924C-491A159002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331814"/>
                <a:ext cx="15119350" cy="360000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cs-CZ" sz="385" cap="none">
                    <a:latin typeface="+mn-lt"/>
                  </a:rPr>
                  <a:t>Need help in filling this? Get video training and guidance at </a:t>
                </a:r>
                <a:r>
                  <a:rPr lang="cs-CZ" sz="385" i="1" cap="none"/>
                  <a:t>z21</a:t>
                </a:r>
                <a:r>
                  <a:rPr lang="cs-CZ" sz="385" i="1" cap="none">
                    <a:latin typeface="+mn-lt"/>
                  </a:rPr>
                  <a:t>.honeywell.com     ●     </a:t>
                </a:r>
                <a:r>
                  <a:rPr lang="cs-CZ" sz="385" cap="none">
                    <a:latin typeface="+mn-lt"/>
                  </a:rPr>
                  <a:t>Get these graphic templates for print and editing at </a:t>
                </a:r>
                <a:r>
                  <a:rPr lang="cs-CZ" sz="385" i="1" cap="none">
                    <a:latin typeface="+mn-lt"/>
                  </a:rPr>
                  <a:t>go.honeywell.com/</a:t>
                </a:r>
                <a:r>
                  <a:rPr lang="cs-CZ" sz="385" i="1" cap="none"/>
                  <a:t>StrategyBrno-Z21</a:t>
                </a:r>
                <a:r>
                  <a:rPr lang="cs-CZ" sz="385" cap="none">
                    <a:latin typeface="+mn-lt"/>
                  </a:rPr>
                  <a:t>     ●     Curious about innovation &amp; in-house startup process? Visit </a:t>
                </a:r>
                <a:r>
                  <a:rPr lang="cs-CZ" sz="385" i="1" cap="none">
                    <a:latin typeface="+mn-lt"/>
                  </a:rPr>
                  <a:t>go.honeywell.com/</a:t>
                </a:r>
                <a:r>
                  <a:rPr lang="cs-CZ" sz="385" i="1" cap="none"/>
                  <a:t>InnovationBrno</a:t>
                </a:r>
                <a:endParaRPr lang="en-US" sz="385" cap="none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507CD2-D412-44FB-87C7-65B1BB4607ED}"/>
                </a:ext>
              </a:extLst>
            </p:cNvPr>
            <p:cNvGrpSpPr/>
            <p:nvPr/>
          </p:nvGrpSpPr>
          <p:grpSpPr>
            <a:xfrm>
              <a:off x="360001" y="2110127"/>
              <a:ext cx="4303440" cy="7982343"/>
              <a:chOff x="360001" y="2110127"/>
              <a:chExt cx="4303440" cy="7982343"/>
            </a:xfrm>
          </p:grpSpPr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A26F0012-7766-4883-AC2A-2EFFC25F51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211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1539" dirty="0"/>
                  <a:t>For</a:t>
                </a:r>
                <a:endParaRPr lang="cs-CZ" sz="1539" dirty="0"/>
              </a:p>
              <a:p>
                <a:pPr algn="r"/>
                <a:r>
                  <a:rPr lang="cs-CZ" sz="898" cap="none" dirty="0">
                    <a:latin typeface="+mn-lt"/>
                  </a:rPr>
                  <a:t>Target customer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4081EF6F-29C3-47F5-A5CF-A68B14901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337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/>
                  <a:t>WHO</a:t>
                </a:r>
              </a:p>
              <a:p>
                <a:pPr algn="r"/>
                <a:r>
                  <a:rPr lang="cs-CZ" sz="898" cap="none">
                    <a:latin typeface="+mn-lt"/>
                  </a:rPr>
                  <a:t>Statement of need or opportunity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474FF8FD-CDB1-4584-813A-90DC629C76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463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/>
                  <a:t>THE</a:t>
                </a:r>
              </a:p>
              <a:p>
                <a:pPr algn="r"/>
                <a:r>
                  <a:rPr lang="cs-CZ" sz="898" cap="none">
                    <a:latin typeface="+mn-lt"/>
                  </a:rPr>
                  <a:t>Product name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6084204B-EB5D-4D75-88C8-94D509279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589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/>
                  <a:t>IS A</a:t>
                </a:r>
              </a:p>
              <a:p>
                <a:pPr algn="r"/>
                <a:r>
                  <a:rPr lang="cs-CZ" sz="898" cap="none">
                    <a:latin typeface="+mn-lt"/>
                  </a:rPr>
                  <a:t>Product category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126FB1EE-4372-48A4-859F-7E68C8878B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715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 dirty="0"/>
                  <a:t>THAT</a:t>
                </a:r>
              </a:p>
              <a:p>
                <a:pPr algn="r"/>
                <a:r>
                  <a:rPr lang="cs-CZ" sz="898" cap="none" dirty="0">
                    <a:latin typeface="+mn-lt"/>
                  </a:rPr>
                  <a:t>Key benefit, compelling reason for customer to pay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FBC8937E-C9DD-46D8-BBC8-A7EBD302B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841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/>
                  <a:t>UNLIKE</a:t>
                </a:r>
              </a:p>
              <a:p>
                <a:pPr algn="r"/>
                <a:r>
                  <a:rPr lang="cs-CZ" sz="898" cap="none">
                    <a:latin typeface="+mn-lt"/>
                  </a:rPr>
                  <a:t>Primary competitive alternative</a:t>
                </a:r>
                <a:endParaRPr lang="en-US" sz="898" cap="none" dirty="0">
                  <a:latin typeface="+mn-lt"/>
                </a:endParaRPr>
              </a:p>
            </p:txBody>
          </p: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7EE4575E-442A-4D4A-9B9D-1A54FDDAB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01" y="9670127"/>
                <a:ext cx="4303440" cy="422343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0000"/>
                  </a:lnSpc>
                  <a:spcBef>
                    <a:spcPct val="0"/>
                  </a:spcBef>
                  <a:buNone/>
                  <a:defRPr sz="4400" b="0" kern="1200" cap="all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cs-CZ" sz="1539"/>
                  <a:t>OUR PRODUCT</a:t>
                </a:r>
              </a:p>
              <a:p>
                <a:pPr algn="r"/>
                <a:r>
                  <a:rPr lang="cs-CZ" sz="898" cap="none">
                    <a:latin typeface="+mn-lt"/>
                  </a:rPr>
                  <a:t>Statement of primary differentiation</a:t>
                </a:r>
                <a:endParaRPr lang="en-US" sz="898" cap="none" dirty="0">
                  <a:latin typeface="+mn-lt"/>
                </a:endParaRPr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E39F838-B6CA-46DF-82E9-C358C28EE9D0}"/>
              </a:ext>
            </a:extLst>
          </p:cNvPr>
          <p:cNvSpPr txBox="1">
            <a:spLocks/>
          </p:cNvSpPr>
          <p:nvPr/>
        </p:nvSpPr>
        <p:spPr>
          <a:xfrm>
            <a:off x="4305343" y="1369777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Airlines and OEMs</a:t>
            </a:r>
            <a:endParaRPr lang="cs-CZ" sz="1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A26CEA1-D16E-4EB8-B24A-8EE1FF0D6FA3}"/>
              </a:ext>
            </a:extLst>
          </p:cNvPr>
          <p:cNvSpPr txBox="1">
            <a:spLocks/>
          </p:cNvSpPr>
          <p:nvPr/>
        </p:nvSpPr>
        <p:spPr>
          <a:xfrm>
            <a:off x="4305343" y="2071381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Want to transition to single pilot operations </a:t>
            </a:r>
            <a:r>
              <a:rPr lang="en-US" sz="1400" cap="none">
                <a:solidFill>
                  <a:schemeClr val="tx1"/>
                </a:solidFill>
                <a:latin typeface="+mn-lt"/>
              </a:rPr>
              <a:t>with improved </a:t>
            </a:r>
            <a:r>
              <a:rPr lang="en-US" sz="1400" cap="none" dirty="0">
                <a:solidFill>
                  <a:schemeClr val="tx1"/>
                </a:solidFill>
                <a:latin typeface="+mn-lt"/>
              </a:rPr>
              <a:t>safety and pilot’s experience and also improve maintenance speed and reliability</a:t>
            </a:r>
          </a:p>
          <a:p>
            <a:pPr>
              <a:lnSpc>
                <a:spcPct val="100000"/>
              </a:lnSpc>
            </a:pPr>
            <a:r>
              <a:rPr lang="en-US" sz="1200" cap="none" dirty="0">
                <a:solidFill>
                  <a:schemeClr val="tx1"/>
                </a:solidFill>
                <a:latin typeface="+mn-lt"/>
              </a:rPr>
              <a:t> </a:t>
            </a:r>
            <a:endParaRPr lang="cs-CZ" sz="12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6E28CC-802C-483D-B8BD-7BFE7D733A45}"/>
              </a:ext>
            </a:extLst>
          </p:cNvPr>
          <p:cNvSpPr txBox="1">
            <a:spLocks/>
          </p:cNvSpPr>
          <p:nvPr/>
        </p:nvSpPr>
        <p:spPr>
          <a:xfrm>
            <a:off x="4305343" y="2991249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1400" cap="none" dirty="0">
                <a:solidFill>
                  <a:schemeClr val="tx1"/>
                </a:solidFill>
                <a:latin typeface="+mn-lt"/>
              </a:rPr>
              <a:t>Checklist Execution Assistant</a:t>
            </a:r>
            <a:r>
              <a:rPr lang="en-US" sz="1400" cap="none" dirty="0">
                <a:solidFill>
                  <a:schemeClr val="tx1"/>
                </a:solidFill>
                <a:latin typeface="+mn-lt"/>
              </a:rPr>
              <a:t> </a:t>
            </a:r>
            <a:endParaRPr lang="cs-CZ" sz="1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A7EA787-47DE-4CC2-BCFC-33C1BEA1403D}"/>
              </a:ext>
            </a:extLst>
          </p:cNvPr>
          <p:cNvSpPr txBox="1">
            <a:spLocks/>
          </p:cNvSpPr>
          <p:nvPr/>
        </p:nvSpPr>
        <p:spPr>
          <a:xfrm>
            <a:off x="4305343" y="3778077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Voice-enabled Checklist readout and verification assistant</a:t>
            </a:r>
            <a:endParaRPr lang="cs-CZ" sz="1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BCDDD18-7BF1-4540-8920-D0222F4D59E8}"/>
              </a:ext>
            </a:extLst>
          </p:cNvPr>
          <p:cNvSpPr txBox="1">
            <a:spLocks/>
          </p:cNvSpPr>
          <p:nvPr/>
        </p:nvSpPr>
        <p:spPr>
          <a:xfrm>
            <a:off x="4305343" y="4497818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Decreases mistakes in checklist execution by 35% and improves speed of checklist execution by 30%, enables single pilot operations and therefore reduces cost by replacing second pilot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7CDF810-A683-4644-8B07-B36AE3CC7C25}"/>
              </a:ext>
            </a:extLst>
          </p:cNvPr>
          <p:cNvSpPr txBox="1">
            <a:spLocks/>
          </p:cNvSpPr>
          <p:nvPr/>
        </p:nvSpPr>
        <p:spPr>
          <a:xfrm>
            <a:off x="4305343" y="5417195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Standard paper or on-screen checklist readouts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93D63AA-E2B8-4E2C-8CF1-ECEE0F54056F}"/>
              </a:ext>
            </a:extLst>
          </p:cNvPr>
          <p:cNvSpPr txBox="1">
            <a:spLocks/>
          </p:cNvSpPr>
          <p:nvPr/>
        </p:nvSpPr>
        <p:spPr>
          <a:xfrm>
            <a:off x="4305343" y="6120571"/>
            <a:ext cx="7499718" cy="2828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cap="none" dirty="0">
                <a:solidFill>
                  <a:schemeClr val="tx1"/>
                </a:solidFill>
                <a:latin typeface="+mn-lt"/>
              </a:rPr>
              <a:t>Automatically finds the correct procedure and help pilots and maintainers to execute them by natural voice control and automatically verifies their execution.</a:t>
            </a:r>
          </a:p>
          <a:p>
            <a:pPr>
              <a:lnSpc>
                <a:spcPct val="100000"/>
              </a:lnSpc>
            </a:pPr>
            <a:endParaRPr lang="cs-CZ" sz="14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D072BA2-E1C6-464D-83FD-173CA0DF5EEE}"/>
              </a:ext>
            </a:extLst>
          </p:cNvPr>
          <p:cNvSpPr txBox="1">
            <a:spLocks/>
          </p:cNvSpPr>
          <p:nvPr/>
        </p:nvSpPr>
        <p:spPr>
          <a:xfrm>
            <a:off x="3683977" y="230914"/>
            <a:ext cx="8217547" cy="7384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64" dirty="0"/>
              <a:t>Checklist execution Assistant</a:t>
            </a:r>
          </a:p>
        </p:txBody>
      </p:sp>
    </p:spTree>
    <p:extLst>
      <p:ext uri="{BB962C8B-B14F-4D97-AF65-F5344CB8AC3E}">
        <p14:creationId xmlns:p14="http://schemas.microsoft.com/office/powerpoint/2010/main" val="61738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10288031" cy="4191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CHECKLIST EXECUTION ASSISTANT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E4A9F-7823-44DD-8D52-62BBDFB2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299" y="6480164"/>
            <a:ext cx="5600702" cy="237617"/>
          </a:xfrm>
        </p:spPr>
        <p:txBody>
          <a:bodyPr/>
          <a:lstStyle/>
          <a:p>
            <a:r>
              <a:rPr lang="cs-CZ"/>
              <a:t>BRNO HACKATHON 2019</a:t>
            </a: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C9D15-C95D-4936-8DB3-E84698E91C8F}"/>
              </a:ext>
            </a:extLst>
          </p:cNvPr>
          <p:cNvGrpSpPr/>
          <p:nvPr/>
        </p:nvGrpSpPr>
        <p:grpSpPr>
          <a:xfrm>
            <a:off x="495298" y="1087395"/>
            <a:ext cx="11201402" cy="5374651"/>
            <a:chOff x="495298" y="1087395"/>
            <a:chExt cx="11201402" cy="53746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600A5-26BD-4467-9DD9-B955F49236F7}"/>
                </a:ext>
              </a:extLst>
            </p:cNvPr>
            <p:cNvSpPr txBox="1"/>
            <p:nvPr/>
          </p:nvSpPr>
          <p:spPr>
            <a:xfrm>
              <a:off x="495300" y="1087395"/>
              <a:ext cx="2168539" cy="7825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333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Statement</a:t>
              </a:r>
              <a:endParaRPr lang="en-US" altLang="en-US" sz="1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B6915A-909A-4802-8332-A3C46C49F580}"/>
                </a:ext>
              </a:extLst>
            </p:cNvPr>
            <p:cNvSpPr txBox="1"/>
            <p:nvPr/>
          </p:nvSpPr>
          <p:spPr>
            <a:xfrm>
              <a:off x="2663839" y="1087395"/>
              <a:ext cx="9032861" cy="7825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lgDash"/>
            </a:ln>
          </p:spPr>
          <p:txBody>
            <a:bodyPr lIns="45720" rIns="45720" anchor="ctr"/>
            <a:lstStyle/>
            <a:p>
              <a:pPr marL="171446" lvl="1" indent="-171446">
                <a:spcAft>
                  <a:spcPts val="600"/>
                </a:spcAft>
                <a:buFont typeface="Arial" panose="020B0604020202020204" pitchFamily="34" charset="0"/>
                <a:buChar char="•"/>
                <a:tabLst>
                  <a:tab pos="571486" algn="l"/>
                </a:tabLst>
                <a:defRPr/>
              </a:pPr>
              <a:endParaRPr lang="en-US" sz="106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B912B1-DE95-4636-98CB-4EE5A7113B22}"/>
                </a:ext>
              </a:extLst>
            </p:cNvPr>
            <p:cNvSpPr txBox="1"/>
            <p:nvPr/>
          </p:nvSpPr>
          <p:spPr>
            <a:xfrm>
              <a:off x="495299" y="2400491"/>
              <a:ext cx="5534797" cy="4061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lgDash"/>
            </a:ln>
          </p:spPr>
          <p:txBody>
            <a:bodyPr lIns="45720" rIns="45720"/>
            <a:lstStyle/>
            <a:p>
              <a:pPr marL="228594" lvl="1" indent="-228594">
                <a:lnSpc>
                  <a:spcPct val="85000"/>
                </a:lnSpc>
                <a:spcAft>
                  <a:spcPts val="600"/>
                </a:spcAft>
                <a:buClr>
                  <a:srgbClr val="DC241F"/>
                </a:buClr>
                <a:buFont typeface="Arial" panose="020B0604020202020204" pitchFamily="34" charset="0"/>
                <a:buChar char="•"/>
                <a:tabLst>
                  <a:tab pos="571486" algn="l"/>
                </a:tabLst>
                <a:defRPr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F-5A5C-40DE-BC57-8F37E1803AF1}"/>
                </a:ext>
              </a:extLst>
            </p:cNvPr>
            <p:cNvSpPr txBox="1"/>
            <p:nvPr/>
          </p:nvSpPr>
          <p:spPr>
            <a:xfrm>
              <a:off x="495298" y="1999179"/>
              <a:ext cx="5534797" cy="387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en-US" sz="13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 Hypothesis</a:t>
              </a:r>
              <a:endParaRPr lang="en-US" altLang="en-US" sz="1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0BBA8D-A5C1-46EB-8CDF-FA3BA84A38DB}"/>
                </a:ext>
              </a:extLst>
            </p:cNvPr>
            <p:cNvSpPr txBox="1"/>
            <p:nvPr/>
          </p:nvSpPr>
          <p:spPr>
            <a:xfrm>
              <a:off x="6164580" y="2400494"/>
              <a:ext cx="5532120" cy="406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lgDash"/>
            </a:ln>
          </p:spPr>
          <p:txBody>
            <a:bodyPr lIns="45720" rIns="45720"/>
            <a:lstStyle/>
            <a:p>
              <a:pPr marL="171446" lvl="1" indent="-171446">
                <a:spcAft>
                  <a:spcPts val="600"/>
                </a:spcAft>
                <a:buFont typeface="Arial" panose="020B0604020202020204" pitchFamily="34" charset="0"/>
                <a:buChar char="•"/>
                <a:tabLst>
                  <a:tab pos="571486" algn="l"/>
                </a:tabLst>
                <a:defRPr/>
              </a:pPr>
              <a:endParaRPr lang="en-US" altLang="en-US" sz="1000" i="1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129DA6-8491-438A-942B-15369FE5E2CF}"/>
                </a:ext>
              </a:extLst>
            </p:cNvPr>
            <p:cNvSpPr txBox="1"/>
            <p:nvPr/>
          </p:nvSpPr>
          <p:spPr>
            <a:xfrm>
              <a:off x="6164580" y="1999179"/>
              <a:ext cx="5532120" cy="3876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45720" rIns="45720" anchor="ctr"/>
            <a:lstStyle/>
            <a:p>
              <a:pPr algn="ctr" eaLnBrk="0" hangingPunct="0">
                <a:defRPr/>
              </a:pPr>
              <a:r>
                <a:rPr lang="cs-CZ" sz="1333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 diagram</a:t>
              </a:r>
              <a:endParaRPr lang="en-US" altLang="en-US" sz="13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A631994-1BE9-42EB-AF32-3AB49B83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40" y="2630981"/>
            <a:ext cx="5029200" cy="3577313"/>
          </a:xfrm>
        </p:spPr>
        <p:txBody>
          <a:bodyPr/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pilot’s load by semi-automatic voice-assisted checklist execution and verification. Technology replaces second pilot need for checklist execution. Same system can provide guidance to maintenance crew.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 checklist by name on demand</a:t>
            </a: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out individual checklist items</a:t>
            </a: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checklist execution verification</a:t>
            </a: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checklist items</a:t>
            </a:r>
            <a:endParaRPr lang="en-US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Confirmed by operator only (Ground Crew Clearance)</a:t>
            </a:r>
          </a:p>
          <a:p>
            <a:pPr lvl="3"/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Confirmed by operator and automatic verification (Flaps Position)</a:t>
            </a:r>
          </a:p>
          <a:p>
            <a:pPr lvl="3"/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(Maintain Speed)</a:t>
            </a:r>
            <a:endParaRPr lang="en-US" sz="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On-screen display of checklist execution</a:t>
            </a:r>
          </a:p>
          <a:p>
            <a:pPr lvl="2">
              <a:buClr>
                <a:srgbClr val="DC202E"/>
              </a:buClr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Suggests checklists based on flight or maintenance phase</a:t>
            </a:r>
          </a:p>
          <a:p>
            <a:pPr marL="0" lvl="2" indent="0">
              <a:buClr>
                <a:srgbClr val="DC202E"/>
              </a:buClr>
              <a:buNone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Checklist Execution Assistant is part of Honeywell Go-Direct Voice Cockpit.</a:t>
            </a:r>
          </a:p>
          <a:p>
            <a:pPr lvl="2">
              <a:buClr>
                <a:srgbClr val="DC202E"/>
              </a:buClr>
            </a:pPr>
            <a:endParaRPr lang="en-US" sz="1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DC202E"/>
              </a:buClr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DC202E"/>
              </a:buClr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65306-9742-4DD6-94CF-F51AB13770DE}"/>
              </a:ext>
            </a:extLst>
          </p:cNvPr>
          <p:cNvSpPr/>
          <p:nvPr/>
        </p:nvSpPr>
        <p:spPr>
          <a:xfrm>
            <a:off x="6416040" y="2630982"/>
            <a:ext cx="5029200" cy="3577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adding an image</a:t>
            </a:r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or a diagram</a:t>
            </a:r>
            <a:endParaRPr lang="en-US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3422F5A-71C8-4A1F-ACF2-24A62F5902BC}"/>
              </a:ext>
            </a:extLst>
          </p:cNvPr>
          <p:cNvSpPr txBox="1">
            <a:spLocks/>
          </p:cNvSpPr>
          <p:nvPr/>
        </p:nvSpPr>
        <p:spPr>
          <a:xfrm>
            <a:off x="2865566" y="1241635"/>
            <a:ext cx="8628069" cy="4738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Honeywell Sans" panose="02010503040101060203" pitchFamily="50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3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DC202E"/>
                </a:solidFill>
              </a:rPr>
              <a:t>Pilot in a single pilot setup can be fully loaded while executing standard and emergency procedures and there is no cross-checking from a second pilot. Maintainers are overloaded by amount of maintenance manuals.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0" y="2968791"/>
            <a:ext cx="5029200" cy="29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53A3-A625-4829-B7F9-36823DFC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BRNO HACKATHON 2019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88893-FABF-46E1-B198-B2A1931C4CC2}"/>
              </a:ext>
            </a:extLst>
          </p:cNvPr>
          <p:cNvSpPr txBox="1">
            <a:spLocks/>
          </p:cNvSpPr>
          <p:nvPr/>
        </p:nvSpPr>
        <p:spPr>
          <a:xfrm>
            <a:off x="495300" y="1028432"/>
            <a:ext cx="11266772" cy="20193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chemeClr val="accent1"/>
                </a:solidFill>
              </a:rPr>
              <a:t>TECHNOLOGY</a:t>
            </a:r>
            <a:br>
              <a:rPr lang="cs-CZ" dirty="0">
                <a:solidFill>
                  <a:schemeClr val="accent1"/>
                </a:solidFill>
              </a:rPr>
            </a:br>
            <a:r>
              <a:rPr lang="cs-CZ" dirty="0"/>
              <a:t>DEMONSTRATION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D422D0C3-7729-47E7-A478-5CC0141AA971}"/>
              </a:ext>
            </a:extLst>
          </p:cNvPr>
          <p:cNvSpPr txBox="1">
            <a:spLocks/>
          </p:cNvSpPr>
          <p:nvPr/>
        </p:nvSpPr>
        <p:spPr>
          <a:xfrm>
            <a:off x="495299" y="5545511"/>
            <a:ext cx="10516001" cy="749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Honeywell Sans" panose="02010503040101060203" pitchFamily="50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3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0"/>
              <a:t>Photos will be available at </a:t>
            </a:r>
            <a:r>
              <a:rPr lang="cs-CZ" sz="1600"/>
              <a:t>http://go.honeywell.com/</a:t>
            </a:r>
            <a:r>
              <a:rPr lang="cs-CZ" sz="1600">
                <a:solidFill>
                  <a:schemeClr val="accent1"/>
                </a:solidFill>
              </a:rPr>
              <a:t>INNOVATION</a:t>
            </a:r>
            <a:r>
              <a:rPr lang="cs-CZ" sz="1600"/>
              <a:t>BRNO</a:t>
            </a:r>
            <a:endParaRPr lang="en-US" sz="1600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AC2FD23D-9F95-4340-86B6-22F7EEF675B4}"/>
              </a:ext>
            </a:extLst>
          </p:cNvPr>
          <p:cNvSpPr txBox="1">
            <a:spLocks/>
          </p:cNvSpPr>
          <p:nvPr/>
        </p:nvSpPr>
        <p:spPr>
          <a:xfrm>
            <a:off x="495299" y="2728980"/>
            <a:ext cx="10516001" cy="2162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Honeywell Sans" panose="02010503040101060203" pitchFamily="50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37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cs-CZ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Notable achievements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DC202E"/>
              </a:buClr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is general enough to support multitude of procedure execution operations</a:t>
            </a:r>
            <a:endParaRPr lang="cs-CZ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DC202E"/>
              </a:buClr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architecture connected with customer systems</a:t>
            </a:r>
          </a:p>
        </p:txBody>
      </p:sp>
    </p:spTree>
    <p:extLst>
      <p:ext uri="{BB962C8B-B14F-4D97-AF65-F5344CB8AC3E}">
        <p14:creationId xmlns:p14="http://schemas.microsoft.com/office/powerpoint/2010/main" val="2284455930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2019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 PP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Honeywell Sans"/>
        <a:ea typeface=""/>
        <a:cs typeface=""/>
      </a:majorFont>
      <a:minorFont>
        <a:latin typeface="Honeywell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Honeywell Sans"/>
        <a:ea typeface=""/>
        <a:cs typeface=""/>
      </a:majorFont>
      <a:minorFont>
        <a:latin typeface="Honeywell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6D5B518DC294AAF6C9B8B0525EAB3" ma:contentTypeVersion="2" ma:contentTypeDescription="Create a new document." ma:contentTypeScope="" ma:versionID="80e21ca7a787b506ab92684c52961ce5">
  <xsd:schema xmlns:xsd="http://www.w3.org/2001/XMLSchema" xmlns:xs="http://www.w3.org/2001/XMLSchema" xmlns:p="http://schemas.microsoft.com/office/2006/metadata/properties" xmlns:ns2="30f6d0bd-24f8-4cc1-94aa-ee14f4637f51" targetNamespace="http://schemas.microsoft.com/office/2006/metadata/properties" ma:root="true" ma:fieldsID="c0944056b39155bb8381743d4440e4f6" ns2:_="">
    <xsd:import namespace="30f6d0bd-24f8-4cc1-94aa-ee14f4637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6d0bd-24f8-4cc1-94aa-ee14f4637f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A2597-1290-4851-8084-7AA2BFA90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6d0bd-24f8-4cc1-94aa-ee14f4637f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F2A4E2-E3B2-49B0-935B-BE51ADC65E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B76DD-93FC-4DB0-B927-ED246CAD52CA}">
  <ds:schemaRefs>
    <ds:schemaRef ds:uri="http://schemas.microsoft.com/office/2006/documentManagement/types"/>
    <ds:schemaRef ds:uri="http://schemas.microsoft.com/office/2006/metadata/properties"/>
    <ds:schemaRef ds:uri="30f6d0bd-24f8-4cc1-94aa-ee14f4637f5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398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Honeywell Sans</vt:lpstr>
      <vt:lpstr>Honeywell Sans Medium</vt:lpstr>
      <vt:lpstr>Honeywell 2019</vt:lpstr>
      <vt:lpstr>BLUE TEAM BRNO hACKATHON 2019 VOICE ASSISTANT FOR AEROSPACE</vt:lpstr>
      <vt:lpstr>Elevator  pitch</vt:lpstr>
      <vt:lpstr>CHECKLIST EXECUTION ASSISTANT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GCK</dc:creator>
  <cp:lastModifiedBy>Vladyka, Vojtech</cp:lastModifiedBy>
  <cp:revision>244</cp:revision>
  <cp:lastPrinted>2019-08-20T02:13:42Z</cp:lastPrinted>
  <dcterms:created xsi:type="dcterms:W3CDTF">2019-02-25T01:48:10Z</dcterms:created>
  <dcterms:modified xsi:type="dcterms:W3CDTF">2019-11-06T15:00:30Z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0x01010081C6D5B518DC294AAF6C9B8B0525EAB3</vt:lpwstr>
  </property>
</Properties>
</file>