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1C49-94D2-45EB-998A-903AD8129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5A009-4EB3-4534-A650-F66E89BA3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15FE8-6724-4A39-A572-003D5EDD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D5581-00D4-4437-A51D-761A4A1F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D9E0-37E7-4A3B-A0E4-B291FB2A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5D8D-FA80-4000-8E03-F67BF79C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953E9-1989-4377-9BFB-3E70A9EA0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E2926-0F26-4CF5-A9FD-70E34A57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7D1E9-A2B5-4F18-A478-188565F2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D2AB2-BAD8-415C-897D-07FF28B2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9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E1805-24E4-4112-8AFF-D7D47D196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CA0E7-7911-4AFA-8EAC-ABC4A714D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4A435-4D8E-4A5C-8D8A-FE992230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BDED7-FD0D-45C7-9863-5E5EEC8C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820CA-7C3E-4862-B0D1-8AB70EC2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9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DCBC-48DC-488E-BAE5-D8837730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BDB92-7F2D-4F54-8D02-C2637BC76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40F73-2D2C-405E-BFFA-B0D1EF2F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01702-C6FB-447B-9A0C-BD532965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B2D7B-DEE5-44CB-B8F3-275E9598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5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FFC6-4036-460E-A69B-BE2E8575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45E2A-9B4D-4E63-92EC-D3CA97C43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2CF4F-4BA7-44A7-AC94-942291B8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20568-5F5F-4386-B43F-1E1DABED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A707B-BC42-4F09-8D1A-96CE6D06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8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ACE1-E117-4C14-B888-7CF13F58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B101C-C746-4581-8DF0-49F9D6E3A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6CC5E-3DFD-46A8-9230-9458F89EE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80C84-FB5B-490F-B0DD-86BF532D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FA4C5-DA14-4CE0-95AB-4E0B942B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9FEE4-778B-47D0-83C3-E14D078F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4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61E7-13D8-4267-A5F8-10AC6B9C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FE624-330C-4B40-AFBF-14DC9033A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C7FB2-E4DA-443A-BA79-9AE426020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8CF8C-B7BC-4F5D-868A-09DAB1615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CE02C-6382-4509-A0FA-47A61284D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879546-87D0-43D1-837E-18BD1EF1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E3E42-C9A4-4C5B-A69B-0841ED72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A31DA7-BF87-4182-A83B-CAE0977B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1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B49E-FD6E-48AB-9F86-3CA68F94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5A92C-638F-4586-A932-942080F3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27CC3-3A76-4AB0-A335-5DFF4D70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5419E-4200-4F91-98AE-3BD72AFF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A8D5D-B067-49F0-A66D-95AE72AE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4542E-81B9-4720-BBD8-ECAE4E46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F5972-FA66-4E3A-B077-4817472F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0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5318-C423-4393-A1F9-855F4BA7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72BA-9FD1-47EF-9FDD-DFDBD619A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9648E-D612-4080-910D-004C6643E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F8DE3-D3C5-40BD-A305-040156BF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98293-6C22-4F05-AC71-50F19993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04827-03D9-4DAB-9750-19B7FC2C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3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9FCB-9DA9-46B9-B7FC-C319F56D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4C5E76-B47B-47A3-9CD5-8B88AF025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F3DC9-3CE2-4133-B96D-A9C2347C3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04B90-5F6A-441E-B59E-755726BF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7E9F9-E269-4BFA-8DBF-C1AE05E54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38EB-C907-4438-BD1D-B24A70B4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188F3-FBD8-4F05-930A-31A5A1EA6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9681E-1125-43E9-AC67-5180E2436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74B96-8567-475B-B272-DB8D97C89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47785-F038-41EE-97CB-19341F185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40E26-58E2-4424-B83D-0BCFF7F77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9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2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Sisang Cho</dc:creator>
  <cp:lastModifiedBy>Sisang Cho</cp:lastModifiedBy>
  <cp:revision>4</cp:revision>
  <dcterms:created xsi:type="dcterms:W3CDTF">2020-09-30T18:25:59Z</dcterms:created>
  <dcterms:modified xsi:type="dcterms:W3CDTF">2020-10-01T21:11:11Z</dcterms:modified>
</cp:coreProperties>
</file>