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84" r:id="rId9"/>
    <p:sldId id="286" r:id="rId10"/>
    <p:sldId id="296" r:id="rId11"/>
    <p:sldId id="265" r:id="rId12"/>
    <p:sldId id="341" r:id="rId13"/>
    <p:sldId id="320" r:id="rId14"/>
    <p:sldId id="267" r:id="rId15"/>
  </p:sldIdLst>
  <p:sldSz cx="9144000" cy="5143500" type="screen16x9"/>
  <p:notesSz cx="6858000" cy="9144000"/>
  <p:embeddedFontLst>
    <p:embeddedFont>
      <p:font typeface="Abel" panose="020B0604020202020204" charset="0"/>
      <p:regular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italic r:id="rId23"/>
    </p:embeddedFont>
    <p:embeddedFont>
      <p:font typeface="Rubik Medium" panose="020B0604020202020204" charset="-79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48F43C-C88A-429F-8FEC-CE1C5E6C99EA}">
  <a:tblStyle styleId="{0148F43C-C88A-429F-8FEC-CE1C5E6C99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11785c97cd7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11785c97cd7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998d7226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998d7226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>
          <a:extLst>
            <a:ext uri="{FF2B5EF4-FFF2-40B4-BE49-F238E27FC236}">
              <a16:creationId xmlns:a16="http://schemas.microsoft.com/office/drawing/2014/main" id="{25F13616-48EA-4784-2893-5800947AC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998d722621_0_106:notes">
            <a:extLst>
              <a:ext uri="{FF2B5EF4-FFF2-40B4-BE49-F238E27FC236}">
                <a16:creationId xmlns:a16="http://schemas.microsoft.com/office/drawing/2014/main" id="{876DABEB-180F-D3F8-B5AD-2D8452931E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998d722621_0_106:notes">
            <a:extLst>
              <a:ext uri="{FF2B5EF4-FFF2-40B4-BE49-F238E27FC236}">
                <a16:creationId xmlns:a16="http://schemas.microsoft.com/office/drawing/2014/main" id="{47E592FF-6349-3AE0-EF57-C614FF2F12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387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>
          <a:extLst>
            <a:ext uri="{FF2B5EF4-FFF2-40B4-BE49-F238E27FC236}">
              <a16:creationId xmlns:a16="http://schemas.microsoft.com/office/drawing/2014/main" id="{C4029869-42B7-4CBB-0D2C-CE7365638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117bf31f0e1_0_434:notes">
            <a:extLst>
              <a:ext uri="{FF2B5EF4-FFF2-40B4-BE49-F238E27FC236}">
                <a16:creationId xmlns:a16="http://schemas.microsoft.com/office/drawing/2014/main" id="{90ECA45E-3323-8489-B9EB-B94C86FACC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117bf31f0e1_0_434:notes">
            <a:extLst>
              <a:ext uri="{FF2B5EF4-FFF2-40B4-BE49-F238E27FC236}">
                <a16:creationId xmlns:a16="http://schemas.microsoft.com/office/drawing/2014/main" id="{D1E7E195-18AF-CBDB-6FE2-48CF38367D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52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1657e710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1657e710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1657e710f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1657e710f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9aea3131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9aea3131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1785c97cd7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11785c97cd7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_2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24"/>
          <p:cNvGrpSpPr/>
          <p:nvPr/>
        </p:nvGrpSpPr>
        <p:grpSpPr>
          <a:xfrm rot="5400000">
            <a:off x="-1728071" y="2610981"/>
            <a:ext cx="3796551" cy="4039560"/>
            <a:chOff x="7558301" y="3163860"/>
            <a:chExt cx="3072638" cy="3269311"/>
          </a:xfrm>
        </p:grpSpPr>
        <p:sp>
          <p:nvSpPr>
            <p:cNvPr id="296" name="Google Shape;296;p24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4"/>
          <p:cNvGrpSpPr/>
          <p:nvPr/>
        </p:nvGrpSpPr>
        <p:grpSpPr>
          <a:xfrm rot="-599528">
            <a:off x="7434938" y="-1327014"/>
            <a:ext cx="3796683" cy="4039700"/>
            <a:chOff x="7558301" y="3163860"/>
            <a:chExt cx="3072638" cy="3269311"/>
          </a:xfrm>
        </p:grpSpPr>
        <p:sp>
          <p:nvSpPr>
            <p:cNvPr id="300" name="Google Shape;300;p24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4"/>
          <p:cNvSpPr txBox="1">
            <a:spLocks noGrp="1"/>
          </p:cNvSpPr>
          <p:nvPr>
            <p:ph type="subTitle" idx="1"/>
          </p:nvPr>
        </p:nvSpPr>
        <p:spPr>
          <a:xfrm>
            <a:off x="3266411" y="3221697"/>
            <a:ext cx="3333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4" name="Google Shape;304;p24"/>
          <p:cNvSpPr txBox="1">
            <a:spLocks noGrp="1"/>
          </p:cNvSpPr>
          <p:nvPr>
            <p:ph type="subTitle" idx="2"/>
          </p:nvPr>
        </p:nvSpPr>
        <p:spPr>
          <a:xfrm>
            <a:off x="3266400" y="3415125"/>
            <a:ext cx="33330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5" name="Google Shape;305;p24"/>
          <p:cNvSpPr txBox="1">
            <a:spLocks noGrp="1"/>
          </p:cNvSpPr>
          <p:nvPr>
            <p:ph type="subTitle" idx="3"/>
          </p:nvPr>
        </p:nvSpPr>
        <p:spPr>
          <a:xfrm>
            <a:off x="2534825" y="1628475"/>
            <a:ext cx="3333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6" name="Google Shape;306;p24"/>
          <p:cNvSpPr txBox="1">
            <a:spLocks noGrp="1"/>
          </p:cNvSpPr>
          <p:nvPr>
            <p:ph type="subTitle" idx="4"/>
          </p:nvPr>
        </p:nvSpPr>
        <p:spPr>
          <a:xfrm>
            <a:off x="2534838" y="1821901"/>
            <a:ext cx="33330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7" name="Google Shape;307;p2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 txBox="1">
            <a:spLocks noGrp="1"/>
          </p:cNvSpPr>
          <p:nvPr>
            <p:ph type="subTitle" idx="1"/>
          </p:nvPr>
        </p:nvSpPr>
        <p:spPr>
          <a:xfrm>
            <a:off x="1489327" y="3116125"/>
            <a:ext cx="11307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8" name="Google Shape;358;p29"/>
          <p:cNvSpPr txBox="1">
            <a:spLocks noGrp="1"/>
          </p:cNvSpPr>
          <p:nvPr>
            <p:ph type="subTitle" idx="2"/>
          </p:nvPr>
        </p:nvSpPr>
        <p:spPr>
          <a:xfrm>
            <a:off x="5910513" y="3572925"/>
            <a:ext cx="2357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9" name="Google Shape;359;p29"/>
          <p:cNvSpPr txBox="1">
            <a:spLocks noGrp="1"/>
          </p:cNvSpPr>
          <p:nvPr>
            <p:ph type="subTitle" idx="3"/>
          </p:nvPr>
        </p:nvSpPr>
        <p:spPr>
          <a:xfrm>
            <a:off x="4006677" y="3116125"/>
            <a:ext cx="11307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0" name="Google Shape;360;p29"/>
          <p:cNvSpPr txBox="1">
            <a:spLocks noGrp="1"/>
          </p:cNvSpPr>
          <p:nvPr>
            <p:ph type="subTitle" idx="4"/>
          </p:nvPr>
        </p:nvSpPr>
        <p:spPr>
          <a:xfrm>
            <a:off x="875838" y="3572925"/>
            <a:ext cx="2357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1" name="Google Shape;361;p29"/>
          <p:cNvSpPr txBox="1">
            <a:spLocks noGrp="1"/>
          </p:cNvSpPr>
          <p:nvPr>
            <p:ph type="subTitle" idx="5"/>
          </p:nvPr>
        </p:nvSpPr>
        <p:spPr>
          <a:xfrm>
            <a:off x="6524026" y="3116125"/>
            <a:ext cx="11307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2" name="Google Shape;362;p29"/>
          <p:cNvSpPr txBox="1">
            <a:spLocks noGrp="1"/>
          </p:cNvSpPr>
          <p:nvPr>
            <p:ph type="subTitle" idx="6"/>
          </p:nvPr>
        </p:nvSpPr>
        <p:spPr>
          <a:xfrm>
            <a:off x="3393175" y="3572925"/>
            <a:ext cx="2357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4" name="Google Shape;364;p29"/>
          <p:cNvGrpSpPr/>
          <p:nvPr/>
        </p:nvGrpSpPr>
        <p:grpSpPr>
          <a:xfrm>
            <a:off x="7422838" y="3072719"/>
            <a:ext cx="2513405" cy="2793082"/>
            <a:chOff x="5271726" y="1894039"/>
            <a:chExt cx="1763917" cy="1960195"/>
          </a:xfrm>
        </p:grpSpPr>
        <p:sp>
          <p:nvSpPr>
            <p:cNvPr id="365" name="Google Shape;365;p29"/>
            <p:cNvSpPr/>
            <p:nvPr/>
          </p:nvSpPr>
          <p:spPr>
            <a:xfrm>
              <a:off x="5271726" y="1894039"/>
              <a:ext cx="1352353" cy="1960195"/>
            </a:xfrm>
            <a:custGeom>
              <a:avLst/>
              <a:gdLst/>
              <a:ahLst/>
              <a:cxnLst/>
              <a:rect l="l" t="t" r="r" b="b"/>
              <a:pathLst>
                <a:path w="15674" h="22719" extrusionOk="0">
                  <a:moveTo>
                    <a:pt x="15586" y="0"/>
                  </a:moveTo>
                  <a:lnTo>
                    <a:pt x="15540" y="42"/>
                  </a:lnTo>
                  <a:lnTo>
                    <a:pt x="10550" y="16898"/>
                  </a:lnTo>
                  <a:lnTo>
                    <a:pt x="43" y="22589"/>
                  </a:lnTo>
                  <a:cubicBezTo>
                    <a:pt x="1" y="22631"/>
                    <a:pt x="1" y="22631"/>
                    <a:pt x="1" y="22677"/>
                  </a:cubicBezTo>
                  <a:cubicBezTo>
                    <a:pt x="1" y="22719"/>
                    <a:pt x="43" y="22719"/>
                    <a:pt x="43" y="22719"/>
                  </a:cubicBezTo>
                  <a:lnTo>
                    <a:pt x="89" y="22719"/>
                  </a:lnTo>
                  <a:lnTo>
                    <a:pt x="10637" y="16986"/>
                  </a:lnTo>
                  <a:lnTo>
                    <a:pt x="10683" y="16940"/>
                  </a:lnTo>
                  <a:lnTo>
                    <a:pt x="15628" y="88"/>
                  </a:lnTo>
                  <a:cubicBezTo>
                    <a:pt x="15673" y="42"/>
                    <a:pt x="15628" y="42"/>
                    <a:pt x="1558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5271726" y="1894039"/>
              <a:ext cx="1763908" cy="1960195"/>
            </a:xfrm>
            <a:custGeom>
              <a:avLst/>
              <a:gdLst/>
              <a:ahLst/>
              <a:cxnLst/>
              <a:rect l="l" t="t" r="r" b="b"/>
              <a:pathLst>
                <a:path w="20444" h="22719" extrusionOk="0">
                  <a:moveTo>
                    <a:pt x="15586" y="0"/>
                  </a:moveTo>
                  <a:lnTo>
                    <a:pt x="15540" y="42"/>
                  </a:lnTo>
                  <a:lnTo>
                    <a:pt x="1" y="22631"/>
                  </a:lnTo>
                  <a:cubicBezTo>
                    <a:pt x="1" y="22631"/>
                    <a:pt x="1" y="22677"/>
                    <a:pt x="43" y="22719"/>
                  </a:cubicBezTo>
                  <a:cubicBezTo>
                    <a:pt x="89" y="22719"/>
                    <a:pt x="89" y="22719"/>
                    <a:pt x="89" y="22677"/>
                  </a:cubicBezTo>
                  <a:lnTo>
                    <a:pt x="15586" y="217"/>
                  </a:lnTo>
                  <a:lnTo>
                    <a:pt x="20356" y="16415"/>
                  </a:lnTo>
                  <a:cubicBezTo>
                    <a:pt x="20356" y="16460"/>
                    <a:pt x="20401" y="16460"/>
                    <a:pt x="20401" y="16460"/>
                  </a:cubicBezTo>
                  <a:cubicBezTo>
                    <a:pt x="20443" y="16460"/>
                    <a:pt x="20443" y="16415"/>
                    <a:pt x="20443" y="16373"/>
                  </a:cubicBezTo>
                  <a:lnTo>
                    <a:pt x="15628" y="42"/>
                  </a:lnTo>
                  <a:cubicBezTo>
                    <a:pt x="15628" y="42"/>
                    <a:pt x="15628" y="0"/>
                    <a:pt x="1558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6181902" y="3302744"/>
              <a:ext cx="853741" cy="56859"/>
            </a:xfrm>
            <a:custGeom>
              <a:avLst/>
              <a:gdLst/>
              <a:ahLst/>
              <a:cxnLst/>
              <a:rect l="l" t="t" r="r" b="b"/>
              <a:pathLst>
                <a:path w="9895" h="659" extrusionOk="0">
                  <a:moveTo>
                    <a:pt x="9852" y="0"/>
                  </a:moveTo>
                  <a:lnTo>
                    <a:pt x="46" y="526"/>
                  </a:lnTo>
                  <a:cubicBezTo>
                    <a:pt x="46" y="526"/>
                    <a:pt x="1" y="571"/>
                    <a:pt x="1" y="613"/>
                  </a:cubicBezTo>
                  <a:cubicBezTo>
                    <a:pt x="1" y="659"/>
                    <a:pt x="46" y="659"/>
                    <a:pt x="46" y="659"/>
                  </a:cubicBezTo>
                  <a:lnTo>
                    <a:pt x="9852" y="133"/>
                  </a:lnTo>
                  <a:cubicBezTo>
                    <a:pt x="9894" y="133"/>
                    <a:pt x="9894" y="88"/>
                    <a:pt x="9894" y="46"/>
                  </a:cubicBezTo>
                  <a:cubicBezTo>
                    <a:pt x="9894" y="46"/>
                    <a:pt x="9894" y="0"/>
                    <a:pt x="985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29"/>
          <p:cNvSpPr/>
          <p:nvPr/>
        </p:nvSpPr>
        <p:spPr>
          <a:xfrm>
            <a:off x="4531436" y="2030018"/>
            <a:ext cx="86" cy="86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 w="33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29"/>
          <p:cNvGrpSpPr/>
          <p:nvPr/>
        </p:nvGrpSpPr>
        <p:grpSpPr>
          <a:xfrm>
            <a:off x="-301661" y="-491472"/>
            <a:ext cx="1828690" cy="2507868"/>
            <a:chOff x="3968541" y="1157375"/>
            <a:chExt cx="1586441" cy="2175646"/>
          </a:xfrm>
        </p:grpSpPr>
        <p:sp>
          <p:nvSpPr>
            <p:cNvPr id="370" name="Google Shape;370;p29"/>
            <p:cNvSpPr/>
            <p:nvPr/>
          </p:nvSpPr>
          <p:spPr>
            <a:xfrm>
              <a:off x="5086567" y="1157375"/>
              <a:ext cx="468414" cy="1288160"/>
            </a:xfrm>
            <a:custGeom>
              <a:avLst/>
              <a:gdLst/>
              <a:ahLst/>
              <a:cxnLst/>
              <a:rect l="l" t="t" r="r" b="b"/>
              <a:pathLst>
                <a:path w="5429" h="14930" extrusionOk="0">
                  <a:moveTo>
                    <a:pt x="5341" y="0"/>
                  </a:moveTo>
                  <a:cubicBezTo>
                    <a:pt x="5341" y="0"/>
                    <a:pt x="5299" y="0"/>
                    <a:pt x="5299" y="46"/>
                  </a:cubicBezTo>
                  <a:lnTo>
                    <a:pt x="0" y="14842"/>
                  </a:lnTo>
                  <a:cubicBezTo>
                    <a:pt x="0" y="14884"/>
                    <a:pt x="0" y="14930"/>
                    <a:pt x="46" y="14930"/>
                  </a:cubicBezTo>
                  <a:lnTo>
                    <a:pt x="88" y="14930"/>
                  </a:lnTo>
                  <a:cubicBezTo>
                    <a:pt x="88" y="14930"/>
                    <a:pt x="133" y="14930"/>
                    <a:pt x="133" y="14884"/>
                  </a:cubicBezTo>
                  <a:lnTo>
                    <a:pt x="5386" y="88"/>
                  </a:lnTo>
                  <a:cubicBezTo>
                    <a:pt x="5428" y="46"/>
                    <a:pt x="5386" y="46"/>
                    <a:pt x="534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3968541" y="1158324"/>
              <a:ext cx="1586430" cy="2174687"/>
            </a:xfrm>
            <a:custGeom>
              <a:avLst/>
              <a:gdLst/>
              <a:ahLst/>
              <a:cxnLst/>
              <a:rect l="l" t="t" r="r" b="b"/>
              <a:pathLst>
                <a:path w="18387" h="25205" extrusionOk="0">
                  <a:moveTo>
                    <a:pt x="18316" y="0"/>
                  </a:moveTo>
                  <a:cubicBezTo>
                    <a:pt x="18300" y="0"/>
                    <a:pt x="18278" y="12"/>
                    <a:pt x="18257" y="35"/>
                  </a:cubicBezTo>
                  <a:lnTo>
                    <a:pt x="6479" y="10058"/>
                  </a:lnTo>
                  <a:lnTo>
                    <a:pt x="0" y="25163"/>
                  </a:lnTo>
                  <a:cubicBezTo>
                    <a:pt x="0" y="25163"/>
                    <a:pt x="0" y="25205"/>
                    <a:pt x="46" y="25205"/>
                  </a:cubicBezTo>
                  <a:lnTo>
                    <a:pt x="133" y="25205"/>
                  </a:lnTo>
                  <a:lnTo>
                    <a:pt x="6567" y="10103"/>
                  </a:lnTo>
                  <a:lnTo>
                    <a:pt x="18344" y="122"/>
                  </a:lnTo>
                  <a:cubicBezTo>
                    <a:pt x="18344" y="77"/>
                    <a:pt x="18386" y="35"/>
                    <a:pt x="18344" y="35"/>
                  </a:cubicBezTo>
                  <a:cubicBezTo>
                    <a:pt x="18344" y="12"/>
                    <a:pt x="18333" y="0"/>
                    <a:pt x="1831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3968541" y="2435019"/>
              <a:ext cx="1129578" cy="898002"/>
            </a:xfrm>
            <a:custGeom>
              <a:avLst/>
              <a:gdLst/>
              <a:ahLst/>
              <a:cxnLst/>
              <a:rect l="l" t="t" r="r" b="b"/>
              <a:pathLst>
                <a:path w="13092" h="10408" extrusionOk="0">
                  <a:moveTo>
                    <a:pt x="13030" y="0"/>
                  </a:moveTo>
                  <a:cubicBezTo>
                    <a:pt x="13014" y="0"/>
                    <a:pt x="13004" y="11"/>
                    <a:pt x="13004" y="34"/>
                  </a:cubicBezTo>
                  <a:lnTo>
                    <a:pt x="46" y="10320"/>
                  </a:lnTo>
                  <a:cubicBezTo>
                    <a:pt x="0" y="10320"/>
                    <a:pt x="0" y="10366"/>
                    <a:pt x="0" y="10408"/>
                  </a:cubicBezTo>
                  <a:lnTo>
                    <a:pt x="88" y="10408"/>
                  </a:lnTo>
                  <a:lnTo>
                    <a:pt x="13046" y="122"/>
                  </a:lnTo>
                  <a:cubicBezTo>
                    <a:pt x="13091" y="76"/>
                    <a:pt x="13091" y="34"/>
                    <a:pt x="13091" y="34"/>
                  </a:cubicBezTo>
                  <a:cubicBezTo>
                    <a:pt x="13068" y="11"/>
                    <a:pt x="13047" y="0"/>
                    <a:pt x="1303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29"/>
          <p:cNvGrpSpPr/>
          <p:nvPr/>
        </p:nvGrpSpPr>
        <p:grpSpPr>
          <a:xfrm>
            <a:off x="-901262" y="-704283"/>
            <a:ext cx="2120741" cy="2092289"/>
            <a:chOff x="2306600" y="1308452"/>
            <a:chExt cx="1348643" cy="1960540"/>
          </a:xfrm>
        </p:grpSpPr>
        <p:sp>
          <p:nvSpPr>
            <p:cNvPr id="374" name="Google Shape;374;p29"/>
            <p:cNvSpPr/>
            <p:nvPr/>
          </p:nvSpPr>
          <p:spPr>
            <a:xfrm>
              <a:off x="2306600" y="1308452"/>
              <a:ext cx="1348643" cy="1960540"/>
            </a:xfrm>
            <a:custGeom>
              <a:avLst/>
              <a:gdLst/>
              <a:ahLst/>
              <a:cxnLst/>
              <a:rect l="l" t="t" r="r" b="b"/>
              <a:pathLst>
                <a:path w="15631" h="22723" extrusionOk="0">
                  <a:moveTo>
                    <a:pt x="15585" y="0"/>
                  </a:moveTo>
                  <a:lnTo>
                    <a:pt x="15543" y="46"/>
                  </a:lnTo>
                  <a:lnTo>
                    <a:pt x="10552" y="16898"/>
                  </a:lnTo>
                  <a:lnTo>
                    <a:pt x="46" y="22589"/>
                  </a:lnTo>
                  <a:cubicBezTo>
                    <a:pt x="0" y="22635"/>
                    <a:pt x="0" y="22635"/>
                    <a:pt x="0" y="22677"/>
                  </a:cubicBezTo>
                  <a:cubicBezTo>
                    <a:pt x="0" y="22722"/>
                    <a:pt x="46" y="22722"/>
                    <a:pt x="46" y="22722"/>
                  </a:cubicBezTo>
                  <a:lnTo>
                    <a:pt x="88" y="22722"/>
                  </a:lnTo>
                  <a:lnTo>
                    <a:pt x="10640" y="16986"/>
                  </a:lnTo>
                  <a:cubicBezTo>
                    <a:pt x="10640" y="16986"/>
                    <a:pt x="10640" y="16944"/>
                    <a:pt x="10682" y="16944"/>
                  </a:cubicBezTo>
                  <a:lnTo>
                    <a:pt x="15630" y="88"/>
                  </a:lnTo>
                  <a:cubicBezTo>
                    <a:pt x="15630" y="46"/>
                    <a:pt x="15630" y="46"/>
                    <a:pt x="1558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2306600" y="1309402"/>
              <a:ext cx="1348643" cy="1959591"/>
            </a:xfrm>
            <a:custGeom>
              <a:avLst/>
              <a:gdLst/>
              <a:ahLst/>
              <a:cxnLst/>
              <a:rect l="l" t="t" r="r" b="b"/>
              <a:pathLst>
                <a:path w="15631" h="22712" extrusionOk="0">
                  <a:moveTo>
                    <a:pt x="15569" y="1"/>
                  </a:moveTo>
                  <a:cubicBezTo>
                    <a:pt x="15553" y="1"/>
                    <a:pt x="15543" y="12"/>
                    <a:pt x="15543" y="35"/>
                  </a:cubicBezTo>
                  <a:lnTo>
                    <a:pt x="0" y="22624"/>
                  </a:lnTo>
                  <a:cubicBezTo>
                    <a:pt x="0" y="22624"/>
                    <a:pt x="0" y="22666"/>
                    <a:pt x="46" y="22711"/>
                  </a:cubicBezTo>
                  <a:cubicBezTo>
                    <a:pt x="88" y="22711"/>
                    <a:pt x="88" y="22711"/>
                    <a:pt x="88" y="22666"/>
                  </a:cubicBezTo>
                  <a:lnTo>
                    <a:pt x="15630" y="122"/>
                  </a:lnTo>
                  <a:lnTo>
                    <a:pt x="15630" y="35"/>
                  </a:lnTo>
                  <a:cubicBezTo>
                    <a:pt x="15608" y="12"/>
                    <a:pt x="15586" y="1"/>
                    <a:pt x="1556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29"/>
          <p:cNvGrpSpPr/>
          <p:nvPr/>
        </p:nvGrpSpPr>
        <p:grpSpPr>
          <a:xfrm rot="2219851">
            <a:off x="-2839799" y="2388023"/>
            <a:ext cx="3255529" cy="3463909"/>
            <a:chOff x="7558301" y="3163860"/>
            <a:chExt cx="3072638" cy="3269311"/>
          </a:xfrm>
        </p:grpSpPr>
        <p:sp>
          <p:nvSpPr>
            <p:cNvPr id="377" name="Google Shape;377;p29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29"/>
          <p:cNvSpPr txBox="1">
            <a:spLocks noGrp="1"/>
          </p:cNvSpPr>
          <p:nvPr>
            <p:ph type="subTitle" idx="7"/>
          </p:nvPr>
        </p:nvSpPr>
        <p:spPr>
          <a:xfrm>
            <a:off x="1489350" y="1587725"/>
            <a:ext cx="11307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1" name="Google Shape;381;p29"/>
          <p:cNvSpPr txBox="1">
            <a:spLocks noGrp="1"/>
          </p:cNvSpPr>
          <p:nvPr>
            <p:ph type="subTitle" idx="8"/>
          </p:nvPr>
        </p:nvSpPr>
        <p:spPr>
          <a:xfrm>
            <a:off x="5910475" y="2044525"/>
            <a:ext cx="2357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2" name="Google Shape;382;p29"/>
          <p:cNvSpPr txBox="1">
            <a:spLocks noGrp="1"/>
          </p:cNvSpPr>
          <p:nvPr>
            <p:ph type="subTitle" idx="9"/>
          </p:nvPr>
        </p:nvSpPr>
        <p:spPr>
          <a:xfrm>
            <a:off x="4006650" y="1587725"/>
            <a:ext cx="11307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3" name="Google Shape;383;p29"/>
          <p:cNvSpPr txBox="1">
            <a:spLocks noGrp="1"/>
          </p:cNvSpPr>
          <p:nvPr>
            <p:ph type="subTitle" idx="13"/>
          </p:nvPr>
        </p:nvSpPr>
        <p:spPr>
          <a:xfrm>
            <a:off x="875800" y="2044525"/>
            <a:ext cx="2357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4" name="Google Shape;384;p29"/>
          <p:cNvSpPr txBox="1">
            <a:spLocks noGrp="1"/>
          </p:cNvSpPr>
          <p:nvPr>
            <p:ph type="subTitle" idx="14"/>
          </p:nvPr>
        </p:nvSpPr>
        <p:spPr>
          <a:xfrm>
            <a:off x="6523950" y="1587725"/>
            <a:ext cx="11307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5" name="Google Shape;385;p29"/>
          <p:cNvSpPr txBox="1">
            <a:spLocks noGrp="1"/>
          </p:cNvSpPr>
          <p:nvPr>
            <p:ph type="subTitle" idx="15"/>
          </p:nvPr>
        </p:nvSpPr>
        <p:spPr>
          <a:xfrm>
            <a:off x="3393138" y="2044525"/>
            <a:ext cx="2357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44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524" name="Google Shape;524;p44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4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4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4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4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4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44"/>
          <p:cNvSpPr txBox="1">
            <a:spLocks noGrp="1"/>
          </p:cNvSpPr>
          <p:nvPr>
            <p:ph type="subTitle" idx="1"/>
          </p:nvPr>
        </p:nvSpPr>
        <p:spPr>
          <a:xfrm>
            <a:off x="625650" y="1087175"/>
            <a:ext cx="7689900" cy="3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31" name="Google Shape;531;p4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6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9"/>
          <p:cNvSpPr txBox="1">
            <a:spLocks noGrp="1"/>
          </p:cNvSpPr>
          <p:nvPr>
            <p:ph type="subTitle" idx="1"/>
          </p:nvPr>
        </p:nvSpPr>
        <p:spPr>
          <a:xfrm>
            <a:off x="1277100" y="347384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5" name="Google Shape;585;p49"/>
          <p:cNvSpPr txBox="1">
            <a:spLocks noGrp="1"/>
          </p:cNvSpPr>
          <p:nvPr>
            <p:ph type="subTitle" idx="2"/>
          </p:nvPr>
        </p:nvSpPr>
        <p:spPr>
          <a:xfrm>
            <a:off x="1277100" y="366727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6" name="Google Shape;586;p49"/>
          <p:cNvSpPr txBox="1">
            <a:spLocks noGrp="1"/>
          </p:cNvSpPr>
          <p:nvPr>
            <p:ph type="subTitle" idx="3"/>
          </p:nvPr>
        </p:nvSpPr>
        <p:spPr>
          <a:xfrm>
            <a:off x="1277100" y="14375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7" name="Google Shape;587;p49"/>
          <p:cNvSpPr txBox="1">
            <a:spLocks noGrp="1"/>
          </p:cNvSpPr>
          <p:nvPr>
            <p:ph type="subTitle" idx="4"/>
          </p:nvPr>
        </p:nvSpPr>
        <p:spPr>
          <a:xfrm>
            <a:off x="1277100" y="16310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8" name="Google Shape;588;p49"/>
          <p:cNvSpPr txBox="1">
            <a:spLocks noGrp="1"/>
          </p:cNvSpPr>
          <p:nvPr>
            <p:ph type="subTitle" idx="5"/>
          </p:nvPr>
        </p:nvSpPr>
        <p:spPr>
          <a:xfrm>
            <a:off x="5517900" y="14375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9" name="Google Shape;589;p49"/>
          <p:cNvSpPr txBox="1">
            <a:spLocks noGrp="1"/>
          </p:cNvSpPr>
          <p:nvPr>
            <p:ph type="subTitle" idx="6"/>
          </p:nvPr>
        </p:nvSpPr>
        <p:spPr>
          <a:xfrm>
            <a:off x="5517900" y="16310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0" name="Google Shape;590;p49"/>
          <p:cNvSpPr txBox="1">
            <a:spLocks noGrp="1"/>
          </p:cNvSpPr>
          <p:nvPr>
            <p:ph type="subTitle" idx="7"/>
          </p:nvPr>
        </p:nvSpPr>
        <p:spPr>
          <a:xfrm>
            <a:off x="5517900" y="347384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1" name="Google Shape;591;p49"/>
          <p:cNvSpPr txBox="1">
            <a:spLocks noGrp="1"/>
          </p:cNvSpPr>
          <p:nvPr>
            <p:ph type="subTitle" idx="8"/>
          </p:nvPr>
        </p:nvSpPr>
        <p:spPr>
          <a:xfrm>
            <a:off x="5517900" y="366727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2" name="Google Shape;592;p49"/>
          <p:cNvSpPr txBox="1">
            <a:spLocks noGrp="1"/>
          </p:cNvSpPr>
          <p:nvPr>
            <p:ph type="subTitle" idx="9"/>
          </p:nvPr>
        </p:nvSpPr>
        <p:spPr>
          <a:xfrm>
            <a:off x="1277100" y="245572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3" name="Google Shape;593;p49"/>
          <p:cNvSpPr txBox="1">
            <a:spLocks noGrp="1"/>
          </p:cNvSpPr>
          <p:nvPr>
            <p:ph type="subTitle" idx="13"/>
          </p:nvPr>
        </p:nvSpPr>
        <p:spPr>
          <a:xfrm>
            <a:off x="1277100" y="264915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4" name="Google Shape;594;p49"/>
          <p:cNvSpPr txBox="1">
            <a:spLocks noGrp="1"/>
          </p:cNvSpPr>
          <p:nvPr>
            <p:ph type="subTitle" idx="14"/>
          </p:nvPr>
        </p:nvSpPr>
        <p:spPr>
          <a:xfrm>
            <a:off x="5517900" y="245572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5" name="Google Shape;595;p49"/>
          <p:cNvSpPr txBox="1">
            <a:spLocks noGrp="1"/>
          </p:cNvSpPr>
          <p:nvPr>
            <p:ph type="subTitle" idx="15"/>
          </p:nvPr>
        </p:nvSpPr>
        <p:spPr>
          <a:xfrm>
            <a:off x="5517900" y="264915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6" name="Google Shape;596;p4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49"/>
          <p:cNvSpPr/>
          <p:nvPr/>
        </p:nvSpPr>
        <p:spPr>
          <a:xfrm rot="-1514522" flipH="1">
            <a:off x="-1358416" y="3444933"/>
            <a:ext cx="2459868" cy="2582326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9"/>
          <p:cNvSpPr/>
          <p:nvPr/>
        </p:nvSpPr>
        <p:spPr>
          <a:xfrm rot="-1514455" flipH="1">
            <a:off x="8372613" y="-377734"/>
            <a:ext cx="1597641" cy="1722512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9"/>
          <p:cNvSpPr/>
          <p:nvPr/>
        </p:nvSpPr>
        <p:spPr>
          <a:xfrm rot="-1514455" flipH="1">
            <a:off x="7886249" y="-677748"/>
            <a:ext cx="1557889" cy="1888937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9"/>
          <p:cNvSpPr/>
          <p:nvPr/>
        </p:nvSpPr>
        <p:spPr>
          <a:xfrm rot="-1514455" flipH="1">
            <a:off x="7873646" y="-729738"/>
            <a:ext cx="1800860" cy="1890511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9"/>
          <p:cNvSpPr/>
          <p:nvPr/>
        </p:nvSpPr>
        <p:spPr>
          <a:xfrm rot="-1430168" flipH="1">
            <a:off x="-1303062" y="3821729"/>
            <a:ext cx="2162115" cy="2331105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9"/>
          <p:cNvSpPr/>
          <p:nvPr/>
        </p:nvSpPr>
        <p:spPr>
          <a:xfrm rot="-1430168" flipH="1">
            <a:off x="-1517927" y="4004572"/>
            <a:ext cx="2108318" cy="2556331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2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54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663" name="Google Shape;663;p54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4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4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4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4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4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55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671" name="Google Shape;671;p5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6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56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680" name="Google Shape;680;p56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6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6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Google Shape;683;p56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56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7"/>
          <p:cNvSpPr/>
          <p:nvPr/>
        </p:nvSpPr>
        <p:spPr>
          <a:xfrm rot="-1514360" flipH="1">
            <a:off x="-1567182" y="550943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57"/>
          <p:cNvGrpSpPr/>
          <p:nvPr/>
        </p:nvGrpSpPr>
        <p:grpSpPr>
          <a:xfrm>
            <a:off x="7164933" y="-378712"/>
            <a:ext cx="4423513" cy="4265955"/>
            <a:chOff x="6905483" y="3227563"/>
            <a:chExt cx="4423513" cy="4265955"/>
          </a:xfrm>
        </p:grpSpPr>
        <p:sp>
          <p:nvSpPr>
            <p:cNvPr id="688" name="Google Shape;688;p57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7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7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57"/>
          <p:cNvSpPr/>
          <p:nvPr/>
        </p:nvSpPr>
        <p:spPr>
          <a:xfrm rot="-1430259" flipH="1">
            <a:off x="-1500761" y="1000757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57"/>
          <p:cNvSpPr/>
          <p:nvPr/>
        </p:nvSpPr>
        <p:spPr>
          <a:xfrm rot="-1430259" flipH="1">
            <a:off x="-1757264" y="1219029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45"/>
          <p:cNvGrpSpPr/>
          <p:nvPr/>
        </p:nvGrpSpPr>
        <p:grpSpPr>
          <a:xfrm flipH="1"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534" name="Google Shape;534;p45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45"/>
          <p:cNvSpPr txBox="1">
            <a:spLocks noGrp="1"/>
          </p:cNvSpPr>
          <p:nvPr>
            <p:ph type="subTitle" idx="1"/>
          </p:nvPr>
        </p:nvSpPr>
        <p:spPr>
          <a:xfrm>
            <a:off x="625650" y="970900"/>
            <a:ext cx="4563300" cy="3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41" name="Google Shape;541;p4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48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rot="10800000" flipH="1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28" name="Google Shape;128;p13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1"/>
          </p:nvPr>
        </p:nvSpPr>
        <p:spPr>
          <a:xfrm>
            <a:off x="652375" y="1807199"/>
            <a:ext cx="2259600" cy="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2"/>
          </p:nvPr>
        </p:nvSpPr>
        <p:spPr>
          <a:xfrm>
            <a:off x="652375" y="2096300"/>
            <a:ext cx="20280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title" idx="3" hasCustomPrompt="1"/>
          </p:nvPr>
        </p:nvSpPr>
        <p:spPr>
          <a:xfrm>
            <a:off x="1195975" y="1136050"/>
            <a:ext cx="1172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4"/>
          </p:nvPr>
        </p:nvSpPr>
        <p:spPr>
          <a:xfrm>
            <a:off x="3442200" y="1807199"/>
            <a:ext cx="2259600" cy="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5"/>
          </p:nvPr>
        </p:nvSpPr>
        <p:spPr>
          <a:xfrm>
            <a:off x="3548275" y="2088875"/>
            <a:ext cx="20475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title" idx="6" hasCustomPrompt="1"/>
          </p:nvPr>
        </p:nvSpPr>
        <p:spPr>
          <a:xfrm>
            <a:off x="3985800" y="1136050"/>
            <a:ext cx="1172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7"/>
          </p:nvPr>
        </p:nvSpPr>
        <p:spPr>
          <a:xfrm>
            <a:off x="6232025" y="1807199"/>
            <a:ext cx="2259600" cy="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8"/>
          </p:nvPr>
        </p:nvSpPr>
        <p:spPr>
          <a:xfrm>
            <a:off x="6326525" y="2088888"/>
            <a:ext cx="20706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title" idx="9" hasCustomPrompt="1"/>
          </p:nvPr>
        </p:nvSpPr>
        <p:spPr>
          <a:xfrm>
            <a:off x="6775625" y="1136050"/>
            <a:ext cx="1172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4"/>
          <p:cNvSpPr txBox="1">
            <a:spLocks noGrp="1"/>
          </p:cNvSpPr>
          <p:nvPr>
            <p:ph type="subTitle" idx="13"/>
          </p:nvPr>
        </p:nvSpPr>
        <p:spPr>
          <a:xfrm>
            <a:off x="2047300" y="3573850"/>
            <a:ext cx="2259600" cy="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4"/>
          </p:nvPr>
        </p:nvSpPr>
        <p:spPr>
          <a:xfrm>
            <a:off x="2163100" y="3862975"/>
            <a:ext cx="20280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title" idx="15" hasCustomPrompt="1"/>
          </p:nvPr>
        </p:nvSpPr>
        <p:spPr>
          <a:xfrm>
            <a:off x="2590888" y="2902700"/>
            <a:ext cx="1172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4"/>
          <p:cNvSpPr txBox="1">
            <a:spLocks noGrp="1"/>
          </p:cNvSpPr>
          <p:nvPr>
            <p:ph type="subTitle" idx="16"/>
          </p:nvPr>
        </p:nvSpPr>
        <p:spPr>
          <a:xfrm>
            <a:off x="4837125" y="3573850"/>
            <a:ext cx="2259600" cy="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ubTitle" idx="17"/>
          </p:nvPr>
        </p:nvSpPr>
        <p:spPr>
          <a:xfrm>
            <a:off x="4952929" y="3862975"/>
            <a:ext cx="20280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title" idx="18" hasCustomPrompt="1"/>
          </p:nvPr>
        </p:nvSpPr>
        <p:spPr>
          <a:xfrm>
            <a:off x="5380713" y="2902700"/>
            <a:ext cx="1172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4"/>
          <p:cNvSpPr/>
          <p:nvPr/>
        </p:nvSpPr>
        <p:spPr>
          <a:xfrm>
            <a:off x="6392555" y="4169300"/>
            <a:ext cx="3991296" cy="2626253"/>
          </a:xfrm>
          <a:custGeom>
            <a:avLst/>
            <a:gdLst/>
            <a:ahLst/>
            <a:cxnLst/>
            <a:rect l="l" t="t" r="r" b="b"/>
            <a:pathLst>
              <a:path w="46973" h="30908" extrusionOk="0">
                <a:moveTo>
                  <a:pt x="29286" y="88"/>
                </a:moveTo>
                <a:lnTo>
                  <a:pt x="46797" y="6480"/>
                </a:lnTo>
                <a:lnTo>
                  <a:pt x="14664" y="30820"/>
                </a:lnTo>
                <a:lnTo>
                  <a:pt x="176" y="26792"/>
                </a:lnTo>
                <a:lnTo>
                  <a:pt x="19305" y="15585"/>
                </a:lnTo>
                <a:cubicBezTo>
                  <a:pt x="19350" y="15585"/>
                  <a:pt x="19350" y="15540"/>
                  <a:pt x="19350" y="15540"/>
                </a:cubicBezTo>
                <a:lnTo>
                  <a:pt x="19350" y="88"/>
                </a:lnTo>
                <a:close/>
                <a:moveTo>
                  <a:pt x="19305" y="1"/>
                </a:moveTo>
                <a:cubicBezTo>
                  <a:pt x="19263" y="1"/>
                  <a:pt x="19217" y="1"/>
                  <a:pt x="19217" y="43"/>
                </a:cubicBezTo>
                <a:lnTo>
                  <a:pt x="19217" y="15498"/>
                </a:lnTo>
                <a:lnTo>
                  <a:pt x="1" y="26792"/>
                </a:lnTo>
                <a:lnTo>
                  <a:pt x="1" y="26834"/>
                </a:lnTo>
                <a:cubicBezTo>
                  <a:pt x="1" y="26880"/>
                  <a:pt x="1" y="26880"/>
                  <a:pt x="43" y="26880"/>
                </a:cubicBezTo>
                <a:lnTo>
                  <a:pt x="14664" y="30907"/>
                </a:lnTo>
                <a:lnTo>
                  <a:pt x="14710" y="30907"/>
                </a:lnTo>
                <a:lnTo>
                  <a:pt x="46930" y="6522"/>
                </a:lnTo>
                <a:cubicBezTo>
                  <a:pt x="46972" y="6522"/>
                  <a:pt x="46972" y="6480"/>
                  <a:pt x="46972" y="6480"/>
                </a:cubicBezTo>
                <a:cubicBezTo>
                  <a:pt x="46972" y="6434"/>
                  <a:pt x="46930" y="6434"/>
                  <a:pt x="46930" y="6434"/>
                </a:cubicBezTo>
                <a:lnTo>
                  <a:pt x="29332" y="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14"/>
          <p:cNvGrpSpPr/>
          <p:nvPr/>
        </p:nvGrpSpPr>
        <p:grpSpPr>
          <a:xfrm>
            <a:off x="7583835" y="3551801"/>
            <a:ext cx="2112949" cy="2097994"/>
            <a:chOff x="1586450" y="2207175"/>
            <a:chExt cx="621675" cy="617275"/>
          </a:xfrm>
        </p:grpSpPr>
        <p:sp>
          <p:nvSpPr>
            <p:cNvPr id="174" name="Google Shape;174;p14"/>
            <p:cNvSpPr/>
            <p:nvPr/>
          </p:nvSpPr>
          <p:spPr>
            <a:xfrm>
              <a:off x="2043925" y="2361450"/>
              <a:ext cx="164200" cy="379825"/>
            </a:xfrm>
            <a:custGeom>
              <a:avLst/>
              <a:gdLst/>
              <a:ahLst/>
              <a:cxnLst/>
              <a:rect l="l" t="t" r="r" b="b"/>
              <a:pathLst>
                <a:path w="6568" h="15193" extrusionOk="0">
                  <a:moveTo>
                    <a:pt x="6525" y="0"/>
                  </a:moveTo>
                  <a:cubicBezTo>
                    <a:pt x="6525" y="0"/>
                    <a:pt x="6480" y="0"/>
                    <a:pt x="6480" y="46"/>
                  </a:cubicBezTo>
                  <a:lnTo>
                    <a:pt x="0" y="15147"/>
                  </a:lnTo>
                  <a:cubicBezTo>
                    <a:pt x="0" y="15147"/>
                    <a:pt x="0" y="15192"/>
                    <a:pt x="46" y="15192"/>
                  </a:cubicBezTo>
                  <a:lnTo>
                    <a:pt x="134" y="15192"/>
                  </a:lnTo>
                  <a:lnTo>
                    <a:pt x="6567" y="88"/>
                  </a:lnTo>
                  <a:cubicBezTo>
                    <a:pt x="6567" y="46"/>
                    <a:pt x="6567" y="46"/>
                    <a:pt x="652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586450" y="2207175"/>
              <a:ext cx="621675" cy="617275"/>
            </a:xfrm>
            <a:custGeom>
              <a:avLst/>
              <a:gdLst/>
              <a:ahLst/>
              <a:cxnLst/>
              <a:rect l="l" t="t" r="r" b="b"/>
              <a:pathLst>
                <a:path w="24867" h="24691" extrusionOk="0">
                  <a:moveTo>
                    <a:pt x="6480" y="0"/>
                  </a:moveTo>
                  <a:lnTo>
                    <a:pt x="1" y="9193"/>
                  </a:lnTo>
                  <a:lnTo>
                    <a:pt x="1" y="9235"/>
                  </a:lnTo>
                  <a:lnTo>
                    <a:pt x="7793" y="24645"/>
                  </a:lnTo>
                  <a:cubicBezTo>
                    <a:pt x="7793" y="24690"/>
                    <a:pt x="7793" y="24690"/>
                    <a:pt x="7838" y="24690"/>
                  </a:cubicBezTo>
                  <a:lnTo>
                    <a:pt x="18387" y="21363"/>
                  </a:lnTo>
                  <a:cubicBezTo>
                    <a:pt x="18433" y="21363"/>
                    <a:pt x="18433" y="21318"/>
                    <a:pt x="18433" y="21318"/>
                  </a:cubicBezTo>
                  <a:cubicBezTo>
                    <a:pt x="18433" y="21276"/>
                    <a:pt x="18387" y="21276"/>
                    <a:pt x="18345" y="21276"/>
                  </a:cubicBezTo>
                  <a:lnTo>
                    <a:pt x="7838" y="24557"/>
                  </a:lnTo>
                  <a:lnTo>
                    <a:pt x="134" y="9193"/>
                  </a:lnTo>
                  <a:lnTo>
                    <a:pt x="6567" y="130"/>
                  </a:lnTo>
                  <a:lnTo>
                    <a:pt x="24779" y="6304"/>
                  </a:lnTo>
                  <a:cubicBezTo>
                    <a:pt x="24824" y="6304"/>
                    <a:pt x="24866" y="6304"/>
                    <a:pt x="24866" y="6259"/>
                  </a:cubicBezTo>
                  <a:cubicBezTo>
                    <a:pt x="24866" y="6217"/>
                    <a:pt x="24866" y="6171"/>
                    <a:pt x="24824" y="6171"/>
                  </a:cubicBezTo>
                  <a:lnTo>
                    <a:pt x="6567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4"/>
          <p:cNvGrpSpPr/>
          <p:nvPr/>
        </p:nvGrpSpPr>
        <p:grpSpPr>
          <a:xfrm>
            <a:off x="-507592" y="-237698"/>
            <a:ext cx="2253001" cy="1159209"/>
            <a:chOff x="640875" y="3095850"/>
            <a:chExt cx="750800" cy="386300"/>
          </a:xfrm>
        </p:grpSpPr>
        <p:sp>
          <p:nvSpPr>
            <p:cNvPr id="177" name="Google Shape;177;p14"/>
            <p:cNvSpPr/>
            <p:nvPr/>
          </p:nvSpPr>
          <p:spPr>
            <a:xfrm>
              <a:off x="640875" y="3095850"/>
              <a:ext cx="750800" cy="386300"/>
            </a:xfrm>
            <a:custGeom>
              <a:avLst/>
              <a:gdLst/>
              <a:ahLst/>
              <a:cxnLst/>
              <a:rect l="l" t="t" r="r" b="b"/>
              <a:pathLst>
                <a:path w="30032" h="15452" extrusionOk="0">
                  <a:moveTo>
                    <a:pt x="19262" y="0"/>
                  </a:moveTo>
                  <a:lnTo>
                    <a:pt x="46" y="11295"/>
                  </a:lnTo>
                  <a:cubicBezTo>
                    <a:pt x="0" y="11337"/>
                    <a:pt x="0" y="11337"/>
                    <a:pt x="0" y="11382"/>
                  </a:cubicBezTo>
                  <a:lnTo>
                    <a:pt x="46" y="11424"/>
                  </a:lnTo>
                  <a:lnTo>
                    <a:pt x="14667" y="15452"/>
                  </a:lnTo>
                  <a:lnTo>
                    <a:pt x="14709" y="15452"/>
                  </a:lnTo>
                  <a:lnTo>
                    <a:pt x="29989" y="3895"/>
                  </a:lnTo>
                  <a:cubicBezTo>
                    <a:pt x="30031" y="3852"/>
                    <a:pt x="30031" y="3807"/>
                    <a:pt x="29989" y="3807"/>
                  </a:cubicBezTo>
                  <a:cubicBezTo>
                    <a:pt x="29989" y="3786"/>
                    <a:pt x="29978" y="3775"/>
                    <a:pt x="29966" y="3775"/>
                  </a:cubicBezTo>
                  <a:cubicBezTo>
                    <a:pt x="29955" y="3775"/>
                    <a:pt x="29944" y="3786"/>
                    <a:pt x="29944" y="3807"/>
                  </a:cubicBezTo>
                  <a:lnTo>
                    <a:pt x="14667" y="15322"/>
                  </a:lnTo>
                  <a:lnTo>
                    <a:pt x="221" y="11337"/>
                  </a:lnTo>
                  <a:lnTo>
                    <a:pt x="19350" y="130"/>
                  </a:lnTo>
                  <a:cubicBezTo>
                    <a:pt x="19350" y="88"/>
                    <a:pt x="19395" y="42"/>
                    <a:pt x="19350" y="42"/>
                  </a:cubicBezTo>
                  <a:cubicBezTo>
                    <a:pt x="19350" y="0"/>
                    <a:pt x="19308" y="0"/>
                    <a:pt x="192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122425" y="3095850"/>
              <a:ext cx="269250" cy="97375"/>
            </a:xfrm>
            <a:custGeom>
              <a:avLst/>
              <a:gdLst/>
              <a:ahLst/>
              <a:cxnLst/>
              <a:rect l="l" t="t" r="r" b="b"/>
              <a:pathLst>
                <a:path w="10770" h="3895" extrusionOk="0">
                  <a:moveTo>
                    <a:pt x="88" y="0"/>
                  </a:moveTo>
                  <a:cubicBezTo>
                    <a:pt x="46" y="0"/>
                    <a:pt x="0" y="0"/>
                    <a:pt x="0" y="42"/>
                  </a:cubicBezTo>
                  <a:cubicBezTo>
                    <a:pt x="0" y="88"/>
                    <a:pt x="0" y="88"/>
                    <a:pt x="46" y="130"/>
                  </a:cubicBezTo>
                  <a:lnTo>
                    <a:pt x="10682" y="3895"/>
                  </a:lnTo>
                  <a:cubicBezTo>
                    <a:pt x="10727" y="3895"/>
                    <a:pt x="10727" y="3895"/>
                    <a:pt x="10769" y="3852"/>
                  </a:cubicBezTo>
                  <a:cubicBezTo>
                    <a:pt x="10769" y="3807"/>
                    <a:pt x="10769" y="3807"/>
                    <a:pt x="10727" y="3765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14"/>
          <p:cNvGrpSpPr/>
          <p:nvPr/>
        </p:nvGrpSpPr>
        <p:grpSpPr>
          <a:xfrm rot="2544563">
            <a:off x="-954270" y="-138610"/>
            <a:ext cx="2041840" cy="1426966"/>
            <a:chOff x="1327125" y="3425225"/>
            <a:chExt cx="693875" cy="484900"/>
          </a:xfrm>
        </p:grpSpPr>
        <p:sp>
          <p:nvSpPr>
            <p:cNvPr id="180" name="Google Shape;180;p14"/>
            <p:cNvSpPr/>
            <p:nvPr/>
          </p:nvSpPr>
          <p:spPr>
            <a:xfrm>
              <a:off x="1327125" y="3425225"/>
              <a:ext cx="252775" cy="389625"/>
            </a:xfrm>
            <a:custGeom>
              <a:avLst/>
              <a:gdLst/>
              <a:ahLst/>
              <a:cxnLst/>
              <a:rect l="l" t="t" r="r" b="b"/>
              <a:pathLst>
                <a:path w="10111" h="15585" extrusionOk="0">
                  <a:moveTo>
                    <a:pt x="88" y="0"/>
                  </a:moveTo>
                  <a:cubicBezTo>
                    <a:pt x="42" y="0"/>
                    <a:pt x="0" y="0"/>
                    <a:pt x="0" y="46"/>
                  </a:cubicBezTo>
                  <a:lnTo>
                    <a:pt x="0" y="15543"/>
                  </a:lnTo>
                  <a:cubicBezTo>
                    <a:pt x="0" y="15585"/>
                    <a:pt x="42" y="15585"/>
                    <a:pt x="88" y="15585"/>
                  </a:cubicBezTo>
                  <a:cubicBezTo>
                    <a:pt x="88" y="15585"/>
                    <a:pt x="130" y="15585"/>
                    <a:pt x="130" y="15543"/>
                  </a:cubicBezTo>
                  <a:lnTo>
                    <a:pt x="130" y="88"/>
                  </a:lnTo>
                  <a:lnTo>
                    <a:pt x="10069" y="88"/>
                  </a:lnTo>
                  <a:cubicBezTo>
                    <a:pt x="10111" y="88"/>
                    <a:pt x="10111" y="88"/>
                    <a:pt x="10111" y="46"/>
                  </a:cubicBezTo>
                  <a:cubicBezTo>
                    <a:pt x="10111" y="0"/>
                    <a:pt x="10111" y="0"/>
                    <a:pt x="1006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577700" y="3425225"/>
              <a:ext cx="443300" cy="484900"/>
            </a:xfrm>
            <a:custGeom>
              <a:avLst/>
              <a:gdLst/>
              <a:ahLst/>
              <a:cxnLst/>
              <a:rect l="l" t="t" r="r" b="b"/>
              <a:pathLst>
                <a:path w="17732" h="19396" extrusionOk="0">
                  <a:moveTo>
                    <a:pt x="88" y="133"/>
                  </a:moveTo>
                  <a:lnTo>
                    <a:pt x="17557" y="6525"/>
                  </a:lnTo>
                  <a:lnTo>
                    <a:pt x="746" y="19220"/>
                  </a:lnTo>
                  <a:lnTo>
                    <a:pt x="88" y="133"/>
                  </a:lnTo>
                  <a:close/>
                  <a:moveTo>
                    <a:pt x="0" y="0"/>
                  </a:moveTo>
                  <a:lnTo>
                    <a:pt x="0" y="46"/>
                  </a:lnTo>
                  <a:lnTo>
                    <a:pt x="659" y="19308"/>
                  </a:lnTo>
                  <a:lnTo>
                    <a:pt x="659" y="19350"/>
                  </a:lnTo>
                  <a:cubicBezTo>
                    <a:pt x="659" y="19395"/>
                    <a:pt x="701" y="19395"/>
                    <a:pt x="701" y="19395"/>
                  </a:cubicBezTo>
                  <a:cubicBezTo>
                    <a:pt x="701" y="19395"/>
                    <a:pt x="701" y="19350"/>
                    <a:pt x="746" y="19350"/>
                  </a:cubicBezTo>
                  <a:lnTo>
                    <a:pt x="17686" y="6525"/>
                  </a:lnTo>
                  <a:cubicBezTo>
                    <a:pt x="17732" y="6525"/>
                    <a:pt x="17732" y="6479"/>
                    <a:pt x="17732" y="6479"/>
                  </a:cubicBezTo>
                  <a:cubicBezTo>
                    <a:pt x="17732" y="6437"/>
                    <a:pt x="17686" y="6437"/>
                    <a:pt x="17686" y="6437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327125" y="3812175"/>
              <a:ext cx="269250" cy="97950"/>
            </a:xfrm>
            <a:custGeom>
              <a:avLst/>
              <a:gdLst/>
              <a:ahLst/>
              <a:cxnLst/>
              <a:rect l="l" t="t" r="r" b="b"/>
              <a:pathLst>
                <a:path w="10770" h="3918" extrusionOk="0">
                  <a:moveTo>
                    <a:pt x="54" y="1"/>
                  </a:moveTo>
                  <a:cubicBezTo>
                    <a:pt x="37" y="1"/>
                    <a:pt x="28" y="19"/>
                    <a:pt x="0" y="19"/>
                  </a:cubicBezTo>
                  <a:cubicBezTo>
                    <a:pt x="0" y="65"/>
                    <a:pt x="0" y="107"/>
                    <a:pt x="42" y="107"/>
                  </a:cubicBezTo>
                  <a:lnTo>
                    <a:pt x="10682" y="3872"/>
                  </a:lnTo>
                  <a:lnTo>
                    <a:pt x="10724" y="3917"/>
                  </a:lnTo>
                  <a:lnTo>
                    <a:pt x="10769" y="3872"/>
                  </a:lnTo>
                  <a:cubicBezTo>
                    <a:pt x="10769" y="3830"/>
                    <a:pt x="10769" y="3784"/>
                    <a:pt x="10724" y="3784"/>
                  </a:cubicBezTo>
                  <a:lnTo>
                    <a:pt x="88" y="19"/>
                  </a:lnTo>
                  <a:cubicBezTo>
                    <a:pt x="73" y="5"/>
                    <a:pt x="62" y="1"/>
                    <a:pt x="5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2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263" name="Google Shape;263;p22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264" name="Google Shape;264;p22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2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2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p22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268" name="Google Shape;268;p22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2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2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1" name="Google Shape;271;p22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22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22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5" name="Google Shape;275;p22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8" r:id="rId9"/>
    <p:sldLayoutId id="2147483670" r:id="rId10"/>
    <p:sldLayoutId id="2147483675" r:id="rId11"/>
    <p:sldLayoutId id="2147483690" r:id="rId12"/>
    <p:sldLayoutId id="2147483695" r:id="rId13"/>
    <p:sldLayoutId id="2147483700" r:id="rId14"/>
    <p:sldLayoutId id="2147483701" r:id="rId15"/>
    <p:sldLayoutId id="2147483702" r:id="rId16"/>
    <p:sldLayoutId id="2147483703" r:id="rId17"/>
    <p:sldLayoutId id="2147483710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3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Implementación de sistema de planilla de pago para gestionar el tiempo de pago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103"/>
          <p:cNvSpPr txBox="1">
            <a:spLocks noGrp="1"/>
          </p:cNvSpPr>
          <p:nvPr>
            <p:ph type="title"/>
          </p:nvPr>
        </p:nvSpPr>
        <p:spPr>
          <a:xfrm>
            <a:off x="2956229" y="713924"/>
            <a:ext cx="323154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 y logros </a:t>
            </a:r>
            <a:endParaRPr dirty="0"/>
          </a:p>
        </p:txBody>
      </p:sp>
      <p:sp>
        <p:nvSpPr>
          <p:cNvPr id="1396" name="Google Shape;1396;p103"/>
          <p:cNvSpPr txBox="1">
            <a:spLocks noGrp="1"/>
          </p:cNvSpPr>
          <p:nvPr>
            <p:ph type="subTitle" idx="2"/>
          </p:nvPr>
        </p:nvSpPr>
        <p:spPr>
          <a:xfrm>
            <a:off x="3266400" y="3415125"/>
            <a:ext cx="33330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Valoracion positiva de los usuarios</a:t>
            </a:r>
            <a:endParaRPr dirty="0"/>
          </a:p>
        </p:txBody>
      </p:sp>
      <p:sp>
        <p:nvSpPr>
          <p:cNvPr id="1397" name="Google Shape;1397;p103"/>
          <p:cNvSpPr txBox="1">
            <a:spLocks noGrp="1"/>
          </p:cNvSpPr>
          <p:nvPr>
            <p:ph type="subTitle" idx="1"/>
          </p:nvPr>
        </p:nvSpPr>
        <p:spPr>
          <a:xfrm>
            <a:off x="3266411" y="3221697"/>
            <a:ext cx="3333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FeedBack Esperado</a:t>
            </a:r>
            <a:endParaRPr dirty="0"/>
          </a:p>
        </p:txBody>
      </p:sp>
      <p:sp>
        <p:nvSpPr>
          <p:cNvPr id="1398" name="Google Shape;1398;p103"/>
          <p:cNvSpPr txBox="1">
            <a:spLocks noGrp="1"/>
          </p:cNvSpPr>
          <p:nvPr>
            <p:ph type="subTitle" idx="3"/>
          </p:nvPr>
        </p:nvSpPr>
        <p:spPr>
          <a:xfrm>
            <a:off x="2534825" y="1628475"/>
            <a:ext cx="3333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Etapa actual</a:t>
            </a:r>
            <a:endParaRPr dirty="0"/>
          </a:p>
        </p:txBody>
      </p:sp>
      <p:sp>
        <p:nvSpPr>
          <p:cNvPr id="1399" name="Google Shape;1399;p103"/>
          <p:cNvSpPr txBox="1">
            <a:spLocks noGrp="1"/>
          </p:cNvSpPr>
          <p:nvPr>
            <p:ph type="subTitle" idx="4"/>
          </p:nvPr>
        </p:nvSpPr>
        <p:spPr>
          <a:xfrm>
            <a:off x="2534838" y="1821901"/>
            <a:ext cx="33330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Finalización del desarrollo y pruebas en curso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0" name="Google Shape;1400;p103"/>
          <p:cNvSpPr/>
          <p:nvPr/>
        </p:nvSpPr>
        <p:spPr>
          <a:xfrm>
            <a:off x="2534825" y="3207978"/>
            <a:ext cx="493152" cy="493182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01" name="Google Shape;1401;p103"/>
          <p:cNvGrpSpPr/>
          <p:nvPr/>
        </p:nvGrpSpPr>
        <p:grpSpPr>
          <a:xfrm>
            <a:off x="6086683" y="1695023"/>
            <a:ext cx="512717" cy="481628"/>
            <a:chOff x="1749728" y="2894777"/>
            <a:chExt cx="386927" cy="363438"/>
          </a:xfrm>
        </p:grpSpPr>
        <p:sp>
          <p:nvSpPr>
            <p:cNvPr id="1402" name="Google Shape;1402;p103"/>
            <p:cNvSpPr/>
            <p:nvPr/>
          </p:nvSpPr>
          <p:spPr>
            <a:xfrm>
              <a:off x="1809595" y="3025333"/>
              <a:ext cx="97424" cy="32432"/>
            </a:xfrm>
            <a:custGeom>
              <a:avLst/>
              <a:gdLst/>
              <a:ahLst/>
              <a:cxnLst/>
              <a:rect l="l" t="t" r="r" b="b"/>
              <a:pathLst>
                <a:path w="3061" h="1019" extrusionOk="0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03"/>
            <p:cNvSpPr/>
            <p:nvPr/>
          </p:nvSpPr>
          <p:spPr>
            <a:xfrm>
              <a:off x="1749728" y="2974346"/>
              <a:ext cx="216777" cy="283869"/>
            </a:xfrm>
            <a:custGeom>
              <a:avLst/>
              <a:gdLst/>
              <a:ahLst/>
              <a:cxnLst/>
              <a:rect l="l" t="t" r="r" b="b"/>
              <a:pathLst>
                <a:path w="6811" h="8919" extrusionOk="0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03"/>
            <p:cNvSpPr/>
            <p:nvPr/>
          </p:nvSpPr>
          <p:spPr>
            <a:xfrm>
              <a:off x="1785725" y="3222186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03"/>
            <p:cNvSpPr/>
            <p:nvPr/>
          </p:nvSpPr>
          <p:spPr>
            <a:xfrm>
              <a:off x="1919114" y="3222186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03"/>
            <p:cNvSpPr/>
            <p:nvPr/>
          </p:nvSpPr>
          <p:spPr>
            <a:xfrm>
              <a:off x="1956257" y="2931156"/>
              <a:ext cx="180398" cy="188737"/>
            </a:xfrm>
            <a:custGeom>
              <a:avLst/>
              <a:gdLst/>
              <a:ahLst/>
              <a:cxnLst/>
              <a:rect l="l" t="t" r="r" b="b"/>
              <a:pathLst>
                <a:path w="5668" h="5930" extrusionOk="0">
                  <a:moveTo>
                    <a:pt x="738" y="1"/>
                  </a:moveTo>
                  <a:cubicBezTo>
                    <a:pt x="322" y="1"/>
                    <a:pt x="0" y="346"/>
                    <a:pt x="0" y="751"/>
                  </a:cubicBezTo>
                  <a:lnTo>
                    <a:pt x="0" y="3799"/>
                  </a:lnTo>
                  <a:cubicBezTo>
                    <a:pt x="0" y="4215"/>
                    <a:pt x="334" y="4549"/>
                    <a:pt x="738" y="4549"/>
                  </a:cubicBezTo>
                  <a:lnTo>
                    <a:pt x="1084" y="4549"/>
                  </a:lnTo>
                  <a:lnTo>
                    <a:pt x="810" y="5585"/>
                  </a:lnTo>
                  <a:cubicBezTo>
                    <a:pt x="786" y="5704"/>
                    <a:pt x="834" y="5811"/>
                    <a:pt x="929" y="5882"/>
                  </a:cubicBezTo>
                  <a:cubicBezTo>
                    <a:pt x="977" y="5918"/>
                    <a:pt x="1036" y="5930"/>
                    <a:pt x="1084" y="5930"/>
                  </a:cubicBezTo>
                  <a:cubicBezTo>
                    <a:pt x="1143" y="5930"/>
                    <a:pt x="1203" y="5918"/>
                    <a:pt x="1250" y="5870"/>
                  </a:cubicBezTo>
                  <a:lnTo>
                    <a:pt x="3072" y="4525"/>
                  </a:lnTo>
                  <a:lnTo>
                    <a:pt x="4918" y="4525"/>
                  </a:lnTo>
                  <a:cubicBezTo>
                    <a:pt x="5334" y="4525"/>
                    <a:pt x="5668" y="4192"/>
                    <a:pt x="5668" y="3787"/>
                  </a:cubicBezTo>
                  <a:lnTo>
                    <a:pt x="5668" y="751"/>
                  </a:lnTo>
                  <a:cubicBezTo>
                    <a:pt x="5656" y="334"/>
                    <a:pt x="5322" y="12"/>
                    <a:pt x="4906" y="12"/>
                  </a:cubicBezTo>
                  <a:lnTo>
                    <a:pt x="3953" y="12"/>
                  </a:lnTo>
                  <a:cubicBezTo>
                    <a:pt x="3846" y="12"/>
                    <a:pt x="3775" y="84"/>
                    <a:pt x="3775" y="191"/>
                  </a:cubicBezTo>
                  <a:cubicBezTo>
                    <a:pt x="3775" y="286"/>
                    <a:pt x="3846" y="370"/>
                    <a:pt x="3953" y="370"/>
                  </a:cubicBezTo>
                  <a:lnTo>
                    <a:pt x="4906" y="370"/>
                  </a:lnTo>
                  <a:cubicBezTo>
                    <a:pt x="5132" y="370"/>
                    <a:pt x="5299" y="548"/>
                    <a:pt x="5299" y="751"/>
                  </a:cubicBezTo>
                  <a:lnTo>
                    <a:pt x="5299" y="3799"/>
                  </a:lnTo>
                  <a:cubicBezTo>
                    <a:pt x="5299" y="4025"/>
                    <a:pt x="5120" y="4192"/>
                    <a:pt x="4906" y="4192"/>
                  </a:cubicBezTo>
                  <a:lnTo>
                    <a:pt x="3001" y="4192"/>
                  </a:lnTo>
                  <a:cubicBezTo>
                    <a:pt x="2953" y="4192"/>
                    <a:pt x="2929" y="4203"/>
                    <a:pt x="2893" y="4215"/>
                  </a:cubicBezTo>
                  <a:lnTo>
                    <a:pt x="1203" y="5454"/>
                  </a:lnTo>
                  <a:lnTo>
                    <a:pt x="1203" y="5454"/>
                  </a:lnTo>
                  <a:lnTo>
                    <a:pt x="1465" y="4418"/>
                  </a:lnTo>
                  <a:cubicBezTo>
                    <a:pt x="1489" y="4358"/>
                    <a:pt x="1465" y="4311"/>
                    <a:pt x="1441" y="4263"/>
                  </a:cubicBezTo>
                  <a:cubicBezTo>
                    <a:pt x="1405" y="4215"/>
                    <a:pt x="1346" y="4192"/>
                    <a:pt x="1310" y="4192"/>
                  </a:cubicBezTo>
                  <a:lnTo>
                    <a:pt x="738" y="4192"/>
                  </a:lnTo>
                  <a:cubicBezTo>
                    <a:pt x="512" y="4192"/>
                    <a:pt x="357" y="4013"/>
                    <a:pt x="357" y="3799"/>
                  </a:cubicBezTo>
                  <a:lnTo>
                    <a:pt x="357" y="751"/>
                  </a:lnTo>
                  <a:cubicBezTo>
                    <a:pt x="357" y="524"/>
                    <a:pt x="536" y="370"/>
                    <a:pt x="738" y="370"/>
                  </a:cubicBezTo>
                  <a:lnTo>
                    <a:pt x="1691" y="370"/>
                  </a:lnTo>
                  <a:cubicBezTo>
                    <a:pt x="1798" y="370"/>
                    <a:pt x="1870" y="286"/>
                    <a:pt x="1870" y="179"/>
                  </a:cubicBezTo>
                  <a:cubicBezTo>
                    <a:pt x="1870" y="84"/>
                    <a:pt x="1798" y="1"/>
                    <a:pt x="1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03"/>
            <p:cNvSpPr/>
            <p:nvPr/>
          </p:nvSpPr>
          <p:spPr>
            <a:xfrm>
              <a:off x="2027487" y="2894777"/>
              <a:ext cx="36029" cy="108786"/>
            </a:xfrm>
            <a:custGeom>
              <a:avLst/>
              <a:gdLst/>
              <a:ahLst/>
              <a:cxnLst/>
              <a:rect l="l" t="t" r="r" b="b"/>
              <a:pathLst>
                <a:path w="1132" h="3418" extrusionOk="0">
                  <a:moveTo>
                    <a:pt x="775" y="358"/>
                  </a:moveTo>
                  <a:lnTo>
                    <a:pt x="596" y="3049"/>
                  </a:lnTo>
                  <a:lnTo>
                    <a:pt x="560" y="3049"/>
                  </a:lnTo>
                  <a:lnTo>
                    <a:pt x="394" y="358"/>
                  </a:lnTo>
                  <a:close/>
                  <a:moveTo>
                    <a:pt x="179" y="1"/>
                  </a:moveTo>
                  <a:cubicBezTo>
                    <a:pt x="143" y="1"/>
                    <a:pt x="96" y="24"/>
                    <a:pt x="48" y="60"/>
                  </a:cubicBezTo>
                  <a:cubicBezTo>
                    <a:pt x="24" y="96"/>
                    <a:pt x="1" y="155"/>
                    <a:pt x="1" y="203"/>
                  </a:cubicBezTo>
                  <a:lnTo>
                    <a:pt x="203" y="3251"/>
                  </a:lnTo>
                  <a:cubicBezTo>
                    <a:pt x="203" y="3334"/>
                    <a:pt x="286" y="3418"/>
                    <a:pt x="382" y="3418"/>
                  </a:cubicBezTo>
                  <a:lnTo>
                    <a:pt x="763" y="3418"/>
                  </a:lnTo>
                  <a:cubicBezTo>
                    <a:pt x="858" y="3418"/>
                    <a:pt x="941" y="3334"/>
                    <a:pt x="941" y="3251"/>
                  </a:cubicBezTo>
                  <a:lnTo>
                    <a:pt x="1132" y="203"/>
                  </a:lnTo>
                  <a:cubicBezTo>
                    <a:pt x="1132" y="155"/>
                    <a:pt x="1120" y="96"/>
                    <a:pt x="1072" y="60"/>
                  </a:cubicBezTo>
                  <a:cubicBezTo>
                    <a:pt x="1048" y="36"/>
                    <a:pt x="1001" y="1"/>
                    <a:pt x="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03"/>
            <p:cNvSpPr/>
            <p:nvPr/>
          </p:nvSpPr>
          <p:spPr>
            <a:xfrm>
              <a:off x="2027487" y="3009992"/>
              <a:ext cx="36029" cy="36029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345"/>
                  </a:moveTo>
                  <a:cubicBezTo>
                    <a:pt x="691" y="345"/>
                    <a:pt x="775" y="429"/>
                    <a:pt x="775" y="548"/>
                  </a:cubicBezTo>
                  <a:cubicBezTo>
                    <a:pt x="775" y="667"/>
                    <a:pt x="691" y="762"/>
                    <a:pt x="572" y="762"/>
                  </a:cubicBezTo>
                  <a:cubicBezTo>
                    <a:pt x="453" y="762"/>
                    <a:pt x="358" y="667"/>
                    <a:pt x="358" y="548"/>
                  </a:cubicBezTo>
                  <a:cubicBezTo>
                    <a:pt x="358" y="429"/>
                    <a:pt x="453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7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AVANCES</a:t>
            </a:r>
            <a:endParaRPr dirty="0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92DD8BD-95DF-5F54-502B-6D6B07956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52" b="6063"/>
          <a:stretch/>
        </p:blipFill>
        <p:spPr>
          <a:xfrm>
            <a:off x="1111779" y="257528"/>
            <a:ext cx="2314575" cy="4628444"/>
          </a:xfrm>
          <a:prstGeom prst="rect">
            <a:avLst/>
          </a:prstGeom>
        </p:spPr>
      </p:pic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FBA072EB-9379-C1D3-F8BF-F9EE7E027D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93" b="4306"/>
          <a:stretch/>
        </p:blipFill>
        <p:spPr>
          <a:xfrm>
            <a:off x="5886980" y="257528"/>
            <a:ext cx="2314575" cy="47166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>
          <a:extLst>
            <a:ext uri="{FF2B5EF4-FFF2-40B4-BE49-F238E27FC236}">
              <a16:creationId xmlns:a16="http://schemas.microsoft.com/office/drawing/2014/main" id="{A40E1C3C-0E3E-1C5C-0EB1-64A9CE7D3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72">
            <a:extLst>
              <a:ext uri="{FF2B5EF4-FFF2-40B4-BE49-F238E27FC236}">
                <a16:creationId xmlns:a16="http://schemas.microsoft.com/office/drawing/2014/main" id="{2EAB1F11-3632-B101-121E-9AA4DAA778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AVANCES</a:t>
            </a:r>
            <a:endParaRPr dirty="0"/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CD69C85-D720-A352-4C3B-2384478FE1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0" b="4150"/>
          <a:stretch/>
        </p:blipFill>
        <p:spPr>
          <a:xfrm>
            <a:off x="942445" y="213430"/>
            <a:ext cx="2314575" cy="4716639"/>
          </a:xfrm>
          <a:prstGeom prst="rect">
            <a:avLst/>
          </a:prstGeom>
        </p:spPr>
      </p:pic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5C9740A3-5DD0-B88B-87FB-F5FA853C58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50" b="4150"/>
          <a:stretch/>
        </p:blipFill>
        <p:spPr>
          <a:xfrm>
            <a:off x="5638623" y="213429"/>
            <a:ext cx="2314575" cy="471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94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4">
          <a:extLst>
            <a:ext uri="{FF2B5EF4-FFF2-40B4-BE49-F238E27FC236}">
              <a16:creationId xmlns:a16="http://schemas.microsoft.com/office/drawing/2014/main" id="{0DCF5B44-8C47-9288-9392-2C123ADC2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27">
            <a:extLst>
              <a:ext uri="{FF2B5EF4-FFF2-40B4-BE49-F238E27FC236}">
                <a16:creationId xmlns:a16="http://schemas.microsoft.com/office/drawing/2014/main" id="{026C8A9F-3B42-7F1D-E9DA-835377B3E4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650" y="970900"/>
            <a:ext cx="4563300" cy="3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accent5"/>
                </a:solidFill>
                <a:latin typeface="Abel" panose="02000506030000020004" pitchFamily="2" charset="0"/>
              </a:rPr>
              <a:t>Implementar nuevas funcionalidades según lo identificado</a:t>
            </a:r>
            <a:endParaRPr sz="1800" dirty="0">
              <a:solidFill>
                <a:schemeClr val="accent5"/>
              </a:solidFill>
              <a:latin typeface="Abel" panose="02000506030000020004" pitchFamily="2" charset="0"/>
            </a:endParaRPr>
          </a:p>
          <a:p>
            <a:pPr marL="457200" marR="508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Montserrat"/>
              <a:buChar char="●"/>
            </a:pPr>
            <a:r>
              <a:rPr lang="es-ES" dirty="0">
                <a:uFill>
                  <a:noFill/>
                </a:uFill>
              </a:rPr>
              <a:t>Integración de un Sistema de notificaciones</a:t>
            </a:r>
            <a:endParaRPr lang="es-ES" dirty="0"/>
          </a:p>
          <a:p>
            <a:pPr marL="457200" marR="508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Montserrat"/>
              <a:buChar char="●"/>
            </a:pPr>
            <a:r>
              <a:rPr lang="en-US" dirty="0">
                <a:uFill>
                  <a:noFill/>
                </a:uFill>
              </a:rPr>
              <a:t>Desarrollo de una funcion de generaciòn de informes</a:t>
            </a:r>
            <a:endParaRPr lang="en-US" dirty="0"/>
          </a:p>
          <a:p>
            <a:pPr marL="0" marR="508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Realizar pruebas adicionales para garantizar la calidad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s-ES" dirty="0">
                <a:uFill>
                  <a:noFill/>
                </a:uFill>
              </a:rPr>
              <a:t>Llevar a cabo pruebas exhaustivas de usabilidad para asegurar que la aplicación sea intuitiva y fácil de usar para todos los usuarios</a:t>
            </a:r>
          </a:p>
          <a:p>
            <a:pPr marL="457200" marR="508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s-ES" dirty="0">
                <a:uFill>
                  <a:noFill/>
                </a:uFill>
              </a:rPr>
              <a:t>Realizar pruebas de rendimiento para garantizar que la aplicación funcione de manera eficiente </a:t>
            </a:r>
            <a:endParaRPr sz="1050" dirty="0"/>
          </a:p>
        </p:txBody>
      </p:sp>
      <p:sp>
        <p:nvSpPr>
          <p:cNvPr id="2286" name="Google Shape;2286;p127">
            <a:extLst>
              <a:ext uri="{FF2B5EF4-FFF2-40B4-BE49-F238E27FC236}">
                <a16:creationId xmlns:a16="http://schemas.microsoft.com/office/drawing/2014/main" id="{ADE6A597-59B7-55C0-21E8-FDC25479EA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Proximos Pasos</a:t>
            </a:r>
            <a:endParaRPr dirty="0"/>
          </a:p>
        </p:txBody>
      </p:sp>
      <p:grpSp>
        <p:nvGrpSpPr>
          <p:cNvPr id="2287" name="Google Shape;2287;p127">
            <a:extLst>
              <a:ext uri="{FF2B5EF4-FFF2-40B4-BE49-F238E27FC236}">
                <a16:creationId xmlns:a16="http://schemas.microsoft.com/office/drawing/2014/main" id="{B0500EAE-A180-208E-6122-5DC06788E939}"/>
              </a:ext>
            </a:extLst>
          </p:cNvPr>
          <p:cNvGrpSpPr/>
          <p:nvPr/>
        </p:nvGrpSpPr>
        <p:grpSpPr>
          <a:xfrm>
            <a:off x="6590032" y="2437711"/>
            <a:ext cx="712181" cy="748111"/>
            <a:chOff x="2378350" y="2221950"/>
            <a:chExt cx="1266100" cy="1329975"/>
          </a:xfrm>
        </p:grpSpPr>
        <p:sp>
          <p:nvSpPr>
            <p:cNvPr id="2288" name="Google Shape;2288;p127">
              <a:extLst>
                <a:ext uri="{FF2B5EF4-FFF2-40B4-BE49-F238E27FC236}">
                  <a16:creationId xmlns:a16="http://schemas.microsoft.com/office/drawing/2014/main" id="{BD176C1C-C00A-9B5C-99E5-254AD2F556A5}"/>
                </a:ext>
              </a:extLst>
            </p:cNvPr>
            <p:cNvSpPr/>
            <p:nvPr/>
          </p:nvSpPr>
          <p:spPr>
            <a:xfrm>
              <a:off x="2458075" y="2221950"/>
              <a:ext cx="1186375" cy="1329975"/>
            </a:xfrm>
            <a:custGeom>
              <a:avLst/>
              <a:gdLst/>
              <a:ahLst/>
              <a:cxnLst/>
              <a:rect l="l" t="t" r="r" b="b"/>
              <a:pathLst>
                <a:path w="47455" h="53199" extrusionOk="0">
                  <a:moveTo>
                    <a:pt x="27435" y="548"/>
                  </a:moveTo>
                  <a:lnTo>
                    <a:pt x="46908" y="26614"/>
                  </a:lnTo>
                  <a:lnTo>
                    <a:pt x="29956" y="52681"/>
                  </a:lnTo>
                  <a:lnTo>
                    <a:pt x="457" y="42322"/>
                  </a:lnTo>
                  <a:lnTo>
                    <a:pt x="1398" y="12488"/>
                  </a:lnTo>
                  <a:lnTo>
                    <a:pt x="27435" y="548"/>
                  </a:lnTo>
                  <a:close/>
                  <a:moveTo>
                    <a:pt x="27586" y="1"/>
                  </a:moveTo>
                  <a:lnTo>
                    <a:pt x="973" y="12185"/>
                  </a:lnTo>
                  <a:lnTo>
                    <a:pt x="1" y="42626"/>
                  </a:lnTo>
                  <a:lnTo>
                    <a:pt x="29987" y="53138"/>
                  </a:lnTo>
                  <a:lnTo>
                    <a:pt x="30138" y="53198"/>
                  </a:lnTo>
                  <a:lnTo>
                    <a:pt x="47365" y="26736"/>
                  </a:lnTo>
                  <a:lnTo>
                    <a:pt x="47455" y="26614"/>
                  </a:lnTo>
                  <a:lnTo>
                    <a:pt x="2758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27">
              <a:extLst>
                <a:ext uri="{FF2B5EF4-FFF2-40B4-BE49-F238E27FC236}">
                  <a16:creationId xmlns:a16="http://schemas.microsoft.com/office/drawing/2014/main" id="{945DD2AC-DF9C-E83B-8DB6-DBD579EB8B88}"/>
                </a:ext>
              </a:extLst>
            </p:cNvPr>
            <p:cNvSpPr/>
            <p:nvPr/>
          </p:nvSpPr>
          <p:spPr>
            <a:xfrm>
              <a:off x="2378350" y="2302475"/>
              <a:ext cx="1106600" cy="1178050"/>
            </a:xfrm>
            <a:custGeom>
              <a:avLst/>
              <a:gdLst/>
              <a:ahLst/>
              <a:cxnLst/>
              <a:rect l="l" t="t" r="r" b="b"/>
              <a:pathLst>
                <a:path w="44264" h="47122" extrusionOk="0">
                  <a:moveTo>
                    <a:pt x="36547" y="486"/>
                  </a:moveTo>
                  <a:lnTo>
                    <a:pt x="43749" y="38129"/>
                  </a:lnTo>
                  <a:lnTo>
                    <a:pt x="12092" y="46604"/>
                  </a:lnTo>
                  <a:lnTo>
                    <a:pt x="487" y="24973"/>
                  </a:lnTo>
                  <a:lnTo>
                    <a:pt x="10238" y="3617"/>
                  </a:lnTo>
                  <a:lnTo>
                    <a:pt x="36547" y="486"/>
                  </a:lnTo>
                  <a:close/>
                  <a:moveTo>
                    <a:pt x="36912" y="0"/>
                  </a:moveTo>
                  <a:lnTo>
                    <a:pt x="9934" y="3191"/>
                  </a:lnTo>
                  <a:lnTo>
                    <a:pt x="1" y="24973"/>
                  </a:lnTo>
                  <a:lnTo>
                    <a:pt x="11788" y="46968"/>
                  </a:lnTo>
                  <a:lnTo>
                    <a:pt x="11878" y="47122"/>
                  </a:lnTo>
                  <a:lnTo>
                    <a:pt x="44264" y="38462"/>
                  </a:lnTo>
                  <a:lnTo>
                    <a:pt x="36912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0" name="Google Shape;2290;p127">
            <a:extLst>
              <a:ext uri="{FF2B5EF4-FFF2-40B4-BE49-F238E27FC236}">
                <a16:creationId xmlns:a16="http://schemas.microsoft.com/office/drawing/2014/main" id="{96204EBA-8D24-6589-BF26-E88919E5DAF9}"/>
              </a:ext>
            </a:extLst>
          </p:cNvPr>
          <p:cNvGrpSpPr/>
          <p:nvPr/>
        </p:nvGrpSpPr>
        <p:grpSpPr>
          <a:xfrm>
            <a:off x="7632666" y="1377128"/>
            <a:ext cx="745538" cy="795952"/>
            <a:chOff x="4253550" y="444700"/>
            <a:chExt cx="1325400" cy="1415025"/>
          </a:xfrm>
        </p:grpSpPr>
        <p:sp>
          <p:nvSpPr>
            <p:cNvPr id="2291" name="Google Shape;2291;p127">
              <a:extLst>
                <a:ext uri="{FF2B5EF4-FFF2-40B4-BE49-F238E27FC236}">
                  <a16:creationId xmlns:a16="http://schemas.microsoft.com/office/drawing/2014/main" id="{A5BCDD92-7D48-363B-7DF4-7CDDC45D8D74}"/>
                </a:ext>
              </a:extLst>
            </p:cNvPr>
            <p:cNvSpPr/>
            <p:nvPr/>
          </p:nvSpPr>
          <p:spPr>
            <a:xfrm>
              <a:off x="4253550" y="516100"/>
              <a:ext cx="1298800" cy="1289675"/>
            </a:xfrm>
            <a:custGeom>
              <a:avLst/>
              <a:gdLst/>
              <a:ahLst/>
              <a:cxnLst/>
              <a:rect l="l" t="t" r="r" b="b"/>
              <a:pathLst>
                <a:path w="51952" h="51587" extrusionOk="0">
                  <a:moveTo>
                    <a:pt x="20052" y="518"/>
                  </a:moveTo>
                  <a:lnTo>
                    <a:pt x="41987" y="7080"/>
                  </a:lnTo>
                  <a:lnTo>
                    <a:pt x="51405" y="33147"/>
                  </a:lnTo>
                  <a:lnTo>
                    <a:pt x="20630" y="51039"/>
                  </a:lnTo>
                  <a:lnTo>
                    <a:pt x="579" y="32235"/>
                  </a:lnTo>
                  <a:lnTo>
                    <a:pt x="20052" y="518"/>
                  </a:lnTo>
                  <a:close/>
                  <a:moveTo>
                    <a:pt x="19870" y="0"/>
                  </a:moveTo>
                  <a:lnTo>
                    <a:pt x="122" y="32174"/>
                  </a:lnTo>
                  <a:lnTo>
                    <a:pt x="1" y="32325"/>
                  </a:lnTo>
                  <a:lnTo>
                    <a:pt x="20570" y="51586"/>
                  </a:lnTo>
                  <a:lnTo>
                    <a:pt x="51801" y="33419"/>
                  </a:lnTo>
                  <a:lnTo>
                    <a:pt x="51951" y="33329"/>
                  </a:lnTo>
                  <a:lnTo>
                    <a:pt x="42383" y="6837"/>
                  </a:lnTo>
                  <a:lnTo>
                    <a:pt x="42322" y="6745"/>
                  </a:lnTo>
                  <a:lnTo>
                    <a:pt x="1987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27">
              <a:extLst>
                <a:ext uri="{FF2B5EF4-FFF2-40B4-BE49-F238E27FC236}">
                  <a16:creationId xmlns:a16="http://schemas.microsoft.com/office/drawing/2014/main" id="{D9ED019A-99F4-3481-042D-F3B3235B856E}"/>
                </a:ext>
              </a:extLst>
            </p:cNvPr>
            <p:cNvSpPr/>
            <p:nvPr/>
          </p:nvSpPr>
          <p:spPr>
            <a:xfrm>
              <a:off x="4330300" y="444700"/>
              <a:ext cx="1248650" cy="1415025"/>
            </a:xfrm>
            <a:custGeom>
              <a:avLst/>
              <a:gdLst/>
              <a:ahLst/>
              <a:cxnLst/>
              <a:rect l="l" t="t" r="r" b="b"/>
              <a:pathLst>
                <a:path w="49946" h="56601" extrusionOk="0">
                  <a:moveTo>
                    <a:pt x="10451" y="640"/>
                  </a:moveTo>
                  <a:lnTo>
                    <a:pt x="49460" y="23393"/>
                  </a:lnTo>
                  <a:lnTo>
                    <a:pt x="42441" y="56083"/>
                  </a:lnTo>
                  <a:lnTo>
                    <a:pt x="7535" y="50128"/>
                  </a:lnTo>
                  <a:lnTo>
                    <a:pt x="487" y="21116"/>
                  </a:lnTo>
                  <a:lnTo>
                    <a:pt x="10451" y="640"/>
                  </a:lnTo>
                  <a:close/>
                  <a:moveTo>
                    <a:pt x="10269" y="0"/>
                  </a:moveTo>
                  <a:lnTo>
                    <a:pt x="61" y="20995"/>
                  </a:lnTo>
                  <a:lnTo>
                    <a:pt x="1" y="21055"/>
                  </a:lnTo>
                  <a:lnTo>
                    <a:pt x="7139" y="50371"/>
                  </a:lnTo>
                  <a:lnTo>
                    <a:pt x="7170" y="50524"/>
                  </a:lnTo>
                  <a:lnTo>
                    <a:pt x="42776" y="56601"/>
                  </a:lnTo>
                  <a:lnTo>
                    <a:pt x="49946" y="23150"/>
                  </a:lnTo>
                  <a:lnTo>
                    <a:pt x="1026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3" name="Google Shape;2293;p127">
            <a:extLst>
              <a:ext uri="{FF2B5EF4-FFF2-40B4-BE49-F238E27FC236}">
                <a16:creationId xmlns:a16="http://schemas.microsoft.com/office/drawing/2014/main" id="{D0B7E5C3-2DC2-F0BF-37E1-83E656B3C5E5}"/>
              </a:ext>
            </a:extLst>
          </p:cNvPr>
          <p:cNvGrpSpPr/>
          <p:nvPr/>
        </p:nvGrpSpPr>
        <p:grpSpPr>
          <a:xfrm>
            <a:off x="6517253" y="1260929"/>
            <a:ext cx="871130" cy="884813"/>
            <a:chOff x="1934025" y="238125"/>
            <a:chExt cx="1548675" cy="1573000"/>
          </a:xfrm>
        </p:grpSpPr>
        <p:sp>
          <p:nvSpPr>
            <p:cNvPr id="2294" name="Google Shape;2294;p127">
              <a:extLst>
                <a:ext uri="{FF2B5EF4-FFF2-40B4-BE49-F238E27FC236}">
                  <a16:creationId xmlns:a16="http://schemas.microsoft.com/office/drawing/2014/main" id="{D8C777FF-BF23-778D-CCF1-6644426577F3}"/>
                </a:ext>
              </a:extLst>
            </p:cNvPr>
            <p:cNvSpPr/>
            <p:nvPr/>
          </p:nvSpPr>
          <p:spPr>
            <a:xfrm>
              <a:off x="1934025" y="238125"/>
              <a:ext cx="1131675" cy="1249450"/>
            </a:xfrm>
            <a:custGeom>
              <a:avLst/>
              <a:gdLst/>
              <a:ahLst/>
              <a:cxnLst/>
              <a:rect l="l" t="t" r="r" b="b"/>
              <a:pathLst>
                <a:path w="45267" h="49978" extrusionOk="0">
                  <a:moveTo>
                    <a:pt x="2856" y="608"/>
                  </a:moveTo>
                  <a:lnTo>
                    <a:pt x="44812" y="13581"/>
                  </a:lnTo>
                  <a:lnTo>
                    <a:pt x="43172" y="49552"/>
                  </a:lnTo>
                  <a:lnTo>
                    <a:pt x="8842" y="49552"/>
                  </a:lnTo>
                  <a:lnTo>
                    <a:pt x="425" y="25977"/>
                  </a:lnTo>
                  <a:lnTo>
                    <a:pt x="2856" y="608"/>
                  </a:lnTo>
                  <a:close/>
                  <a:moveTo>
                    <a:pt x="2491" y="0"/>
                  </a:moveTo>
                  <a:lnTo>
                    <a:pt x="0" y="25977"/>
                  </a:lnTo>
                  <a:lnTo>
                    <a:pt x="0" y="26006"/>
                  </a:lnTo>
                  <a:lnTo>
                    <a:pt x="8538" y="49977"/>
                  </a:lnTo>
                  <a:lnTo>
                    <a:pt x="43597" y="49977"/>
                  </a:lnTo>
                  <a:lnTo>
                    <a:pt x="45267" y="13277"/>
                  </a:lnTo>
                  <a:lnTo>
                    <a:pt x="249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27">
              <a:extLst>
                <a:ext uri="{FF2B5EF4-FFF2-40B4-BE49-F238E27FC236}">
                  <a16:creationId xmlns:a16="http://schemas.microsoft.com/office/drawing/2014/main" id="{A8E686AC-90F8-923A-6033-E278373E1E2B}"/>
                </a:ext>
              </a:extLst>
            </p:cNvPr>
            <p:cNvSpPr/>
            <p:nvPr/>
          </p:nvSpPr>
          <p:spPr>
            <a:xfrm>
              <a:off x="2272750" y="560925"/>
              <a:ext cx="1209950" cy="1250200"/>
            </a:xfrm>
            <a:custGeom>
              <a:avLst/>
              <a:gdLst/>
              <a:ahLst/>
              <a:cxnLst/>
              <a:rect l="l" t="t" r="r" b="b"/>
              <a:pathLst>
                <a:path w="48398" h="50008" extrusionOk="0">
                  <a:moveTo>
                    <a:pt x="35667" y="487"/>
                  </a:moveTo>
                  <a:lnTo>
                    <a:pt x="47820" y="34817"/>
                  </a:lnTo>
                  <a:lnTo>
                    <a:pt x="14372" y="49400"/>
                  </a:lnTo>
                  <a:lnTo>
                    <a:pt x="579" y="3980"/>
                  </a:lnTo>
                  <a:lnTo>
                    <a:pt x="35667" y="487"/>
                  </a:lnTo>
                  <a:close/>
                  <a:moveTo>
                    <a:pt x="35971" y="1"/>
                  </a:moveTo>
                  <a:lnTo>
                    <a:pt x="1" y="3586"/>
                  </a:lnTo>
                  <a:lnTo>
                    <a:pt x="14097" y="50007"/>
                  </a:lnTo>
                  <a:lnTo>
                    <a:pt x="48398" y="35060"/>
                  </a:lnTo>
                  <a:lnTo>
                    <a:pt x="3597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6" name="Google Shape;2296;p127">
            <a:extLst>
              <a:ext uri="{FF2B5EF4-FFF2-40B4-BE49-F238E27FC236}">
                <a16:creationId xmlns:a16="http://schemas.microsoft.com/office/drawing/2014/main" id="{FF20D6B4-3926-1ABA-BD5C-EBF115E4AE60}"/>
              </a:ext>
            </a:extLst>
          </p:cNvPr>
          <p:cNvGrpSpPr/>
          <p:nvPr/>
        </p:nvGrpSpPr>
        <p:grpSpPr>
          <a:xfrm>
            <a:off x="7747613" y="3314617"/>
            <a:ext cx="687839" cy="790791"/>
            <a:chOff x="4457900" y="3889125"/>
            <a:chExt cx="1222825" cy="1405850"/>
          </a:xfrm>
        </p:grpSpPr>
        <p:sp>
          <p:nvSpPr>
            <p:cNvPr id="2297" name="Google Shape;2297;p127">
              <a:extLst>
                <a:ext uri="{FF2B5EF4-FFF2-40B4-BE49-F238E27FC236}">
                  <a16:creationId xmlns:a16="http://schemas.microsoft.com/office/drawing/2014/main" id="{B4DB8904-F8EE-03A9-1CC2-6414B44B146E}"/>
                </a:ext>
              </a:extLst>
            </p:cNvPr>
            <p:cNvSpPr/>
            <p:nvPr/>
          </p:nvSpPr>
          <p:spPr>
            <a:xfrm>
              <a:off x="4518650" y="3902800"/>
              <a:ext cx="1040575" cy="1332200"/>
            </a:xfrm>
            <a:custGeom>
              <a:avLst/>
              <a:gdLst/>
              <a:ahLst/>
              <a:cxnLst/>
              <a:rect l="l" t="t" r="r" b="b"/>
              <a:pathLst>
                <a:path w="41623" h="53288" extrusionOk="0">
                  <a:moveTo>
                    <a:pt x="25307" y="515"/>
                  </a:moveTo>
                  <a:lnTo>
                    <a:pt x="41165" y="24516"/>
                  </a:lnTo>
                  <a:lnTo>
                    <a:pt x="40193" y="52770"/>
                  </a:lnTo>
                  <a:lnTo>
                    <a:pt x="4315" y="45571"/>
                  </a:lnTo>
                  <a:lnTo>
                    <a:pt x="455" y="6713"/>
                  </a:lnTo>
                  <a:lnTo>
                    <a:pt x="25307" y="515"/>
                  </a:lnTo>
                  <a:close/>
                  <a:moveTo>
                    <a:pt x="25520" y="0"/>
                  </a:moveTo>
                  <a:lnTo>
                    <a:pt x="1" y="6380"/>
                  </a:lnTo>
                  <a:lnTo>
                    <a:pt x="3890" y="45782"/>
                  </a:lnTo>
                  <a:lnTo>
                    <a:pt x="3890" y="45965"/>
                  </a:lnTo>
                  <a:lnTo>
                    <a:pt x="40618" y="53287"/>
                  </a:lnTo>
                  <a:lnTo>
                    <a:pt x="41622" y="24455"/>
                  </a:lnTo>
                  <a:lnTo>
                    <a:pt x="41622" y="24394"/>
                  </a:lnTo>
                  <a:lnTo>
                    <a:pt x="25581" y="122"/>
                  </a:lnTo>
                  <a:lnTo>
                    <a:pt x="2552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27">
              <a:extLst>
                <a:ext uri="{FF2B5EF4-FFF2-40B4-BE49-F238E27FC236}">
                  <a16:creationId xmlns:a16="http://schemas.microsoft.com/office/drawing/2014/main" id="{F0E75135-E635-B37F-7F2B-B5009C6F8B0A}"/>
                </a:ext>
              </a:extLst>
            </p:cNvPr>
            <p:cNvSpPr/>
            <p:nvPr/>
          </p:nvSpPr>
          <p:spPr>
            <a:xfrm>
              <a:off x="4457900" y="3889125"/>
              <a:ext cx="1222825" cy="1405850"/>
            </a:xfrm>
            <a:custGeom>
              <a:avLst/>
              <a:gdLst/>
              <a:ahLst/>
              <a:cxnLst/>
              <a:rect l="l" t="t" r="r" b="b"/>
              <a:pathLst>
                <a:path w="48913" h="56234" extrusionOk="0">
                  <a:moveTo>
                    <a:pt x="39799" y="637"/>
                  </a:moveTo>
                  <a:lnTo>
                    <a:pt x="48427" y="31717"/>
                  </a:lnTo>
                  <a:lnTo>
                    <a:pt x="24791" y="55747"/>
                  </a:lnTo>
                  <a:lnTo>
                    <a:pt x="2399" y="50006"/>
                  </a:lnTo>
                  <a:lnTo>
                    <a:pt x="455" y="21267"/>
                  </a:lnTo>
                  <a:lnTo>
                    <a:pt x="39799" y="637"/>
                  </a:lnTo>
                  <a:close/>
                  <a:moveTo>
                    <a:pt x="40071" y="0"/>
                  </a:moveTo>
                  <a:lnTo>
                    <a:pt x="122" y="20931"/>
                  </a:lnTo>
                  <a:lnTo>
                    <a:pt x="0" y="20992"/>
                  </a:lnTo>
                  <a:lnTo>
                    <a:pt x="1945" y="50189"/>
                  </a:lnTo>
                  <a:lnTo>
                    <a:pt x="1974" y="50371"/>
                  </a:lnTo>
                  <a:lnTo>
                    <a:pt x="24912" y="56233"/>
                  </a:lnTo>
                  <a:lnTo>
                    <a:pt x="48821" y="31929"/>
                  </a:lnTo>
                  <a:lnTo>
                    <a:pt x="48913" y="31839"/>
                  </a:lnTo>
                  <a:lnTo>
                    <a:pt x="4007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9" name="Google Shape;2299;p127">
            <a:extLst>
              <a:ext uri="{FF2B5EF4-FFF2-40B4-BE49-F238E27FC236}">
                <a16:creationId xmlns:a16="http://schemas.microsoft.com/office/drawing/2014/main" id="{E0EE0FE1-E6B9-D09F-E068-19C81224D29B}"/>
              </a:ext>
            </a:extLst>
          </p:cNvPr>
          <p:cNvGrpSpPr/>
          <p:nvPr/>
        </p:nvGrpSpPr>
        <p:grpSpPr>
          <a:xfrm>
            <a:off x="6536178" y="3373422"/>
            <a:ext cx="819014" cy="855323"/>
            <a:chOff x="2085925" y="3954425"/>
            <a:chExt cx="1456025" cy="1520575"/>
          </a:xfrm>
        </p:grpSpPr>
        <p:sp>
          <p:nvSpPr>
            <p:cNvPr id="2300" name="Google Shape;2300;p127">
              <a:extLst>
                <a:ext uri="{FF2B5EF4-FFF2-40B4-BE49-F238E27FC236}">
                  <a16:creationId xmlns:a16="http://schemas.microsoft.com/office/drawing/2014/main" id="{E9FDA4BD-4C24-573E-DAA7-9E8017499C0F}"/>
                </a:ext>
              </a:extLst>
            </p:cNvPr>
            <p:cNvSpPr/>
            <p:nvPr/>
          </p:nvSpPr>
          <p:spPr>
            <a:xfrm>
              <a:off x="2085925" y="3954425"/>
              <a:ext cx="1355775" cy="1520575"/>
            </a:xfrm>
            <a:custGeom>
              <a:avLst/>
              <a:gdLst/>
              <a:ahLst/>
              <a:cxnLst/>
              <a:rect l="l" t="t" r="r" b="b"/>
              <a:pathLst>
                <a:path w="54231" h="60823" extrusionOk="0">
                  <a:moveTo>
                    <a:pt x="29469" y="698"/>
                  </a:moveTo>
                  <a:lnTo>
                    <a:pt x="53623" y="33966"/>
                  </a:lnTo>
                  <a:lnTo>
                    <a:pt x="24730" y="60183"/>
                  </a:lnTo>
                  <a:lnTo>
                    <a:pt x="608" y="30957"/>
                  </a:lnTo>
                  <a:lnTo>
                    <a:pt x="29469" y="698"/>
                  </a:lnTo>
                  <a:close/>
                  <a:moveTo>
                    <a:pt x="29530" y="1"/>
                  </a:moveTo>
                  <a:lnTo>
                    <a:pt x="0" y="30957"/>
                  </a:lnTo>
                  <a:lnTo>
                    <a:pt x="24669" y="60823"/>
                  </a:lnTo>
                  <a:lnTo>
                    <a:pt x="54077" y="34149"/>
                  </a:lnTo>
                  <a:lnTo>
                    <a:pt x="54230" y="34027"/>
                  </a:lnTo>
                  <a:lnTo>
                    <a:pt x="2953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27">
              <a:extLst>
                <a:ext uri="{FF2B5EF4-FFF2-40B4-BE49-F238E27FC236}">
                  <a16:creationId xmlns:a16="http://schemas.microsoft.com/office/drawing/2014/main" id="{2E1B9ECE-A987-4CF2-2565-B23ECDF15A59}"/>
                </a:ext>
              </a:extLst>
            </p:cNvPr>
            <p:cNvSpPr/>
            <p:nvPr/>
          </p:nvSpPr>
          <p:spPr>
            <a:xfrm>
              <a:off x="2258350" y="4053175"/>
              <a:ext cx="1283600" cy="1300300"/>
            </a:xfrm>
            <a:custGeom>
              <a:avLst/>
              <a:gdLst/>
              <a:ahLst/>
              <a:cxnLst/>
              <a:rect l="l" t="t" r="r" b="b"/>
              <a:pathLst>
                <a:path w="51344" h="52012" extrusionOk="0">
                  <a:moveTo>
                    <a:pt x="13976" y="759"/>
                  </a:moveTo>
                  <a:lnTo>
                    <a:pt x="50493" y="30320"/>
                  </a:lnTo>
                  <a:lnTo>
                    <a:pt x="637" y="51251"/>
                  </a:lnTo>
                  <a:lnTo>
                    <a:pt x="13976" y="759"/>
                  </a:lnTo>
                  <a:close/>
                  <a:moveTo>
                    <a:pt x="13733" y="0"/>
                  </a:moveTo>
                  <a:lnTo>
                    <a:pt x="1" y="52012"/>
                  </a:lnTo>
                  <a:lnTo>
                    <a:pt x="51344" y="30442"/>
                  </a:lnTo>
                  <a:lnTo>
                    <a:pt x="13733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2" name="Google Shape;2302;p127">
            <a:extLst>
              <a:ext uri="{FF2B5EF4-FFF2-40B4-BE49-F238E27FC236}">
                <a16:creationId xmlns:a16="http://schemas.microsoft.com/office/drawing/2014/main" id="{B4BD82B7-684C-72EA-A3DA-1C0067442A54}"/>
              </a:ext>
            </a:extLst>
          </p:cNvPr>
          <p:cNvGrpSpPr/>
          <p:nvPr/>
        </p:nvGrpSpPr>
        <p:grpSpPr>
          <a:xfrm>
            <a:off x="7683938" y="2392215"/>
            <a:ext cx="753638" cy="766041"/>
            <a:chOff x="4344700" y="2249300"/>
            <a:chExt cx="1339800" cy="1361850"/>
          </a:xfrm>
        </p:grpSpPr>
        <p:sp>
          <p:nvSpPr>
            <p:cNvPr id="2303" name="Google Shape;2303;p127">
              <a:extLst>
                <a:ext uri="{FF2B5EF4-FFF2-40B4-BE49-F238E27FC236}">
                  <a16:creationId xmlns:a16="http://schemas.microsoft.com/office/drawing/2014/main" id="{DB2A6FEF-BFFE-CD6A-266E-4093E282FD60}"/>
                </a:ext>
              </a:extLst>
            </p:cNvPr>
            <p:cNvSpPr/>
            <p:nvPr/>
          </p:nvSpPr>
          <p:spPr>
            <a:xfrm>
              <a:off x="4344700" y="2249300"/>
              <a:ext cx="1339800" cy="1265375"/>
            </a:xfrm>
            <a:custGeom>
              <a:avLst/>
              <a:gdLst/>
              <a:ahLst/>
              <a:cxnLst/>
              <a:rect l="l" t="t" r="r" b="b"/>
              <a:pathLst>
                <a:path w="53592" h="50615" extrusionOk="0">
                  <a:moveTo>
                    <a:pt x="23182" y="669"/>
                  </a:moveTo>
                  <a:lnTo>
                    <a:pt x="52802" y="37582"/>
                  </a:lnTo>
                  <a:lnTo>
                    <a:pt x="640" y="50007"/>
                  </a:lnTo>
                  <a:lnTo>
                    <a:pt x="640" y="50007"/>
                  </a:lnTo>
                  <a:lnTo>
                    <a:pt x="10512" y="13339"/>
                  </a:lnTo>
                  <a:lnTo>
                    <a:pt x="23182" y="669"/>
                  </a:lnTo>
                  <a:close/>
                  <a:moveTo>
                    <a:pt x="23243" y="1"/>
                  </a:moveTo>
                  <a:lnTo>
                    <a:pt x="10118" y="13125"/>
                  </a:lnTo>
                  <a:lnTo>
                    <a:pt x="1" y="50614"/>
                  </a:lnTo>
                  <a:lnTo>
                    <a:pt x="53227" y="37947"/>
                  </a:lnTo>
                  <a:lnTo>
                    <a:pt x="53592" y="37855"/>
                  </a:lnTo>
                  <a:lnTo>
                    <a:pt x="23243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27">
              <a:extLst>
                <a:ext uri="{FF2B5EF4-FFF2-40B4-BE49-F238E27FC236}">
                  <a16:creationId xmlns:a16="http://schemas.microsoft.com/office/drawing/2014/main" id="{5DC01DA3-9D27-5C57-9B19-3F2F6239CB1C}"/>
                </a:ext>
              </a:extLst>
            </p:cNvPr>
            <p:cNvSpPr/>
            <p:nvPr/>
          </p:nvSpPr>
          <p:spPr>
            <a:xfrm>
              <a:off x="4540650" y="2348025"/>
              <a:ext cx="1068700" cy="1263125"/>
            </a:xfrm>
            <a:custGeom>
              <a:avLst/>
              <a:gdLst/>
              <a:ahLst/>
              <a:cxnLst/>
              <a:rect l="l" t="t" r="r" b="b"/>
              <a:pathLst>
                <a:path w="42748" h="50525" extrusionOk="0">
                  <a:moveTo>
                    <a:pt x="458" y="519"/>
                  </a:moveTo>
                  <a:lnTo>
                    <a:pt x="28741" y="5287"/>
                  </a:lnTo>
                  <a:lnTo>
                    <a:pt x="42140" y="36854"/>
                  </a:lnTo>
                  <a:lnTo>
                    <a:pt x="1094" y="49917"/>
                  </a:lnTo>
                  <a:lnTo>
                    <a:pt x="458" y="519"/>
                  </a:lnTo>
                  <a:close/>
                  <a:moveTo>
                    <a:pt x="1" y="1"/>
                  </a:moveTo>
                  <a:lnTo>
                    <a:pt x="640" y="50525"/>
                  </a:lnTo>
                  <a:lnTo>
                    <a:pt x="42504" y="37218"/>
                  </a:lnTo>
                  <a:lnTo>
                    <a:pt x="42747" y="37158"/>
                  </a:lnTo>
                  <a:lnTo>
                    <a:pt x="29105" y="5015"/>
                  </a:lnTo>
                  <a:lnTo>
                    <a:pt x="29076" y="489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676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74"/>
          <p:cNvSpPr txBox="1">
            <a:spLocks noGrp="1"/>
          </p:cNvSpPr>
          <p:nvPr>
            <p:ph type="title"/>
          </p:nvPr>
        </p:nvSpPr>
        <p:spPr>
          <a:xfrm>
            <a:off x="2716500" y="996278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854" name="Google Shape;854;p74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>La aplicación ha sido diseñada para proporcionar eficiencia, transparencia y comodidad tanto para empleadores como para empleados.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4"/>
          <p:cNvSpPr txBox="1">
            <a:spLocks noGrp="1"/>
          </p:cNvSpPr>
          <p:nvPr>
            <p:ph type="subTitle" idx="1"/>
          </p:nvPr>
        </p:nvSpPr>
        <p:spPr>
          <a:xfrm>
            <a:off x="1018755" y="1925480"/>
            <a:ext cx="3557601" cy="2224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 el ámbito empresarial de las empresas de electricidad, la gestión de pagos para equipos de trabajo de 2 a 9 empleados presenta desafíos significativos. Para abordar esta necesidad, hemos desarrollado una Aplicación Móvil para la Gestión de Pagos. Esta presentación destacará los objetivos del proyecto, la metodología utilizada y cómo nuestra aplicación mejora la eficiencia y la transparencia en el proceso de pago.</a:t>
            </a:r>
            <a:endParaRPr lang="en-US" dirty="0"/>
          </a:p>
        </p:txBody>
      </p:sp>
      <p:sp>
        <p:nvSpPr>
          <p:cNvPr id="714" name="Google Shape;714;p64"/>
          <p:cNvSpPr txBox="1">
            <a:spLocks noGrp="1"/>
          </p:cNvSpPr>
          <p:nvPr>
            <p:ph type="title"/>
          </p:nvPr>
        </p:nvSpPr>
        <p:spPr>
          <a:xfrm>
            <a:off x="1014398" y="777831"/>
            <a:ext cx="3557601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INTRODUCCION</a:t>
            </a:r>
            <a:endParaRPr dirty="0"/>
          </a:p>
        </p:txBody>
      </p:sp>
      <p:pic>
        <p:nvPicPr>
          <p:cNvPr id="7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91E22A85-7391-319C-6063-2A39C9BAE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642" y="247500"/>
            <a:ext cx="2552539" cy="489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DEL PROYECTO</a:t>
            </a:r>
            <a:endParaRPr dirty="0"/>
          </a:p>
        </p:txBody>
      </p:sp>
      <p:sp>
        <p:nvSpPr>
          <p:cNvPr id="720" name="Google Shape;720;p6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General</a:t>
            </a:r>
            <a:endParaRPr dirty="0"/>
          </a:p>
        </p:txBody>
      </p:sp>
      <p:sp>
        <p:nvSpPr>
          <p:cNvPr id="721" name="Google Shape;721;p65"/>
          <p:cNvSpPr txBox="1">
            <a:spLocks noGrp="1"/>
          </p:cNvSpPr>
          <p:nvPr>
            <p:ph type="subTitle" idx="2"/>
          </p:nvPr>
        </p:nvSpPr>
        <p:spPr>
          <a:xfrm>
            <a:off x="1619385" y="1776478"/>
            <a:ext cx="2589030" cy="1590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Desarrollar un software para la gestión de pagos a trabajadores en empresas privadas que automatice y agilice el proceso, reduciendo errores y costos.</a:t>
            </a:r>
            <a:endParaRPr dirty="0"/>
          </a:p>
        </p:txBody>
      </p:sp>
      <p:sp>
        <p:nvSpPr>
          <p:cNvPr id="722" name="Google Shape;722;p65"/>
          <p:cNvSpPr txBox="1">
            <a:spLocks noGrp="1"/>
          </p:cNvSpPr>
          <p:nvPr>
            <p:ph type="title" idx="3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729" name="Google Shape;729;p6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especifico</a:t>
            </a:r>
            <a:endParaRPr dirty="0"/>
          </a:p>
        </p:txBody>
      </p:sp>
      <p:sp>
        <p:nvSpPr>
          <p:cNvPr id="731" name="Google Shape;731;p65"/>
          <p:cNvSpPr txBox="1">
            <a:spLocks noGrp="1"/>
          </p:cNvSpPr>
          <p:nvPr>
            <p:ph type="title" idx="15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31" name="Google Shape;721;p65">
            <a:extLst>
              <a:ext uri="{FF2B5EF4-FFF2-40B4-BE49-F238E27FC236}">
                <a16:creationId xmlns:a16="http://schemas.microsoft.com/office/drawing/2014/main" id="{1F7D261E-AAFD-B19A-4F5A-E2258F15F0EB}"/>
              </a:ext>
            </a:extLst>
          </p:cNvPr>
          <p:cNvSpPr txBox="1">
            <a:spLocks/>
          </p:cNvSpPr>
          <p:nvPr/>
        </p:nvSpPr>
        <p:spPr>
          <a:xfrm>
            <a:off x="5225270" y="1776478"/>
            <a:ext cx="2589030" cy="2561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-ES" dirty="0"/>
              <a:t>Automatización completa de cálculo y emisión de nóminas, múltiples métodos de pago, portal web para consulta de empleados, integración con sistema contable y máxima seguridad de datos laborales.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BENEFICIOS</a:t>
            </a:r>
            <a:endParaRPr dirty="0"/>
          </a:p>
        </p:txBody>
      </p:sp>
      <p:sp>
        <p:nvSpPr>
          <p:cNvPr id="743" name="Google Shape;743;p66"/>
          <p:cNvSpPr txBox="1">
            <a:spLocks noGrp="1"/>
          </p:cNvSpPr>
          <p:nvPr>
            <p:ph type="subTitle" idx="1"/>
          </p:nvPr>
        </p:nvSpPr>
        <p:spPr>
          <a:xfrm>
            <a:off x="652375" y="1807199"/>
            <a:ext cx="2259600" cy="2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Eficiencia</a:t>
            </a:r>
            <a:endParaRPr dirty="0"/>
          </a:p>
        </p:txBody>
      </p:sp>
      <p:sp>
        <p:nvSpPr>
          <p:cNvPr id="744" name="Google Shape;744;p66"/>
          <p:cNvSpPr txBox="1">
            <a:spLocks noGrp="1"/>
          </p:cNvSpPr>
          <p:nvPr>
            <p:ph type="subTitle" idx="2"/>
          </p:nvPr>
        </p:nvSpPr>
        <p:spPr>
          <a:xfrm>
            <a:off x="768175" y="2096300"/>
            <a:ext cx="2028000" cy="656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-ES" dirty="0"/>
              <a:t>Ahorro de tiempo y dinero.</a:t>
            </a:r>
            <a:endParaRPr dirty="0"/>
          </a:p>
        </p:txBody>
      </p:sp>
      <p:sp>
        <p:nvSpPr>
          <p:cNvPr id="745" name="Google Shape;745;p66"/>
          <p:cNvSpPr txBox="1">
            <a:spLocks noGrp="1"/>
          </p:cNvSpPr>
          <p:nvPr>
            <p:ph type="title" idx="3"/>
          </p:nvPr>
        </p:nvSpPr>
        <p:spPr>
          <a:xfrm>
            <a:off x="1195975" y="1136050"/>
            <a:ext cx="1172400" cy="559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746" name="Google Shape;746;p66"/>
          <p:cNvSpPr txBox="1">
            <a:spLocks noGrp="1"/>
          </p:cNvSpPr>
          <p:nvPr>
            <p:ph type="subTitle" idx="4"/>
          </p:nvPr>
        </p:nvSpPr>
        <p:spPr>
          <a:xfrm>
            <a:off x="3442200" y="1803474"/>
            <a:ext cx="2259600" cy="2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Precision</a:t>
            </a:r>
            <a:endParaRPr dirty="0"/>
          </a:p>
        </p:txBody>
      </p:sp>
      <p:sp>
        <p:nvSpPr>
          <p:cNvPr id="747" name="Google Shape;747;p66"/>
          <p:cNvSpPr txBox="1">
            <a:spLocks noGrp="1"/>
          </p:cNvSpPr>
          <p:nvPr>
            <p:ph type="subTitle" idx="5"/>
          </p:nvPr>
        </p:nvSpPr>
        <p:spPr>
          <a:xfrm>
            <a:off x="3558000" y="2085175"/>
            <a:ext cx="2028000" cy="656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-ES" dirty="0"/>
              <a:t>Reducción de errores humanos.</a:t>
            </a:r>
            <a:endParaRPr dirty="0"/>
          </a:p>
        </p:txBody>
      </p:sp>
      <p:sp>
        <p:nvSpPr>
          <p:cNvPr id="748" name="Google Shape;748;p66"/>
          <p:cNvSpPr txBox="1">
            <a:spLocks noGrp="1"/>
          </p:cNvSpPr>
          <p:nvPr>
            <p:ph type="title" idx="6"/>
          </p:nvPr>
        </p:nvSpPr>
        <p:spPr>
          <a:xfrm>
            <a:off x="3985800" y="1132325"/>
            <a:ext cx="1172400" cy="559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749" name="Google Shape;749;p66"/>
          <p:cNvSpPr txBox="1">
            <a:spLocks noGrp="1"/>
          </p:cNvSpPr>
          <p:nvPr>
            <p:ph type="subTitle" idx="7"/>
          </p:nvPr>
        </p:nvSpPr>
        <p:spPr>
          <a:xfrm>
            <a:off x="6232025" y="1803474"/>
            <a:ext cx="2259600" cy="2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Seguridad</a:t>
            </a:r>
            <a:endParaRPr dirty="0"/>
          </a:p>
        </p:txBody>
      </p:sp>
      <p:sp>
        <p:nvSpPr>
          <p:cNvPr id="750" name="Google Shape;750;p66"/>
          <p:cNvSpPr txBox="1">
            <a:spLocks noGrp="1"/>
          </p:cNvSpPr>
          <p:nvPr>
            <p:ph type="subTitle" idx="8"/>
          </p:nvPr>
        </p:nvSpPr>
        <p:spPr>
          <a:xfrm>
            <a:off x="6347825" y="2085175"/>
            <a:ext cx="2028000" cy="656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-ES" dirty="0"/>
              <a:t>Protección de la información de los trabajadores.</a:t>
            </a:r>
            <a:endParaRPr dirty="0"/>
          </a:p>
        </p:txBody>
      </p:sp>
      <p:sp>
        <p:nvSpPr>
          <p:cNvPr id="751" name="Google Shape;751;p66"/>
          <p:cNvSpPr txBox="1">
            <a:spLocks noGrp="1"/>
          </p:cNvSpPr>
          <p:nvPr>
            <p:ph type="title" idx="9"/>
          </p:nvPr>
        </p:nvSpPr>
        <p:spPr>
          <a:xfrm>
            <a:off x="6775625" y="1132325"/>
            <a:ext cx="1172400" cy="559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752" name="Google Shape;752;p66"/>
          <p:cNvSpPr txBox="1">
            <a:spLocks noGrp="1"/>
          </p:cNvSpPr>
          <p:nvPr>
            <p:ph type="subTitle" idx="13"/>
          </p:nvPr>
        </p:nvSpPr>
        <p:spPr>
          <a:xfrm>
            <a:off x="3080170" y="3674109"/>
            <a:ext cx="3110900" cy="30025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Satisfaccion de los empleados</a:t>
            </a:r>
            <a:endParaRPr dirty="0"/>
          </a:p>
        </p:txBody>
      </p:sp>
      <p:sp>
        <p:nvSpPr>
          <p:cNvPr id="753" name="Google Shape;753;p66"/>
          <p:cNvSpPr txBox="1">
            <a:spLocks noGrp="1"/>
          </p:cNvSpPr>
          <p:nvPr>
            <p:ph type="subTitle" idx="14"/>
          </p:nvPr>
        </p:nvSpPr>
        <p:spPr>
          <a:xfrm>
            <a:off x="3558000" y="4024622"/>
            <a:ext cx="2028000" cy="656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-ES" dirty="0"/>
              <a:t>Facilita el acceso a la información de pagos.</a:t>
            </a:r>
            <a:endParaRPr dirty="0"/>
          </a:p>
        </p:txBody>
      </p:sp>
      <p:sp>
        <p:nvSpPr>
          <p:cNvPr id="754" name="Google Shape;754;p66"/>
          <p:cNvSpPr txBox="1">
            <a:spLocks noGrp="1"/>
          </p:cNvSpPr>
          <p:nvPr>
            <p:ph type="title" idx="15"/>
          </p:nvPr>
        </p:nvSpPr>
        <p:spPr>
          <a:xfrm>
            <a:off x="3985800" y="3064347"/>
            <a:ext cx="1172400" cy="559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Metodología de Desarrollo</a:t>
            </a:r>
          </a:p>
        </p:txBody>
      </p:sp>
      <p:sp>
        <p:nvSpPr>
          <p:cNvPr id="763" name="Google Shape;763;p6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Las metodologías ágiles son ideales para este tipo de proyectos, ya que se basan en un enfoque iterativo e incremental que permite ir adaptando la aplicación a medida que se desarrolla.</a:t>
            </a:r>
            <a:endParaRPr lang="en-US" dirty="0"/>
          </a:p>
        </p:txBody>
      </p:sp>
      <p:sp>
        <p:nvSpPr>
          <p:cNvPr id="764" name="Google Shape;764;p67"/>
          <p:cNvSpPr txBox="1">
            <a:spLocks noGrp="1"/>
          </p:cNvSpPr>
          <p:nvPr>
            <p:ph type="body" idx="1"/>
          </p:nvPr>
        </p:nvSpPr>
        <p:spPr>
          <a:xfrm>
            <a:off x="5348850" y="3450220"/>
            <a:ext cx="19986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DATA WORK</a:t>
            </a:r>
            <a:endParaRPr sz="2400" b="1" dirty="0"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CDEEE7-4D95-4622-8BBD-38CE63704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850" y="1563313"/>
            <a:ext cx="2095792" cy="17242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0"/>
          <p:cNvSpPr txBox="1">
            <a:spLocks noGrp="1"/>
          </p:cNvSpPr>
          <p:nvPr>
            <p:ph type="subTitle" idx="1"/>
          </p:nvPr>
        </p:nvSpPr>
        <p:spPr>
          <a:xfrm>
            <a:off x="3851279" y="3245079"/>
            <a:ext cx="1441442" cy="35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Transparencia</a:t>
            </a:r>
            <a:endParaRPr dirty="0"/>
          </a:p>
        </p:txBody>
      </p:sp>
      <p:sp>
        <p:nvSpPr>
          <p:cNvPr id="801" name="Google Shape;801;p70"/>
          <p:cNvSpPr txBox="1">
            <a:spLocks noGrp="1"/>
          </p:cNvSpPr>
          <p:nvPr>
            <p:ph type="subTitle" idx="4"/>
          </p:nvPr>
        </p:nvSpPr>
        <p:spPr>
          <a:xfrm>
            <a:off x="3393138" y="3700885"/>
            <a:ext cx="2357700" cy="59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El cliente puede ver el progreso del proyecto en todo momento.</a:t>
            </a:r>
            <a:endParaRPr dirty="0"/>
          </a:p>
        </p:txBody>
      </p:sp>
      <p:sp>
        <p:nvSpPr>
          <p:cNvPr id="804" name="Google Shape;804;p7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Ventajas de la Metodologia Agil</a:t>
            </a:r>
            <a:endParaRPr dirty="0"/>
          </a:p>
        </p:txBody>
      </p:sp>
      <p:sp>
        <p:nvSpPr>
          <p:cNvPr id="805" name="Google Shape;805;p70"/>
          <p:cNvSpPr txBox="1">
            <a:spLocks noGrp="1"/>
          </p:cNvSpPr>
          <p:nvPr>
            <p:ph type="subTitle" idx="7"/>
          </p:nvPr>
        </p:nvSpPr>
        <p:spPr>
          <a:xfrm>
            <a:off x="1421863" y="1579493"/>
            <a:ext cx="1265573" cy="32117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Flexibilidad</a:t>
            </a:r>
            <a:endParaRPr dirty="0"/>
          </a:p>
        </p:txBody>
      </p:sp>
      <p:sp>
        <p:nvSpPr>
          <p:cNvPr id="806" name="Google Shape;806;p70"/>
          <p:cNvSpPr txBox="1">
            <a:spLocks noGrp="1"/>
          </p:cNvSpPr>
          <p:nvPr>
            <p:ph type="subTitle" idx="8"/>
          </p:nvPr>
        </p:nvSpPr>
        <p:spPr>
          <a:xfrm>
            <a:off x="5910475" y="2044525"/>
            <a:ext cx="2357700" cy="59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Facilitan la comunicación entre el equipo de desarrollo y el cliente.</a:t>
            </a:r>
            <a:endParaRPr dirty="0"/>
          </a:p>
        </p:txBody>
      </p:sp>
      <p:sp>
        <p:nvSpPr>
          <p:cNvPr id="807" name="Google Shape;807;p70"/>
          <p:cNvSpPr txBox="1">
            <a:spLocks noGrp="1"/>
          </p:cNvSpPr>
          <p:nvPr>
            <p:ph type="subTitle" idx="9"/>
          </p:nvPr>
        </p:nvSpPr>
        <p:spPr>
          <a:xfrm>
            <a:off x="4006638" y="1579493"/>
            <a:ext cx="1130700" cy="35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Eficiencia</a:t>
            </a:r>
            <a:endParaRPr dirty="0"/>
          </a:p>
        </p:txBody>
      </p:sp>
      <p:sp>
        <p:nvSpPr>
          <p:cNvPr id="808" name="Google Shape;808;p70"/>
          <p:cNvSpPr txBox="1">
            <a:spLocks noGrp="1"/>
          </p:cNvSpPr>
          <p:nvPr>
            <p:ph type="subTitle" idx="13"/>
          </p:nvPr>
        </p:nvSpPr>
        <p:spPr>
          <a:xfrm>
            <a:off x="875800" y="2044525"/>
            <a:ext cx="2357700" cy="59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Permiten adaptar el proyecto a las necesidades cambiantes del cliente.</a:t>
            </a:r>
            <a:endParaRPr dirty="0"/>
          </a:p>
        </p:txBody>
      </p:sp>
      <p:sp>
        <p:nvSpPr>
          <p:cNvPr id="809" name="Google Shape;809;p70"/>
          <p:cNvSpPr txBox="1">
            <a:spLocks noGrp="1"/>
          </p:cNvSpPr>
          <p:nvPr>
            <p:ph type="subTitle" idx="14"/>
          </p:nvPr>
        </p:nvSpPr>
        <p:spPr>
          <a:xfrm>
            <a:off x="6383038" y="1598605"/>
            <a:ext cx="1412573" cy="32117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Comunicación</a:t>
            </a:r>
            <a:endParaRPr dirty="0"/>
          </a:p>
        </p:txBody>
      </p:sp>
      <p:sp>
        <p:nvSpPr>
          <p:cNvPr id="810" name="Google Shape;810;p70"/>
          <p:cNvSpPr txBox="1">
            <a:spLocks noGrp="1"/>
          </p:cNvSpPr>
          <p:nvPr>
            <p:ph type="subTitle" idx="15"/>
          </p:nvPr>
        </p:nvSpPr>
        <p:spPr>
          <a:xfrm>
            <a:off x="3393137" y="2044525"/>
            <a:ext cx="2357700" cy="59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Ayudan a reducir el tiempo de desarrollo y a mejorar la calidad del producto final.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Caracteristicas principales</a:t>
            </a:r>
            <a:endParaRPr b="1" dirty="0"/>
          </a:p>
        </p:txBody>
      </p:sp>
      <p:sp>
        <p:nvSpPr>
          <p:cNvPr id="779" name="Google Shape;779;p69"/>
          <p:cNvSpPr txBox="1">
            <a:spLocks noGrp="1"/>
          </p:cNvSpPr>
          <p:nvPr>
            <p:ph type="subTitle" idx="2"/>
          </p:nvPr>
        </p:nvSpPr>
        <p:spPr>
          <a:xfrm>
            <a:off x="3397499" y="2786511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gestión de trabajadores, proyectos, nóminas e informes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80" name="Google Shape;780;p69"/>
          <p:cNvSpPr txBox="1">
            <a:spLocks noGrp="1"/>
          </p:cNvSpPr>
          <p:nvPr>
            <p:ph type="subTitle" idx="1"/>
          </p:nvPr>
        </p:nvSpPr>
        <p:spPr>
          <a:xfrm>
            <a:off x="3397499" y="2324324"/>
            <a:ext cx="2349000" cy="6366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Opciones de administrador:</a:t>
            </a:r>
            <a:endParaRPr dirty="0"/>
          </a:p>
        </p:txBody>
      </p:sp>
      <p:sp>
        <p:nvSpPr>
          <p:cNvPr id="781" name="Google Shape;781;p69"/>
          <p:cNvSpPr txBox="1">
            <a:spLocks noGrp="1"/>
          </p:cNvSpPr>
          <p:nvPr>
            <p:ph type="subTitle" idx="3"/>
          </p:nvPr>
        </p:nvSpPr>
        <p:spPr>
          <a:xfrm>
            <a:off x="822475" y="2329731"/>
            <a:ext cx="2349000" cy="6312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Pantalla de inicio de sesión para seguridad</a:t>
            </a:r>
            <a:endParaRPr dirty="0"/>
          </a:p>
        </p:txBody>
      </p:sp>
      <p:sp>
        <p:nvSpPr>
          <p:cNvPr id="783" name="Google Shape;783;p69"/>
          <p:cNvSpPr txBox="1">
            <a:spLocks noGrp="1"/>
          </p:cNvSpPr>
          <p:nvPr>
            <p:ph type="subTitle" idx="5"/>
          </p:nvPr>
        </p:nvSpPr>
        <p:spPr>
          <a:xfrm>
            <a:off x="5746499" y="2342846"/>
            <a:ext cx="3119718" cy="9747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Lista interactiva de trabajadores para acceder fácilmente a la información</a:t>
            </a:r>
            <a:endParaRPr dirty="0"/>
          </a:p>
        </p:txBody>
      </p:sp>
      <p:sp>
        <p:nvSpPr>
          <p:cNvPr id="7" name="Google Shape;781;p69">
            <a:extLst>
              <a:ext uri="{FF2B5EF4-FFF2-40B4-BE49-F238E27FC236}">
                <a16:creationId xmlns:a16="http://schemas.microsoft.com/office/drawing/2014/main" id="{18DF09A7-6486-54EC-4FDE-06220373CC51}"/>
              </a:ext>
            </a:extLst>
          </p:cNvPr>
          <p:cNvSpPr txBox="1">
            <a:spLocks/>
          </p:cNvSpPr>
          <p:nvPr/>
        </p:nvSpPr>
        <p:spPr>
          <a:xfrm>
            <a:off x="3317762" y="3826779"/>
            <a:ext cx="2508473" cy="86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-ES" dirty="0"/>
              <a:t>Registro de pagos para mantener un registro organizado.</a:t>
            </a:r>
          </a:p>
        </p:txBody>
      </p:sp>
      <p:pic>
        <p:nvPicPr>
          <p:cNvPr id="14" name="Imagen 13" descr="Un 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FD7A36D-E3FC-8FC0-22DD-D98ACA7F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423" y="1546023"/>
            <a:ext cx="751931" cy="751931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CA00670D-85B2-B63F-2DC8-B40DDF1C3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934" y="1693586"/>
            <a:ext cx="520751" cy="520751"/>
          </a:xfrm>
          <a:prstGeom prst="rect">
            <a:avLst/>
          </a:prstGeom>
        </p:spPr>
      </p:pic>
      <p:pic>
        <p:nvPicPr>
          <p:cNvPr id="18" name="Imagen 17" descr="Imagen que contiene Icono&#10;&#10;Descripción generada automáticamente">
            <a:extLst>
              <a:ext uri="{FF2B5EF4-FFF2-40B4-BE49-F238E27FC236}">
                <a16:creationId xmlns:a16="http://schemas.microsoft.com/office/drawing/2014/main" id="{A740BB05-A099-8FF0-B820-00C1D007A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343" y="1647961"/>
            <a:ext cx="612000" cy="61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91"/>
          <p:cNvSpPr txBox="1">
            <a:spLocks noGrp="1"/>
          </p:cNvSpPr>
          <p:nvPr>
            <p:ph type="title"/>
          </p:nvPr>
        </p:nvSpPr>
        <p:spPr>
          <a:xfrm>
            <a:off x="2486235" y="1893107"/>
            <a:ext cx="4171525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Tecnologías Utilizadas</a:t>
            </a:r>
            <a:endParaRPr dirty="0"/>
          </a:p>
        </p:txBody>
      </p:sp>
      <p:sp>
        <p:nvSpPr>
          <p:cNvPr id="1132" name="Google Shape;1132;p91"/>
          <p:cNvSpPr txBox="1">
            <a:spLocks noGrp="1"/>
          </p:cNvSpPr>
          <p:nvPr>
            <p:ph type="body" idx="1"/>
          </p:nvPr>
        </p:nvSpPr>
        <p:spPr>
          <a:xfrm>
            <a:off x="2814840" y="2555451"/>
            <a:ext cx="3514317" cy="989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 el desarrollo de nuestra aplicación móvil para la gestión de pagos en empresas de electricidad, hemos empleado una variedad de tecnologías modernas y herramientas especializadas.</a:t>
            </a:r>
            <a:endParaRPr lang="en-US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054F9048-C2CD-DE7F-1DAC-903AAC1F2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39" y="1027242"/>
            <a:ext cx="634921" cy="6349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93"/>
          <p:cNvSpPr txBox="1">
            <a:spLocks noGrp="1"/>
          </p:cNvSpPr>
          <p:nvPr>
            <p:ph type="subTitle" idx="4"/>
          </p:nvPr>
        </p:nvSpPr>
        <p:spPr>
          <a:xfrm>
            <a:off x="1277100" y="16310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para Android.</a:t>
            </a:r>
          </a:p>
        </p:txBody>
      </p:sp>
      <p:sp>
        <p:nvSpPr>
          <p:cNvPr id="1203" name="Google Shape;1203;p9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Tecnologias Utilizadas</a:t>
            </a:r>
            <a:endParaRPr dirty="0"/>
          </a:p>
        </p:txBody>
      </p:sp>
      <p:sp>
        <p:nvSpPr>
          <p:cNvPr id="1204" name="Google Shape;1204;p93"/>
          <p:cNvSpPr txBox="1">
            <a:spLocks noGrp="1"/>
          </p:cNvSpPr>
          <p:nvPr>
            <p:ph type="subTitle" idx="1"/>
          </p:nvPr>
        </p:nvSpPr>
        <p:spPr>
          <a:xfrm>
            <a:off x="1277100" y="347384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APIs</a:t>
            </a:r>
            <a:r>
              <a:rPr lang="es-ES" dirty="0"/>
              <a:t> y Librerías</a:t>
            </a:r>
          </a:p>
        </p:txBody>
      </p:sp>
      <p:sp>
        <p:nvSpPr>
          <p:cNvPr id="1205" name="Google Shape;1205;p93"/>
          <p:cNvSpPr txBox="1">
            <a:spLocks noGrp="1"/>
          </p:cNvSpPr>
          <p:nvPr>
            <p:ph type="subTitle" idx="2"/>
          </p:nvPr>
        </p:nvSpPr>
        <p:spPr>
          <a:xfrm>
            <a:off x="628882" y="3667275"/>
            <a:ext cx="2997218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Utilización de </a:t>
            </a:r>
            <a:r>
              <a:rPr lang="es-ES" dirty="0" err="1"/>
              <a:t>APIs</a:t>
            </a:r>
            <a:r>
              <a:rPr lang="es-ES" dirty="0"/>
              <a:t> externas y librerías de código abierto para funcionalidades específicas.</a:t>
            </a:r>
            <a:endParaRPr dirty="0"/>
          </a:p>
        </p:txBody>
      </p:sp>
      <p:sp>
        <p:nvSpPr>
          <p:cNvPr id="1206" name="Google Shape;1206;p93"/>
          <p:cNvSpPr txBox="1">
            <a:spLocks noGrp="1"/>
          </p:cNvSpPr>
          <p:nvPr>
            <p:ph type="subTitle" idx="3"/>
          </p:nvPr>
        </p:nvSpPr>
        <p:spPr>
          <a:xfrm>
            <a:off x="1106311" y="1437596"/>
            <a:ext cx="2519789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Lenguaje de Programación:</a:t>
            </a:r>
          </a:p>
        </p:txBody>
      </p:sp>
      <p:sp>
        <p:nvSpPr>
          <p:cNvPr id="1207" name="Google Shape;1207;p93"/>
          <p:cNvSpPr txBox="1">
            <a:spLocks noGrp="1"/>
          </p:cNvSpPr>
          <p:nvPr>
            <p:ph type="subTitle" idx="5"/>
          </p:nvPr>
        </p:nvSpPr>
        <p:spPr>
          <a:xfrm>
            <a:off x="5517899" y="1437596"/>
            <a:ext cx="3174545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Entorno de Desarrollo Integrado</a:t>
            </a:r>
          </a:p>
        </p:txBody>
      </p:sp>
      <p:sp>
        <p:nvSpPr>
          <p:cNvPr id="1208" name="Google Shape;1208;p93"/>
          <p:cNvSpPr txBox="1">
            <a:spLocks noGrp="1"/>
          </p:cNvSpPr>
          <p:nvPr>
            <p:ph type="subTitle" idx="6"/>
          </p:nvPr>
        </p:nvSpPr>
        <p:spPr>
          <a:xfrm>
            <a:off x="5517900" y="16310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Android Studio.</a:t>
            </a:r>
          </a:p>
        </p:txBody>
      </p:sp>
      <p:sp>
        <p:nvSpPr>
          <p:cNvPr id="1209" name="Google Shape;1209;p93"/>
          <p:cNvSpPr txBox="1">
            <a:spLocks noGrp="1"/>
          </p:cNvSpPr>
          <p:nvPr>
            <p:ph type="subTitle" idx="7"/>
          </p:nvPr>
        </p:nvSpPr>
        <p:spPr>
          <a:xfrm>
            <a:off x="5517900" y="347384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Base de datos</a:t>
            </a:r>
          </a:p>
        </p:txBody>
      </p:sp>
      <p:sp>
        <p:nvSpPr>
          <p:cNvPr id="1210" name="Google Shape;1210;p93"/>
          <p:cNvSpPr txBox="1">
            <a:spLocks noGrp="1"/>
          </p:cNvSpPr>
          <p:nvPr>
            <p:ph type="subTitle" idx="8"/>
          </p:nvPr>
        </p:nvSpPr>
        <p:spPr>
          <a:xfrm>
            <a:off x="5517900" y="3667275"/>
            <a:ext cx="2452056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para almacenar y gestionar los datos de manera eficiente</a:t>
            </a:r>
            <a:endParaRPr dirty="0"/>
          </a:p>
        </p:txBody>
      </p:sp>
      <p:sp>
        <p:nvSpPr>
          <p:cNvPr id="1211" name="Google Shape;1211;p93"/>
          <p:cNvSpPr txBox="1">
            <a:spLocks noGrp="1"/>
          </p:cNvSpPr>
          <p:nvPr>
            <p:ph type="subTitle" idx="9"/>
          </p:nvPr>
        </p:nvSpPr>
        <p:spPr>
          <a:xfrm>
            <a:off x="1196622" y="2455721"/>
            <a:ext cx="242947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Framework de Desarrollo:</a:t>
            </a:r>
          </a:p>
        </p:txBody>
      </p:sp>
      <p:sp>
        <p:nvSpPr>
          <p:cNvPr id="1212" name="Google Shape;1212;p93"/>
          <p:cNvSpPr txBox="1">
            <a:spLocks noGrp="1"/>
          </p:cNvSpPr>
          <p:nvPr>
            <p:ph type="subTitle" idx="13"/>
          </p:nvPr>
        </p:nvSpPr>
        <p:spPr>
          <a:xfrm>
            <a:off x="1277100" y="264915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Android SDK (Software Development Kit</a:t>
            </a:r>
            <a:endParaRPr dirty="0"/>
          </a:p>
        </p:txBody>
      </p:sp>
      <p:sp>
        <p:nvSpPr>
          <p:cNvPr id="1213" name="Google Shape;1213;p93"/>
          <p:cNvSpPr txBox="1">
            <a:spLocks noGrp="1"/>
          </p:cNvSpPr>
          <p:nvPr>
            <p:ph type="subTitle" idx="14"/>
          </p:nvPr>
        </p:nvSpPr>
        <p:spPr>
          <a:xfrm>
            <a:off x="5517900" y="245572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Servicios de Nube</a:t>
            </a:r>
          </a:p>
        </p:txBody>
      </p:sp>
      <p:sp>
        <p:nvSpPr>
          <p:cNvPr id="1214" name="Google Shape;1214;p93"/>
          <p:cNvSpPr txBox="1">
            <a:spLocks noGrp="1"/>
          </p:cNvSpPr>
          <p:nvPr>
            <p:ph type="subTitle" idx="15"/>
          </p:nvPr>
        </p:nvSpPr>
        <p:spPr>
          <a:xfrm>
            <a:off x="5517900" y="2649150"/>
            <a:ext cx="30165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integración con servicios en la nube para respaldo y sincronización de datos.</a:t>
            </a:r>
            <a:endParaRPr lang="en-US" dirty="0"/>
          </a:p>
        </p:txBody>
      </p:sp>
      <p:pic>
        <p:nvPicPr>
          <p:cNvPr id="3" name="Imagen 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2CECE8F3-6CC4-BCF2-9DBC-9C6004C8E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100" y="1292613"/>
            <a:ext cx="634921" cy="634921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8718F9EC-172E-C516-B5C8-AA79559D9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320" y="1292613"/>
            <a:ext cx="634921" cy="634921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6BECAD11-651E-61F0-2F2A-47C3F83D3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101" y="2494043"/>
            <a:ext cx="576000" cy="576000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0BAD3179-3538-F6E8-4320-9329A22815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0320" y="2455721"/>
            <a:ext cx="634921" cy="634921"/>
          </a:xfrm>
          <a:prstGeom prst="rect">
            <a:avLst/>
          </a:prstGeom>
        </p:spPr>
      </p:pic>
      <p:pic>
        <p:nvPicPr>
          <p:cNvPr id="11" name="Imagen 10" descr="Imagen que contiene taza, dibujo, taza de café&#10;&#10;Descripción generada automáticamente">
            <a:extLst>
              <a:ext uri="{FF2B5EF4-FFF2-40B4-BE49-F238E27FC236}">
                <a16:creationId xmlns:a16="http://schemas.microsoft.com/office/drawing/2014/main" id="{379B1FB4-395A-A2C6-5D1C-74B3C477F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7999" y="3618829"/>
            <a:ext cx="612000" cy="612000"/>
          </a:xfrm>
          <a:prstGeom prst="rect">
            <a:avLst/>
          </a:prstGeom>
        </p:spPr>
      </p:pic>
      <p:pic>
        <p:nvPicPr>
          <p:cNvPr id="13" name="Imagen 12" descr="Imagen que contiene Código QR&#10;&#10;Descripción generada automáticamente">
            <a:extLst>
              <a:ext uri="{FF2B5EF4-FFF2-40B4-BE49-F238E27FC236}">
                <a16:creationId xmlns:a16="http://schemas.microsoft.com/office/drawing/2014/main" id="{791B68A7-DF18-4C25-F8F8-8F988D03A3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7383" y="3582829"/>
            <a:ext cx="648000" cy="6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542</Words>
  <Application>Microsoft Office PowerPoint</Application>
  <PresentationFormat>Presentación en pantalla (16:9)</PresentationFormat>
  <Paragraphs>72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Roboto Condensed Light</vt:lpstr>
      <vt:lpstr>Montserrat</vt:lpstr>
      <vt:lpstr>Abel</vt:lpstr>
      <vt:lpstr>Rubik Medium</vt:lpstr>
      <vt:lpstr>Arial</vt:lpstr>
      <vt:lpstr>Custal Project Proposal by Slidesgo</vt:lpstr>
      <vt:lpstr>Implementación de sistema de planilla de pago para gestionar el tiempo de pago</vt:lpstr>
      <vt:lpstr>INTRODUCCION</vt:lpstr>
      <vt:lpstr>OBJETIVOS DEL PROYECTO</vt:lpstr>
      <vt:lpstr>BENEFICIOS</vt:lpstr>
      <vt:lpstr>Metodología de Desarrollo</vt:lpstr>
      <vt:lpstr>Ventajas de la Metodologia Agil</vt:lpstr>
      <vt:lpstr>Caracteristicas principales</vt:lpstr>
      <vt:lpstr>Tecnologías Utilizadas</vt:lpstr>
      <vt:lpstr>Tecnologias Utilizadas</vt:lpstr>
      <vt:lpstr>Resultados y logros </vt:lpstr>
      <vt:lpstr>AVANCES</vt:lpstr>
      <vt:lpstr>AVANCES</vt:lpstr>
      <vt:lpstr>Proximos Pasos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CUSTAL PROJECT PROPOSAL</dc:title>
  <dc:creator>Ander cv</dc:creator>
  <cp:lastModifiedBy>Alumno</cp:lastModifiedBy>
  <cp:revision>2</cp:revision>
  <dcterms:modified xsi:type="dcterms:W3CDTF">2024-03-08T00:43:56Z</dcterms:modified>
</cp:coreProperties>
</file>