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8A11-21C1-4B8F-B2BB-5EB1E0F497C6}" type="datetimeFigureOut">
              <a:rPr lang="en-US" smtClean="0"/>
              <a:pPr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0BB3-A537-45E4-8E0C-02DD8FBC3D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 rot="940091">
            <a:off x="1666375" y="1567990"/>
            <a:ext cx="610344" cy="785818"/>
            <a:chOff x="1928794" y="1142984"/>
            <a:chExt cx="610344" cy="785818"/>
          </a:xfrm>
        </p:grpSpPr>
        <p:sp>
          <p:nvSpPr>
            <p:cNvPr id="4" name="Rectangle 3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 rot="20336372">
            <a:off x="1721954" y="3812694"/>
            <a:ext cx="610344" cy="785818"/>
            <a:chOff x="1928794" y="1142984"/>
            <a:chExt cx="610344" cy="785818"/>
          </a:xfrm>
        </p:grpSpPr>
        <p:sp>
          <p:nvSpPr>
            <p:cNvPr id="9" name="Rectangle 8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5357818" y="2000240"/>
            <a:ext cx="1357322" cy="135732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rot="10800000" flipV="1">
            <a:off x="2139684" y="2857495"/>
            <a:ext cx="3718201" cy="1288171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rot="10800000">
            <a:off x="2097604" y="1980174"/>
            <a:ext cx="3688843" cy="87732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86446" y="2844114"/>
            <a:ext cx="71438" cy="7143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714480" y="1571612"/>
            <a:ext cx="610344" cy="785818"/>
            <a:chOff x="1928794" y="1142984"/>
            <a:chExt cx="610344" cy="785818"/>
          </a:xfrm>
        </p:grpSpPr>
        <p:sp>
          <p:nvSpPr>
            <p:cNvPr id="4" name="Rectangle 3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gonal Stripe 4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721954" y="3812694"/>
            <a:ext cx="610344" cy="785818"/>
            <a:chOff x="1928794" y="1142984"/>
            <a:chExt cx="610344" cy="785818"/>
          </a:xfrm>
        </p:grpSpPr>
        <p:sp>
          <p:nvSpPr>
            <p:cNvPr id="9" name="Rectangle 8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gonal Stripe 9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be 11"/>
          <p:cNvSpPr/>
          <p:nvPr/>
        </p:nvSpPr>
        <p:spPr>
          <a:xfrm>
            <a:off x="5357818" y="2000240"/>
            <a:ext cx="1357322" cy="1357322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0" idx="0"/>
          </p:cNvCxnSpPr>
          <p:nvPr/>
        </p:nvCxnSpPr>
        <p:spPr>
          <a:xfrm rot="10800000">
            <a:off x="2153704" y="4190118"/>
            <a:ext cx="3704181" cy="2470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0"/>
          </p:cNvCxnSpPr>
          <p:nvPr/>
        </p:nvCxnSpPr>
        <p:spPr>
          <a:xfrm rot="10800000" flipV="1">
            <a:off x="2146229" y="1932424"/>
            <a:ext cx="3688322" cy="16612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786446" y="2844114"/>
            <a:ext cx="71438" cy="71438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393405" y="2964653"/>
            <a:ext cx="292895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6048" y="1857363"/>
            <a:ext cx="5322131" cy="2643207"/>
            <a:chOff x="1500166" y="1214422"/>
            <a:chExt cx="5322131" cy="2643207"/>
          </a:xfrm>
        </p:grpSpPr>
        <p:sp>
          <p:nvSpPr>
            <p:cNvPr id="2" name="Isosceles Triangle 1"/>
            <p:cNvSpPr/>
            <p:nvPr/>
          </p:nvSpPr>
          <p:spPr>
            <a:xfrm rot="16200000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 flipV="1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ardrop 4"/>
          <p:cNvSpPr/>
          <p:nvPr/>
        </p:nvSpPr>
        <p:spPr>
          <a:xfrm rot="13571669">
            <a:off x="2479765" y="2482500"/>
            <a:ext cx="255218" cy="24992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 rot="13571669">
            <a:off x="2479765" y="3625507"/>
            <a:ext cx="255218" cy="249925"/>
          </a:xfrm>
          <a:prstGeom prst="teardrop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15672" y="3214685"/>
            <a:ext cx="500066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60" y="714356"/>
            <a:ext cx="208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de proyección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6384" y="3143247"/>
            <a:ext cx="514353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7148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ocular</a:t>
            </a: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1500164" y="2571743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500164" y="3743779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000892" y="3143247"/>
            <a:ext cx="114300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857496"/>
            <a:ext cx="155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</a:t>
            </a:r>
          </a:p>
          <a:p>
            <a:r>
              <a:rPr lang="es-ES" dirty="0" smtClean="0"/>
              <a:t>entre ojos (d</a:t>
            </a:r>
            <a:r>
              <a:rPr lang="es-ES" sz="1600" dirty="0" smtClean="0"/>
              <a:t>o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786048" y="4929197"/>
            <a:ext cx="5286412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8990" y="5000635"/>
            <a:ext cx="369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con plano de proyección (K)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be 28"/>
          <p:cNvSpPr/>
          <p:nvPr/>
        </p:nvSpPr>
        <p:spPr>
          <a:xfrm>
            <a:off x="7500958" y="2500306"/>
            <a:ext cx="1143008" cy="1143008"/>
          </a:xfrm>
          <a:prstGeom prst="cub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86048" y="1857363"/>
            <a:ext cx="5322131" cy="2643207"/>
            <a:chOff x="1500166" y="1214422"/>
            <a:chExt cx="5322131" cy="2643207"/>
          </a:xfrm>
        </p:grpSpPr>
        <p:sp>
          <p:nvSpPr>
            <p:cNvPr id="2" name="Isosceles Triangle 1"/>
            <p:cNvSpPr/>
            <p:nvPr/>
          </p:nvSpPr>
          <p:spPr>
            <a:xfrm rot="16200000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/>
            <p:cNvSpPr/>
            <p:nvPr/>
          </p:nvSpPr>
          <p:spPr>
            <a:xfrm rot="5400000" flipV="1">
              <a:off x="2839628" y="-125040"/>
              <a:ext cx="2643207" cy="5322131"/>
            </a:xfrm>
            <a:prstGeom prst="triangle">
              <a:avLst>
                <a:gd name="adj" fmla="val 70973"/>
              </a:avLst>
            </a:prstGeom>
            <a:noFill/>
            <a:ln>
              <a:solidFill>
                <a:schemeClr val="tx1"/>
              </a:solidFill>
              <a:prstDash val="sysDot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/>
          <p:cNvCxnSpPr/>
          <p:nvPr/>
        </p:nvCxnSpPr>
        <p:spPr>
          <a:xfrm rot="5400000">
            <a:off x="5615672" y="3214685"/>
            <a:ext cx="500066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00760" y="714356"/>
            <a:ext cx="228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Plano del objeto que </a:t>
            </a:r>
          </a:p>
          <a:p>
            <a:r>
              <a:rPr lang="es-ES" dirty="0" smtClean="0"/>
              <a:t>queremos representar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86384" y="3143247"/>
            <a:ext cx="514353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1500164" y="2571743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500164" y="3743779"/>
            <a:ext cx="71438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1000892" y="3143247"/>
            <a:ext cx="1143008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857496"/>
            <a:ext cx="1444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Disparidad </a:t>
            </a:r>
          </a:p>
          <a:p>
            <a:r>
              <a:rPr lang="es-ES" dirty="0" smtClean="0"/>
              <a:t>entre </a:t>
            </a:r>
          </a:p>
          <a:p>
            <a:r>
              <a:rPr lang="es-ES" dirty="0" smtClean="0"/>
              <a:t>Imágenes (d</a:t>
            </a:r>
            <a:r>
              <a:rPr lang="es-ES" sz="1600" dirty="0" smtClean="0"/>
              <a:t>i</a:t>
            </a:r>
            <a:r>
              <a:rPr lang="es-E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2786048" y="4929197"/>
            <a:ext cx="5286412" cy="158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28990" y="5000635"/>
            <a:ext cx="332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Distancia con plano del objeto (L)</a:t>
            </a:r>
            <a:endParaRPr lang="en-US" dirty="0"/>
          </a:p>
        </p:txBody>
      </p:sp>
      <p:grpSp>
        <p:nvGrpSpPr>
          <p:cNvPr id="19" name="Group 6"/>
          <p:cNvGrpSpPr/>
          <p:nvPr/>
        </p:nvGrpSpPr>
        <p:grpSpPr>
          <a:xfrm>
            <a:off x="2500298" y="2428868"/>
            <a:ext cx="285752" cy="367906"/>
            <a:chOff x="1928794" y="1142984"/>
            <a:chExt cx="610344" cy="785818"/>
          </a:xfrm>
        </p:grpSpPr>
        <p:sp>
          <p:nvSpPr>
            <p:cNvPr id="22" name="Rectangle 21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gonal Stripe 22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6"/>
          <p:cNvGrpSpPr/>
          <p:nvPr/>
        </p:nvGrpSpPr>
        <p:grpSpPr>
          <a:xfrm>
            <a:off x="2500298" y="3571876"/>
            <a:ext cx="285752" cy="367906"/>
            <a:chOff x="1928794" y="1142984"/>
            <a:chExt cx="610344" cy="785818"/>
          </a:xfrm>
        </p:grpSpPr>
        <p:sp>
          <p:nvSpPr>
            <p:cNvPr id="26" name="Rectangle 25"/>
            <p:cNvSpPr/>
            <p:nvPr/>
          </p:nvSpPr>
          <p:spPr>
            <a:xfrm>
              <a:off x="1928794" y="1142984"/>
              <a:ext cx="285752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gonal Stripe 26"/>
            <p:cNvSpPr/>
            <p:nvPr/>
          </p:nvSpPr>
          <p:spPr>
            <a:xfrm rot="18667857">
              <a:off x="2146229" y="1341813"/>
              <a:ext cx="428628" cy="357190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 rot="16200000">
              <a:off x="1821637" y="1464455"/>
              <a:ext cx="500066" cy="1428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85786" y="1643050"/>
            <a:ext cx="2872034" cy="3199064"/>
            <a:chOff x="1414214" y="801440"/>
            <a:chExt cx="4143404" cy="4214842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1414214" y="801440"/>
              <a:ext cx="4143404" cy="421484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2214546" y="2500306"/>
              <a:ext cx="25003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sosceles Triangle 8"/>
          <p:cNvSpPr/>
          <p:nvPr/>
        </p:nvSpPr>
        <p:spPr>
          <a:xfrm rot="10800000">
            <a:off x="5429256" y="1643050"/>
            <a:ext cx="2872034" cy="3199064"/>
          </a:xfrm>
          <a:prstGeom prst="triangle">
            <a:avLst>
              <a:gd name="adj" fmla="val 904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555385" y="2932489"/>
            <a:ext cx="17331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714348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071538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1428728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1785918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2143108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500298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2857488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3214678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3571868" y="1357298"/>
            <a:ext cx="500066" cy="500066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357158" y="1357298"/>
            <a:ext cx="500066" cy="500066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5072066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5429256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5786446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y 23"/>
          <p:cNvSpPr/>
          <p:nvPr/>
        </p:nvSpPr>
        <p:spPr>
          <a:xfrm>
            <a:off x="6143636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6500826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6858016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7215206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7572396" y="1357298"/>
            <a:ext cx="500066" cy="500066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7929586" y="1357298"/>
            <a:ext cx="500066" cy="500066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714876" y="1357298"/>
            <a:ext cx="500066" cy="500066"/>
          </a:xfrm>
          <a:prstGeom prst="mathMultiply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39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Vicomtech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jgoenetxea</dc:creator>
  <cp:lastModifiedBy>jgoenetxea</cp:lastModifiedBy>
  <cp:revision>8</cp:revision>
  <dcterms:created xsi:type="dcterms:W3CDTF">2010-05-28T08:17:19Z</dcterms:created>
  <dcterms:modified xsi:type="dcterms:W3CDTF">2010-05-31T16:03:16Z</dcterms:modified>
</cp:coreProperties>
</file>