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8A11-21C1-4B8F-B2BB-5EB1E0F497C6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940091">
            <a:off x="1666375" y="1567990"/>
            <a:ext cx="610344" cy="785818"/>
            <a:chOff x="1928794" y="1142984"/>
            <a:chExt cx="610344" cy="785818"/>
          </a:xfrm>
        </p:grpSpPr>
        <p:sp>
          <p:nvSpPr>
            <p:cNvPr id="4" name="Rectangle 3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20336372">
            <a:off x="1721954" y="3812694"/>
            <a:ext cx="610344" cy="785818"/>
            <a:chOff x="1928794" y="1142984"/>
            <a:chExt cx="610344" cy="785818"/>
          </a:xfrm>
        </p:grpSpPr>
        <p:sp>
          <p:nvSpPr>
            <p:cNvPr id="9" name="Rectangle 8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5357818" y="2000240"/>
            <a:ext cx="1357322" cy="135732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rot="10800000" flipV="1">
            <a:off x="2139684" y="2857495"/>
            <a:ext cx="3718201" cy="1288171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rot="10800000">
            <a:off x="2097604" y="1980174"/>
            <a:ext cx="3688843" cy="87732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86446" y="2844114"/>
            <a:ext cx="71438" cy="7143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714480" y="1571612"/>
            <a:ext cx="610344" cy="785818"/>
            <a:chOff x="1928794" y="1142984"/>
            <a:chExt cx="610344" cy="785818"/>
          </a:xfrm>
        </p:grpSpPr>
        <p:sp>
          <p:nvSpPr>
            <p:cNvPr id="4" name="Rectangle 3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721954" y="3812694"/>
            <a:ext cx="610344" cy="785818"/>
            <a:chOff x="1928794" y="1142984"/>
            <a:chExt cx="610344" cy="785818"/>
          </a:xfrm>
        </p:grpSpPr>
        <p:sp>
          <p:nvSpPr>
            <p:cNvPr id="9" name="Rectangle 8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5357818" y="2000240"/>
            <a:ext cx="1357322" cy="135732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rot="10800000">
            <a:off x="2153704" y="4190118"/>
            <a:ext cx="3704181" cy="2470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rot="10800000" flipV="1">
            <a:off x="2146229" y="1932424"/>
            <a:ext cx="3688322" cy="1661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86446" y="2844114"/>
            <a:ext cx="71438" cy="7143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393405" y="2964653"/>
            <a:ext cx="2928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6048" y="1857363"/>
            <a:ext cx="5322131" cy="2643207"/>
            <a:chOff x="1500166" y="1214422"/>
            <a:chExt cx="5322131" cy="2643207"/>
          </a:xfrm>
        </p:grpSpPr>
        <p:sp>
          <p:nvSpPr>
            <p:cNvPr id="2" name="Isosceles Triangle 1"/>
            <p:cNvSpPr/>
            <p:nvPr/>
          </p:nvSpPr>
          <p:spPr>
            <a:xfrm rot="16200000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 flipV="1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ardrop 4"/>
          <p:cNvSpPr/>
          <p:nvPr/>
        </p:nvSpPr>
        <p:spPr>
          <a:xfrm rot="13571669">
            <a:off x="2479765" y="2482500"/>
            <a:ext cx="255218" cy="24992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 rot="13571669">
            <a:off x="2479765" y="3625507"/>
            <a:ext cx="255218" cy="24992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15672" y="3214685"/>
            <a:ext cx="500066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60" y="714356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de proyección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6384" y="3143247"/>
            <a:ext cx="514353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7148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ocular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1500164" y="2571743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500164" y="3743779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000892" y="3143247"/>
            <a:ext cx="114300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857496"/>
            <a:ext cx="155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</a:t>
            </a:r>
          </a:p>
          <a:p>
            <a:r>
              <a:rPr lang="es-ES" dirty="0" smtClean="0"/>
              <a:t>entre ojos (d</a:t>
            </a:r>
            <a:r>
              <a:rPr lang="es-ES" sz="1600" dirty="0" smtClean="0"/>
              <a:t>o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786048" y="4929197"/>
            <a:ext cx="5286412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8990" y="5000635"/>
            <a:ext cx="369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con plano de proyección (K)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be 28"/>
          <p:cNvSpPr/>
          <p:nvPr/>
        </p:nvSpPr>
        <p:spPr>
          <a:xfrm>
            <a:off x="7500958" y="2500306"/>
            <a:ext cx="1143008" cy="1143008"/>
          </a:xfrm>
          <a:prstGeom prst="cub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86048" y="1857363"/>
            <a:ext cx="5322131" cy="2643207"/>
            <a:chOff x="1500166" y="1214422"/>
            <a:chExt cx="5322131" cy="2643207"/>
          </a:xfrm>
        </p:grpSpPr>
        <p:sp>
          <p:nvSpPr>
            <p:cNvPr id="2" name="Isosceles Triangle 1"/>
            <p:cNvSpPr/>
            <p:nvPr/>
          </p:nvSpPr>
          <p:spPr>
            <a:xfrm rot="16200000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 flipV="1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 rot="5400000">
            <a:off x="5615672" y="3214685"/>
            <a:ext cx="500066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60" y="714356"/>
            <a:ext cx="228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del objeto que </a:t>
            </a:r>
          </a:p>
          <a:p>
            <a:r>
              <a:rPr lang="es-ES" dirty="0" smtClean="0"/>
              <a:t>queremos representar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6384" y="3143247"/>
            <a:ext cx="514353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1500164" y="2571743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500164" y="3743779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000892" y="3143247"/>
            <a:ext cx="114300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857496"/>
            <a:ext cx="1444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Disparidad </a:t>
            </a:r>
          </a:p>
          <a:p>
            <a:r>
              <a:rPr lang="es-ES" dirty="0" smtClean="0"/>
              <a:t>entre </a:t>
            </a:r>
          </a:p>
          <a:p>
            <a:r>
              <a:rPr lang="es-ES" dirty="0" smtClean="0"/>
              <a:t>Imágenes (d</a:t>
            </a:r>
            <a:r>
              <a:rPr lang="es-ES" sz="1600" dirty="0" smtClean="0"/>
              <a:t>i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786048" y="4929197"/>
            <a:ext cx="5286412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8990" y="5000635"/>
            <a:ext cx="332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con plano del objeto (L)</a:t>
            </a:r>
            <a:endParaRPr lang="en-US" dirty="0"/>
          </a:p>
        </p:txBody>
      </p:sp>
      <p:grpSp>
        <p:nvGrpSpPr>
          <p:cNvPr id="19" name="Group 6"/>
          <p:cNvGrpSpPr/>
          <p:nvPr/>
        </p:nvGrpSpPr>
        <p:grpSpPr>
          <a:xfrm>
            <a:off x="2500298" y="2428868"/>
            <a:ext cx="285752" cy="367906"/>
            <a:chOff x="1928794" y="1142984"/>
            <a:chExt cx="610344" cy="785818"/>
          </a:xfrm>
        </p:grpSpPr>
        <p:sp>
          <p:nvSpPr>
            <p:cNvPr id="22" name="Rectangle 21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gonal Stripe 22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6"/>
          <p:cNvGrpSpPr/>
          <p:nvPr/>
        </p:nvGrpSpPr>
        <p:grpSpPr>
          <a:xfrm>
            <a:off x="2500298" y="3571876"/>
            <a:ext cx="285752" cy="367906"/>
            <a:chOff x="1928794" y="1142984"/>
            <a:chExt cx="610344" cy="785818"/>
          </a:xfrm>
        </p:grpSpPr>
        <p:sp>
          <p:nvSpPr>
            <p:cNvPr id="26" name="Rectangle 25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gonal Stripe 26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/>
          <p:nvPr/>
        </p:nvCxnSpPr>
        <p:spPr>
          <a:xfrm rot="5400000">
            <a:off x="1143000" y="3429000"/>
            <a:ext cx="685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3786182" y="2928934"/>
            <a:ext cx="1571636" cy="121444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714744" y="1500174"/>
            <a:ext cx="167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Pantalla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>
            <a:stCxn id="92" idx="1"/>
          </p:cNvCxnSpPr>
          <p:nvPr/>
        </p:nvCxnSpPr>
        <p:spPr>
          <a:xfrm rot="10800000" flipV="1">
            <a:off x="3286116" y="1823340"/>
            <a:ext cx="428628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2" idx="3"/>
          </p:cNvCxnSpPr>
          <p:nvPr/>
        </p:nvCxnSpPr>
        <p:spPr>
          <a:xfrm>
            <a:off x="5389561" y="1823340"/>
            <a:ext cx="396885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28662" y="3214686"/>
            <a:ext cx="57150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1</a:t>
            </a:r>
            <a:endParaRPr lang="en-US" sz="4400" dirty="0"/>
          </a:p>
        </p:txBody>
      </p:sp>
      <p:sp>
        <p:nvSpPr>
          <p:cNvPr id="101" name="Oval 100"/>
          <p:cNvSpPr/>
          <p:nvPr/>
        </p:nvSpPr>
        <p:spPr>
          <a:xfrm>
            <a:off x="7643834" y="3286124"/>
            <a:ext cx="57150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2</a:t>
            </a:r>
            <a:endParaRPr lang="en-US" sz="44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428728" y="4643446"/>
            <a:ext cx="1800238" cy="1071570"/>
            <a:chOff x="642910" y="4500570"/>
            <a:chExt cx="3000396" cy="1785950"/>
          </a:xfrm>
        </p:grpSpPr>
        <p:sp>
          <p:nvSpPr>
            <p:cNvPr id="80" name="Multiply 79"/>
            <p:cNvSpPr/>
            <p:nvPr/>
          </p:nvSpPr>
          <p:spPr>
            <a:xfrm>
              <a:off x="64291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00010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135729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ultiply 82"/>
            <p:cNvSpPr/>
            <p:nvPr/>
          </p:nvSpPr>
          <p:spPr>
            <a:xfrm>
              <a:off x="171448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ultiply 83"/>
            <p:cNvSpPr/>
            <p:nvPr/>
          </p:nvSpPr>
          <p:spPr>
            <a:xfrm>
              <a:off x="207167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Multiply 84"/>
            <p:cNvSpPr/>
            <p:nvPr/>
          </p:nvSpPr>
          <p:spPr>
            <a:xfrm>
              <a:off x="242886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278605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3143240" y="5143512"/>
              <a:ext cx="500066" cy="500066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4348" y="4500570"/>
              <a:ext cx="2857520" cy="178595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71472" y="285728"/>
            <a:ext cx="3571900" cy="3484816"/>
            <a:chOff x="571472" y="285728"/>
            <a:chExt cx="3571900" cy="3484816"/>
          </a:xfrm>
        </p:grpSpPr>
        <p:grpSp>
          <p:nvGrpSpPr>
            <p:cNvPr id="31" name="Group 30"/>
            <p:cNvGrpSpPr/>
            <p:nvPr/>
          </p:nvGrpSpPr>
          <p:grpSpPr>
            <a:xfrm>
              <a:off x="857224" y="285728"/>
              <a:ext cx="3000396" cy="3484816"/>
              <a:chOff x="714348" y="1357298"/>
              <a:chExt cx="3000396" cy="34848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85786" y="1643050"/>
                <a:ext cx="2872034" cy="3199064"/>
                <a:chOff x="1414214" y="801440"/>
                <a:chExt cx="4143404" cy="4214842"/>
              </a:xfrm>
            </p:grpSpPr>
            <p:sp>
              <p:nvSpPr>
                <p:cNvPr id="6" name="Isosceles Triangle 5"/>
                <p:cNvSpPr/>
                <p:nvPr/>
              </p:nvSpPr>
              <p:spPr>
                <a:xfrm rot="10800000">
                  <a:off x="1414214" y="801440"/>
                  <a:ext cx="4143404" cy="421484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/>
                <p:nvPr/>
              </p:nvCxnSpPr>
              <p:spPr>
                <a:xfrm>
                  <a:off x="2214546" y="2500306"/>
                  <a:ext cx="250033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Multiply 10"/>
              <p:cNvSpPr/>
              <p:nvPr/>
            </p:nvSpPr>
            <p:spPr>
              <a:xfrm>
                <a:off x="71434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107153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142872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178591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214310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250029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285748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ultiply 17"/>
              <p:cNvSpPr/>
              <p:nvPr/>
            </p:nvSpPr>
            <p:spPr>
              <a:xfrm>
                <a:off x="3214678" y="135729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Isosceles Triangle 122"/>
            <p:cNvSpPr/>
            <p:nvPr/>
          </p:nvSpPr>
          <p:spPr>
            <a:xfrm>
              <a:off x="571472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3786182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9190" y="285728"/>
            <a:ext cx="3714776" cy="3485611"/>
            <a:chOff x="4929190" y="285728"/>
            <a:chExt cx="3714776" cy="3485611"/>
          </a:xfrm>
        </p:grpSpPr>
        <p:grpSp>
          <p:nvGrpSpPr>
            <p:cNvPr id="90" name="Group 89"/>
            <p:cNvGrpSpPr/>
            <p:nvPr/>
          </p:nvGrpSpPr>
          <p:grpSpPr>
            <a:xfrm>
              <a:off x="5214942" y="285728"/>
              <a:ext cx="3429024" cy="3485611"/>
              <a:chOff x="5214942" y="285728"/>
              <a:chExt cx="3429024" cy="3485611"/>
            </a:xfrm>
          </p:grpSpPr>
          <p:sp>
            <p:nvSpPr>
              <p:cNvPr id="9" name="Isosceles Triangle 8"/>
              <p:cNvSpPr/>
              <p:nvPr/>
            </p:nvSpPr>
            <p:spPr>
              <a:xfrm rot="10800000">
                <a:off x="5771932" y="571480"/>
                <a:ext cx="2872034" cy="3199064"/>
              </a:xfrm>
              <a:prstGeom prst="triangle">
                <a:avLst>
                  <a:gd name="adj" fmla="val 9042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898061" y="1860919"/>
                <a:ext cx="173312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ultiply 20"/>
              <p:cNvSpPr/>
              <p:nvPr/>
            </p:nvSpPr>
            <p:spPr>
              <a:xfrm>
                <a:off x="521494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557213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592932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628651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664370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ultiply 25"/>
              <p:cNvSpPr/>
              <p:nvPr/>
            </p:nvSpPr>
            <p:spPr>
              <a:xfrm>
                <a:off x="700089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735808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7715272" y="285728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77" idx="0"/>
                <a:endCxn id="9" idx="0"/>
              </p:cNvCxnSpPr>
              <p:nvPr/>
            </p:nvCxnSpPr>
            <p:spPr>
              <a:xfrm rot="5400000">
                <a:off x="6384606" y="3432753"/>
                <a:ext cx="1588" cy="675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Isosceles Triangle 124"/>
            <p:cNvSpPr/>
            <p:nvPr/>
          </p:nvSpPr>
          <p:spPr>
            <a:xfrm>
              <a:off x="4929190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8143900" y="357166"/>
              <a:ext cx="357190" cy="357190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757418" y="4643446"/>
            <a:ext cx="1848816" cy="1071570"/>
            <a:chOff x="5757418" y="4643446"/>
            <a:chExt cx="1848816" cy="1071570"/>
          </a:xfrm>
        </p:grpSpPr>
        <p:grpSp>
          <p:nvGrpSpPr>
            <p:cNvPr id="120" name="Group 119"/>
            <p:cNvGrpSpPr/>
            <p:nvPr/>
          </p:nvGrpSpPr>
          <p:grpSpPr>
            <a:xfrm>
              <a:off x="5757418" y="4643446"/>
              <a:ext cx="1848816" cy="1071570"/>
              <a:chOff x="5205416" y="4500570"/>
              <a:chExt cx="3081360" cy="178595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5205416" y="5143512"/>
                <a:ext cx="509592" cy="500066"/>
                <a:chOff x="5205416" y="5143512"/>
                <a:chExt cx="509592" cy="500066"/>
              </a:xfrm>
            </p:grpSpPr>
            <p:sp>
              <p:nvSpPr>
                <p:cNvPr id="107" name="Multiply 106"/>
                <p:cNvSpPr/>
                <p:nvPr/>
              </p:nvSpPr>
              <p:spPr>
                <a:xfrm>
                  <a:off x="5214942" y="5143512"/>
                  <a:ext cx="500066" cy="500066"/>
                </a:xfrm>
                <a:prstGeom prst="mathMultiply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205416" y="5143512"/>
                  <a:ext cx="214314" cy="500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Multiply 107"/>
              <p:cNvSpPr/>
              <p:nvPr/>
            </p:nvSpPr>
            <p:spPr>
              <a:xfrm>
                <a:off x="557213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ultiply 108"/>
              <p:cNvSpPr/>
              <p:nvPr/>
            </p:nvSpPr>
            <p:spPr>
              <a:xfrm>
                <a:off x="592932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Multiply 109"/>
              <p:cNvSpPr/>
              <p:nvPr/>
            </p:nvSpPr>
            <p:spPr>
              <a:xfrm>
                <a:off x="628651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ultiply 110"/>
              <p:cNvSpPr/>
              <p:nvPr/>
            </p:nvSpPr>
            <p:spPr>
              <a:xfrm>
                <a:off x="664370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Multiply 111"/>
              <p:cNvSpPr/>
              <p:nvPr/>
            </p:nvSpPr>
            <p:spPr>
              <a:xfrm>
                <a:off x="700089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/>
              <p:cNvSpPr/>
              <p:nvPr/>
            </p:nvSpPr>
            <p:spPr>
              <a:xfrm>
                <a:off x="7358082" y="5143512"/>
                <a:ext cx="500066" cy="500066"/>
              </a:xfrm>
              <a:prstGeom prst="mathMultipl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29256" y="4500570"/>
                <a:ext cx="2857520" cy="178595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Isosceles Triangle 126"/>
            <p:cNvSpPr/>
            <p:nvPr/>
          </p:nvSpPr>
          <p:spPr>
            <a:xfrm>
              <a:off x="7286644" y="5072074"/>
              <a:ext cx="214314" cy="214314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214942" y="3857628"/>
            <a:ext cx="26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desplazamientoHorizontal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285720" y="357166"/>
            <a:ext cx="2872034" cy="3199064"/>
            <a:chOff x="1414214" y="801440"/>
            <a:chExt cx="4143404" cy="4214842"/>
          </a:xfrm>
        </p:grpSpPr>
        <p:sp>
          <p:nvSpPr>
            <p:cNvPr id="15" name="Isosceles Triangle 5"/>
            <p:cNvSpPr/>
            <p:nvPr/>
          </p:nvSpPr>
          <p:spPr>
            <a:xfrm rot="10800000">
              <a:off x="1414214" y="801440"/>
              <a:ext cx="4143404" cy="4214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2"/>
            <p:cNvCxnSpPr/>
            <p:nvPr/>
          </p:nvCxnSpPr>
          <p:spPr>
            <a:xfrm>
              <a:off x="2214546" y="2500306"/>
              <a:ext cx="25003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86116" y="1571612"/>
            <a:ext cx="3190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Márgenes ajustados </a:t>
            </a:r>
          </a:p>
          <a:p>
            <a:r>
              <a:rPr lang="es-ES" sz="2800" dirty="0" smtClean="0"/>
              <a:t>a la pantalla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643174" y="1643050"/>
            <a:ext cx="50006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928662" y="1714488"/>
            <a:ext cx="2143140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8570" y="642918"/>
            <a:ext cx="167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</a:rPr>
              <a:t>Pantalla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rot="10800000" flipV="1">
            <a:off x="1904124" y="966084"/>
            <a:ext cx="1214446" cy="53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42844" y="-24"/>
            <a:ext cx="4357718" cy="4214842"/>
            <a:chOff x="1000100" y="214290"/>
            <a:chExt cx="4357718" cy="4214842"/>
          </a:xfrm>
        </p:grpSpPr>
        <p:sp>
          <p:nvSpPr>
            <p:cNvPr id="3" name="Isosceles Triangle 5"/>
            <p:cNvSpPr/>
            <p:nvPr/>
          </p:nvSpPr>
          <p:spPr>
            <a:xfrm rot="10800000">
              <a:off x="1000100" y="1214422"/>
              <a:ext cx="2872034" cy="319906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2"/>
            <p:cNvCxnSpPr>
              <a:endCxn id="3" idx="2"/>
            </p:cNvCxnSpPr>
            <p:nvPr/>
          </p:nvCxnSpPr>
          <p:spPr>
            <a:xfrm>
              <a:off x="1000100" y="1214422"/>
              <a:ext cx="287203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929058" y="1214422"/>
              <a:ext cx="142876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71736" y="4429132"/>
              <a:ext cx="278608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07587" y="2821777"/>
              <a:ext cx="3214710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821505" y="892951"/>
              <a:ext cx="35719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679025" y="892951"/>
              <a:ext cx="35719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0100" y="857232"/>
              <a:ext cx="285752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1857356" y="3143248"/>
              <a:ext cx="1214446" cy="500066"/>
            </a:xfrm>
            <a:prstGeom prst="arc">
              <a:avLst>
                <a:gd name="adj1" fmla="val 11630177"/>
                <a:gd name="adj2" fmla="val 20652701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100" y="214290"/>
              <a:ext cx="301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 smtClean="0"/>
                <a:t>Anchura pantalla</a:t>
              </a:r>
              <a:endParaRPr lang="en-US" sz="32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143372" y="2643182"/>
              <a:ext cx="16995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 smtClean="0"/>
                <a:t>Distancia</a:t>
              </a:r>
              <a:endParaRPr 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2976" y="2500306"/>
              <a:ext cx="1713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Ángulo (</a:t>
              </a:r>
              <a:r>
                <a:rPr lang="el-GR" sz="2800" dirty="0" smtClean="0"/>
                <a:t>α</a:t>
              </a:r>
              <a:r>
                <a:rPr lang="es-ES" sz="2800" dirty="0" smtClean="0"/>
                <a:t>)</a:t>
              </a:r>
              <a:endParaRPr lang="en-US" sz="28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Vicomtech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jgoenetxea</dc:creator>
  <cp:lastModifiedBy>jgoenetxea</cp:lastModifiedBy>
  <cp:revision>20</cp:revision>
  <dcterms:created xsi:type="dcterms:W3CDTF">2010-05-28T08:17:19Z</dcterms:created>
  <dcterms:modified xsi:type="dcterms:W3CDTF">2010-06-01T14:54:29Z</dcterms:modified>
</cp:coreProperties>
</file>