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6193-0B0F-4976-9D21-2A1A083AB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9CC46-BB18-46DF-A86C-045C4D3A9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3C67-E7B4-4BFA-87E5-C0DD9057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83C8-8505-486F-A3E5-A4A9FA85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648-C3C0-4869-A5A7-4CAF4F56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60FC-88E3-44F7-8791-343D48A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A4411-ABD3-4F88-B102-2FDF8586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66B0-A6B5-49CE-879B-C21A5F30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E417-7A0D-43D4-A97E-D70D8495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10B1-34B6-40BA-841C-AD4F8CF1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DF1CF-23B3-47C3-BB92-FD20E0967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C0C5F-D57A-404A-98B7-92B9634F3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C2D0-FA95-4ACC-8899-592C53E4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6179-7F8F-4BAF-97CA-68CF924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9866-D074-47F8-B1BD-C56A9A1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DD2D-CF8A-4A1E-8292-17A5A708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5A8C-7E2B-4991-AD3A-9E00C677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DE3C-933A-443E-94E0-90C0935D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6A01-6B2F-4069-964E-3574F1B1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7336-6B7D-4F24-B189-13E1C9FD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D6D2-8378-4F2C-A8E3-EF9AB8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8C61-A229-422F-B95E-3ADDE4FA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1914-72C5-4190-83DF-F8379226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E3BB-AFCF-4DD6-874F-302FBB3F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E7F1-6897-4F4F-819D-317E8381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BBE-4651-45B8-AB4B-927C8E6A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678D-9A89-42B3-9968-7A9B8034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6865C-60A4-4C4C-AE56-F7102B99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82BF-5BD3-4564-926B-771EF449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97E7-C0D9-432E-90F8-2461E6F4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2056E-61D8-434E-BBBA-24981E15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AA0-8497-4DC1-B52A-5B9872ED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9BE8-CF5A-4812-A85F-451DBEF5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A5A21-977E-4B6B-A8D6-B47B0D0A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5CE82-B796-471E-8754-48058645E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408D3-186A-4C53-9EBE-0C75C276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AC4E5-B714-4380-A52B-D6DCC3C6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77495-1097-44B7-8A10-84DC38D3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7A3FB-D486-4DD7-80D3-2B37042D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FB8E-B0B6-4D63-B672-96C3DEA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E8B7A-2F67-4731-B9E2-F8231307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9862-9AA2-4F85-B01A-D95A70F3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06969-E2FB-4E42-989F-297E6CA4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02C36-D115-46C3-960A-235AD385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A2CDC-34F9-492F-9D6C-08598B20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EC18-9D85-456D-89C6-1A78DD5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0B85-EFD5-4A44-A66F-B048DF9B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BB73-8C69-47B8-B60A-26C37C06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36D0-C5ED-4DA1-842B-D0F4BA7E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EF15F-6941-4A3C-AB19-8F4EA5EA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58854-D102-439A-8733-65D60C2A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6B56-8684-46E0-8102-C6A712D1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E1A1-6BD4-4CF6-AE20-1DB3C4F7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F0E14-583B-4325-9115-BEE2F02BF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550C-E46D-4508-AB68-9A54847C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53CDD-71DE-4D7C-9006-17465A16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3E7C-0204-40F3-905C-01BF37C9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3A11-52F8-4A2A-A1DF-3CA8A252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5B317-0B8F-4CF7-8AED-818681B3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2686-CCC5-4ED1-B88F-331C651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FDFF-A585-4453-98BF-588BDC37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B078-EF5F-4AF8-AF7D-3D2D175D987B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E26-C141-4D6E-98FA-94BDCE5BA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61B8-58EB-4CD6-92CC-60B214B1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B179-1CC8-4091-82C2-FFDB15E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84556D-ED29-4737-BE65-446B34C30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85" y="263448"/>
            <a:ext cx="7581530" cy="2646878"/>
          </a:xfrm>
          <a:prstGeom prst="rect">
            <a:avLst/>
          </a:prstGeom>
          <a:solidFill>
            <a:srgbClr val="F5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Caching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@Cacheable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 : Triggers cache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CachePut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 : Updates the cache, without interfering with the method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CacheEvict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 : Triggers cache eviction[removing items from cache]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@Caching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 : Regroups multiple cache operations to be applied on a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CacheConfig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 : Shares some common cache-related settings at class-level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EnableCaching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 : Configuration level annotation, enables Caching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2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4BACF-926D-4366-BA01-245FC34C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52475"/>
            <a:ext cx="9582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8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75566-A8E8-4E29-83B7-1CD0007E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509587"/>
            <a:ext cx="7724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pring mvc hello world example eclipse project">
            <a:extLst>
              <a:ext uri="{FF2B5EF4-FFF2-40B4-BE49-F238E27FC236}">
                <a16:creationId xmlns:a16="http://schemas.microsoft.com/office/drawing/2014/main" id="{D3AE948A-93C7-4687-A6E8-1EA5C85E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526194"/>
            <a:ext cx="7412037" cy="587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0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736B1A-B48C-4D5B-94C4-1EA95DF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8100"/>
            <a:ext cx="76866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D972ED-84CE-4070-8096-D1644D8F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36" y="0"/>
            <a:ext cx="720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65DDC-FAAA-4332-AB96-3FE01A5C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395287"/>
            <a:ext cx="81057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3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6AB63-47C9-4B31-95AD-7659CD762280}"/>
              </a:ext>
            </a:extLst>
          </p:cNvPr>
          <p:cNvSpPr/>
          <p:nvPr/>
        </p:nvSpPr>
        <p:spPr>
          <a:xfrm>
            <a:off x="562252" y="380390"/>
            <a:ext cx="10783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Raleway"/>
              </a:rPr>
              <a:t>Spring MVC Exception Handling –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aleway"/>
              </a:rPr>
              <a:t>@</a:t>
            </a:r>
            <a:r>
              <a:rPr lang="en-US" sz="1400" b="1" dirty="0" err="1">
                <a:solidFill>
                  <a:srgbClr val="000000"/>
                </a:solidFill>
                <a:latin typeface="Raleway"/>
              </a:rPr>
              <a:t>ControllerAdvice</a:t>
            </a:r>
            <a:r>
              <a:rPr lang="en-US" sz="1400" b="1" dirty="0">
                <a:solidFill>
                  <a:srgbClr val="000000"/>
                </a:solidFill>
                <a:latin typeface="Raleway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latin typeface="Raleway"/>
              </a:rPr>
              <a:t> @</a:t>
            </a:r>
            <a:r>
              <a:rPr lang="en-US" sz="1400" b="1" dirty="0" err="1">
                <a:solidFill>
                  <a:srgbClr val="000000"/>
                </a:solidFill>
                <a:latin typeface="Raleway"/>
              </a:rPr>
              <a:t>ExceptionHandler</a:t>
            </a:r>
            <a:r>
              <a:rPr lang="en-US" sz="1400" b="1" dirty="0">
                <a:solidFill>
                  <a:srgbClr val="000000"/>
                </a:solidFill>
                <a:latin typeface="Raleway"/>
              </a:rPr>
              <a:t>,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aleway"/>
              </a:rPr>
              <a:t>HandlerExceptionResolver</a:t>
            </a:r>
            <a:endParaRPr lang="en-US" sz="1400" b="1" i="0" dirty="0">
              <a:solidFill>
                <a:srgbClr val="000000"/>
              </a:solidFill>
              <a:effectLst/>
              <a:latin typeface="Ralew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A2933-1C46-4BD2-81E7-3AACE644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56" y="161925"/>
            <a:ext cx="589477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1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03F45-1B54-47A6-9B41-731C67FD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542925"/>
            <a:ext cx="78867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622A59-8768-4DBC-860B-0F2D6B89B790}"/>
              </a:ext>
            </a:extLst>
          </p:cNvPr>
          <p:cNvSpPr/>
          <p:nvPr/>
        </p:nvSpPr>
        <p:spPr>
          <a:xfrm>
            <a:off x="529523" y="465623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Apache Camel first Steps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75C79-74C9-4B52-865A-1767679E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8303"/>
            <a:ext cx="10191750" cy="51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227FF-7F5B-4EDC-B1FF-5382EB4F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61975"/>
            <a:ext cx="107632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475B-734B-4F53-A85A-148076887910}"/>
              </a:ext>
            </a:extLst>
          </p:cNvPr>
          <p:cNvSpPr/>
          <p:nvPr/>
        </p:nvSpPr>
        <p:spPr>
          <a:xfrm>
            <a:off x="418170" y="527767"/>
            <a:ext cx="613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404040"/>
                </a:solidFill>
                <a:effectLst/>
                <a:latin typeface="Open Sans"/>
              </a:rPr>
              <a:t>Converting JSON to/from Java Objects using JACKSON API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64FA6E-C560-4F9E-BDD0-966C9DD6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74" y="1033366"/>
            <a:ext cx="10537794" cy="184666"/>
          </a:xfrm>
          <a:prstGeom prst="rect">
            <a:avLst/>
          </a:prstGeom>
          <a:solidFill>
            <a:srgbClr val="F5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ObjectMapper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is the main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 used for data-binding. It comes with several reader/writer methods to preform the conversion from/to Java and 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1401C-131B-4A1F-BAE9-F2A95AF0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0" y="2565647"/>
            <a:ext cx="8591550" cy="41988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703081-023E-4E81-9059-75BAF3EC29B4}"/>
              </a:ext>
            </a:extLst>
          </p:cNvPr>
          <p:cNvSpPr/>
          <p:nvPr/>
        </p:nvSpPr>
        <p:spPr>
          <a:xfrm>
            <a:off x="418170" y="1610843"/>
            <a:ext cx="573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404040"/>
                </a:solidFill>
                <a:effectLst/>
                <a:latin typeface="Open Sans"/>
              </a:rPr>
              <a:t>Read JSON from a file and convert into Java Object</a:t>
            </a:r>
          </a:p>
        </p:txBody>
      </p:sp>
    </p:spTree>
    <p:extLst>
      <p:ext uri="{BB962C8B-B14F-4D97-AF65-F5344CB8AC3E}">
        <p14:creationId xmlns:p14="http://schemas.microsoft.com/office/powerpoint/2010/main" val="262722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2A70E6-4FE2-4BD7-AA84-07DB53CF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728662"/>
            <a:ext cx="107537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1DA395-E198-42AA-85F5-6FA37836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09612"/>
            <a:ext cx="106299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F5525-CA59-451C-9E27-B7371BE18034}"/>
              </a:ext>
            </a:extLst>
          </p:cNvPr>
          <p:cNvSpPr/>
          <p:nvPr/>
        </p:nvSpPr>
        <p:spPr>
          <a:xfrm>
            <a:off x="261930" y="385724"/>
            <a:ext cx="593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404040"/>
                </a:solidFill>
                <a:effectLst/>
                <a:latin typeface="Open Sans"/>
              </a:rPr>
              <a:t>Convert Java Object to JSON and write JSON to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85B2E-A9F5-4F5B-95CE-03EDFD7A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31" y="904912"/>
            <a:ext cx="7287019" cy="52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ED46A-EBEC-4277-8955-946A592C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13" y="0"/>
            <a:ext cx="8534400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EDED2-B127-4466-95A0-495A498A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5" y="3381374"/>
            <a:ext cx="4810814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A8AE7-21C6-4762-9305-57DD08F70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37" y="3514725"/>
            <a:ext cx="5550776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EDBA9-8197-4A33-9504-436B8C6E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95337"/>
            <a:ext cx="96678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4CEBC-F628-4A6C-82D4-AC16F19F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857250"/>
            <a:ext cx="981451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BE5C4-EC0C-4CC0-BA83-6CD6FC81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524000"/>
            <a:ext cx="10258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9E1E0-C56D-430A-9A98-D7F1D1DE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87" y="98941"/>
            <a:ext cx="6915150" cy="2266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86779-4E3E-47D2-A348-6D5313C35136}"/>
              </a:ext>
            </a:extLst>
          </p:cNvPr>
          <p:cNvSpPr/>
          <p:nvPr/>
        </p:nvSpPr>
        <p:spPr>
          <a:xfrm>
            <a:off x="480357" y="42493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Java client to send a “GET” request.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AEF74-9A03-4563-AA5D-777E3E277EFF}"/>
              </a:ext>
            </a:extLst>
          </p:cNvPr>
          <p:cNvSpPr/>
          <p:nvPr/>
        </p:nvSpPr>
        <p:spPr>
          <a:xfrm>
            <a:off x="609600" y="3330059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Java client to send a “POST” request,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json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string.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83708-40A1-45CC-9D4D-533BBAFD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87" y="2590800"/>
            <a:ext cx="6715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4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E15872-B725-4F49-B640-AA2EF266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433387"/>
            <a:ext cx="77819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77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inherit</vt:lpstr>
      <vt:lpstr>Monaco</vt:lpstr>
      <vt:lpstr>Open Sans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kumar agore ravindranath</dc:creator>
  <cp:lastModifiedBy>gowtham kumar agore ravindranath</cp:lastModifiedBy>
  <cp:revision>24</cp:revision>
  <dcterms:created xsi:type="dcterms:W3CDTF">2017-08-26T00:12:32Z</dcterms:created>
  <dcterms:modified xsi:type="dcterms:W3CDTF">2017-09-11T03:43:11Z</dcterms:modified>
</cp:coreProperties>
</file>