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73869a90_0_5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73869a90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1ba495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1ba495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1ba49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1ba49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73869a90_0_4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73869a9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73869a90_0_4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73869a9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1ba495cc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1ba495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1ba495cc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1ba495c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1ba495cc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1ba495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1ba495cc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1ba495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gruk/grid_dashboard" TargetMode="External"/><Relationship Id="rId4" Type="http://schemas.openxmlformats.org/officeDocument/2006/relationships/hyperlink" Target="https://colab.research.google.com/drive/1lJbxKpmsZ5cz2MTtXKullOjp6iIMfqvN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Electricity Grid Congestion Manager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P20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Artem Grukhal, Bohdan Romashchenko, Jatan Shrestha</a:t>
            </a:r>
            <a:endParaRPr sz="1200"/>
          </a:p>
        </p:txBody>
      </p:sp>
      <p:sp>
        <p:nvSpPr>
          <p:cNvPr id="69" name="Google Shape;69;p13"/>
          <p:cNvSpPr txBox="1"/>
          <p:nvPr/>
        </p:nvSpPr>
        <p:spPr>
          <a:xfrm>
            <a:off x="5866800" y="2789125"/>
            <a:ext cx="2631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owner: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Kristjan Eljand (Eesti Energia)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60725" y="1868550"/>
            <a:ext cx="571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Having enough data is quite important for good performance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Preprocessing &amp; Analysis could be the hardest part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652125" y="1848425"/>
            <a:ext cx="35562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DEMO TIME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Colab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395" y="1103813"/>
            <a:ext cx="2940075" cy="29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Rise of popularity of electric vehicles (EVs) causes additional electricity consumption and hence, load on electricity grids.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huge investments in improving the grids, a smart EV charging system could be developed.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Prepare the datasets for analysis.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Develop a prediction model that forecasts the grid load in specific location based on EV charging statistics.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Develop a model for smart charging – a model that divides the electricity consumption of EVs such that the limits of the grid won’t be exceeded and all of the EV owners receive the similar experience.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Develop a graphical user interface (GUI) with following functionality: </a:t>
            </a:r>
            <a:endParaRPr sz="1400">
              <a:solidFill>
                <a:srgbClr val="666666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Selecting a time of day (hour) and location as an input and shows grid load forecast.</a:t>
            </a:r>
            <a:endParaRPr sz="1400">
              <a:solidFill>
                <a:srgbClr val="666666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Showing the optimized charging schedule if there is a threat of grid congestion.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data is separated into multiple files: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Chargers’ locations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Grids’ locations and max power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Grids’ baseload for each hour of the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EVs’ descriptions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EVs’ home locations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EVs’ charging/moving history</a:t>
            </a:r>
            <a:endParaRPr/>
          </a:p>
        </p:txBody>
      </p:sp>
      <p:cxnSp>
        <p:nvCxnSpPr>
          <p:cNvPr id="88" name="Google Shape;88;p16"/>
          <p:cNvCxnSpPr>
            <a:stCxn id="87" idx="3"/>
            <a:endCxn id="89" idx="1"/>
          </p:cNvCxnSpPr>
          <p:nvPr/>
        </p:nvCxnSpPr>
        <p:spPr>
          <a:xfrm>
            <a:off x="4471800" y="327417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5465100" y="1919075"/>
            <a:ext cx="35058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Developed datasets: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Grid-chargers based on haversine distance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Grid loads for each hour of the day 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(base, max, actual)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Charger statistics for each hour of the day (car model, charge need)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grid load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such set of features only Ensemble</a:t>
            </a:r>
            <a:r>
              <a:rPr lang="en" sz="1600"/>
              <a:t> Learning </a:t>
            </a:r>
            <a:r>
              <a:rPr lang="en" sz="1600"/>
              <a:t>models make sense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GradientBoostingRegressor:</a:t>
            </a:r>
            <a:br>
              <a:rPr lang="en" sz="1600"/>
            </a:br>
            <a:r>
              <a:rPr lang="en" sz="1600"/>
              <a:t>Accuracy 96.46%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RandomForestRegressor:</a:t>
            </a:r>
            <a:br>
              <a:rPr lang="en" sz="1600"/>
            </a:br>
            <a:r>
              <a:rPr lang="en" sz="1600"/>
              <a:t>Accuracy: 94.74%</a:t>
            </a:r>
            <a:endParaRPr sz="1600"/>
          </a:p>
        </p:txBody>
      </p:sp>
      <p:sp>
        <p:nvSpPr>
          <p:cNvPr id="96" name="Google Shape;96;p17"/>
          <p:cNvSpPr txBox="1"/>
          <p:nvPr/>
        </p:nvSpPr>
        <p:spPr>
          <a:xfrm>
            <a:off x="4138925" y="2761850"/>
            <a:ext cx="48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X : [time, latitude, longitude, base load, max load]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 : actual load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152" y="1878750"/>
            <a:ext cx="4386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charging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5957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 all the chargers that load some certain overloaded grid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Predict the charge need on each one of them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Decrease the output until the conditions are satisfied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charge need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317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Classify car model connected to the charger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Predict its state of charge (accuracy is higher than predicting charge need directly)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charge need</a:t>
            </a:r>
            <a:endParaRPr sz="16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75" y="1919075"/>
            <a:ext cx="5354400" cy="16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charge need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43650" y="1939900"/>
            <a:ext cx="46668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Ensemble Methods- Random forests, Gradient Boosting, Histogram-based Gradient Boosting</a:t>
            </a: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Accuracy of both models within 70-80%, final charge need accuracy is about 60-70%</a:t>
            </a: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Definitely can be improved with more data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charging algorithm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43650" y="1939900"/>
            <a:ext cx="36471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base load is higher than max load, output on the chargers is set to 0 kW</a:t>
            </a: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Otherwise, decrease the output of the chargers by the same percentage until estimated load is higher than max load of the grid.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846550" y="1773625"/>
            <a:ext cx="52977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</a:t>
            </a:r>
            <a:r>
              <a:rPr b="1"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of charge predictions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decrease_rate = 0.1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if base_load &gt;= max_load: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set all outputs to 0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r>
              <a:rPr b="1"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endParaRPr b="1"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base_load + total &gt; max_load: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for each 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charger (c) in chargers: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c[optimized] = c[need] * (1.0 - decrease_rate)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total = </a:t>
            </a:r>
            <a:r>
              <a:rPr b="1"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of optimized charges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decrease_rate += 0.1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