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DDC9-635D-4D9E-A7BC-A2FA6FCA80B4}" type="datetimeFigureOut">
              <a:rPr lang="pt-BR" smtClean="0"/>
              <a:t>29/09/2015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F1E6-1133-4804-8C90-FA1C036493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11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DDC9-635D-4D9E-A7BC-A2FA6FCA80B4}" type="datetimeFigureOut">
              <a:rPr lang="pt-BR" smtClean="0"/>
              <a:t>29/09/2015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F1E6-1133-4804-8C90-FA1C036493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322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DDC9-635D-4D9E-A7BC-A2FA6FCA80B4}" type="datetimeFigureOut">
              <a:rPr lang="pt-BR" smtClean="0"/>
              <a:t>29/09/2015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F1E6-1133-4804-8C90-FA1C036493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02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DDC9-635D-4D9E-A7BC-A2FA6FCA80B4}" type="datetimeFigureOut">
              <a:rPr lang="pt-BR" smtClean="0"/>
              <a:t>29/09/2015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F1E6-1133-4804-8C90-FA1C036493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7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DDC9-635D-4D9E-A7BC-A2FA6FCA80B4}" type="datetimeFigureOut">
              <a:rPr lang="pt-BR" smtClean="0"/>
              <a:t>29/09/2015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F1E6-1133-4804-8C90-FA1C036493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52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DDC9-635D-4D9E-A7BC-A2FA6FCA80B4}" type="datetimeFigureOut">
              <a:rPr lang="pt-BR" smtClean="0"/>
              <a:t>29/09/2015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F1E6-1133-4804-8C90-FA1C036493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3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DDC9-635D-4D9E-A7BC-A2FA6FCA80B4}" type="datetimeFigureOut">
              <a:rPr lang="pt-BR" smtClean="0"/>
              <a:t>29/09/2015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F1E6-1133-4804-8C90-FA1C036493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02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DDC9-635D-4D9E-A7BC-A2FA6FCA80B4}" type="datetimeFigureOut">
              <a:rPr lang="pt-BR" smtClean="0"/>
              <a:t>29/09/2015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F1E6-1133-4804-8C90-FA1C036493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305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DDC9-635D-4D9E-A7BC-A2FA6FCA80B4}" type="datetimeFigureOut">
              <a:rPr lang="pt-BR" smtClean="0"/>
              <a:t>29/09/2015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F1E6-1133-4804-8C90-FA1C036493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534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DDC9-635D-4D9E-A7BC-A2FA6FCA80B4}" type="datetimeFigureOut">
              <a:rPr lang="pt-BR" smtClean="0"/>
              <a:t>29/09/2015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F1E6-1133-4804-8C90-FA1C036493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190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DDC9-635D-4D9E-A7BC-A2FA6FCA80B4}" type="datetimeFigureOut">
              <a:rPr lang="pt-BR" smtClean="0"/>
              <a:t>29/09/2015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F1E6-1133-4804-8C90-FA1C036493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11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CDDC9-635D-4D9E-A7BC-A2FA6FCA80B4}" type="datetimeFigureOut">
              <a:rPr lang="pt-BR" smtClean="0"/>
              <a:t>29/09/2015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8F1E6-1133-4804-8C90-FA1C036493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07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347864" y="133790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</a:t>
            </a:r>
          </a:p>
        </p:txBody>
      </p:sp>
      <p:sp>
        <p:nvSpPr>
          <p:cNvPr id="5" name="Elipse 4"/>
          <p:cNvSpPr/>
          <p:nvPr/>
        </p:nvSpPr>
        <p:spPr>
          <a:xfrm>
            <a:off x="1368391" y="399495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</a:t>
            </a:r>
          </a:p>
        </p:txBody>
      </p:sp>
      <p:sp>
        <p:nvSpPr>
          <p:cNvPr id="6" name="Elipse 5"/>
          <p:cNvSpPr/>
          <p:nvPr/>
        </p:nvSpPr>
        <p:spPr>
          <a:xfrm>
            <a:off x="6659125" y="122231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</a:t>
            </a:r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1663199" y="1844824"/>
            <a:ext cx="914400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2005</a:t>
            </a:r>
            <a:endParaRPr lang="pt-BR" dirty="0"/>
          </a:p>
        </p:txBody>
      </p:sp>
      <p:sp>
        <p:nvSpPr>
          <p:cNvPr id="14" name="Elipse 13"/>
          <p:cNvSpPr/>
          <p:nvPr/>
        </p:nvSpPr>
        <p:spPr>
          <a:xfrm>
            <a:off x="3466728" y="3188982"/>
            <a:ext cx="914400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2004</a:t>
            </a:r>
            <a:endParaRPr lang="pt-BR" dirty="0"/>
          </a:p>
        </p:txBody>
      </p:sp>
      <p:cxnSp>
        <p:nvCxnSpPr>
          <p:cNvPr id="16" name="Conector reto 15"/>
          <p:cNvCxnSpPr>
            <a:stCxn id="14" idx="0"/>
            <a:endCxn id="4" idx="4"/>
          </p:cNvCxnSpPr>
          <p:nvPr/>
        </p:nvCxnSpPr>
        <p:spPr>
          <a:xfrm flipH="1" flipV="1">
            <a:off x="3805064" y="2252302"/>
            <a:ext cx="118864" cy="936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14" idx="2"/>
            <a:endCxn id="5" idx="6"/>
          </p:cNvCxnSpPr>
          <p:nvPr/>
        </p:nvCxnSpPr>
        <p:spPr>
          <a:xfrm flipH="1">
            <a:off x="2282791" y="3646182"/>
            <a:ext cx="1183937" cy="80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13" idx="4"/>
            <a:endCxn id="5" idx="1"/>
          </p:cNvCxnSpPr>
          <p:nvPr/>
        </p:nvCxnSpPr>
        <p:spPr>
          <a:xfrm flipH="1">
            <a:off x="1502302" y="2759224"/>
            <a:ext cx="618097" cy="1369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13" idx="7"/>
            <a:endCxn id="4" idx="2"/>
          </p:cNvCxnSpPr>
          <p:nvPr/>
        </p:nvCxnSpPr>
        <p:spPr>
          <a:xfrm flipV="1">
            <a:off x="2443688" y="1795102"/>
            <a:ext cx="904176" cy="183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5151630" y="477727"/>
            <a:ext cx="914400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2006</a:t>
            </a:r>
          </a:p>
        </p:txBody>
      </p:sp>
      <p:cxnSp>
        <p:nvCxnSpPr>
          <p:cNvPr id="36" name="Conector reto 35"/>
          <p:cNvCxnSpPr>
            <a:stCxn id="6" idx="1"/>
            <a:endCxn id="34" idx="5"/>
          </p:cNvCxnSpPr>
          <p:nvPr/>
        </p:nvCxnSpPr>
        <p:spPr>
          <a:xfrm flipH="1" flipV="1">
            <a:off x="5932119" y="1258216"/>
            <a:ext cx="860917" cy="98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>
            <a:stCxn id="4" idx="6"/>
            <a:endCxn id="34" idx="3"/>
          </p:cNvCxnSpPr>
          <p:nvPr/>
        </p:nvCxnSpPr>
        <p:spPr>
          <a:xfrm flipV="1">
            <a:off x="4262264" y="1258216"/>
            <a:ext cx="1023277" cy="536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7668344" y="390790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</a:t>
            </a:r>
          </a:p>
        </p:txBody>
      </p:sp>
      <p:sp>
        <p:nvSpPr>
          <p:cNvPr id="55" name="Elipse 54"/>
          <p:cNvSpPr/>
          <p:nvPr/>
        </p:nvSpPr>
        <p:spPr>
          <a:xfrm>
            <a:off x="7812360" y="2302024"/>
            <a:ext cx="914400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2004</a:t>
            </a:r>
          </a:p>
        </p:txBody>
      </p:sp>
      <p:cxnSp>
        <p:nvCxnSpPr>
          <p:cNvPr id="57" name="Conector reto 56"/>
          <p:cNvCxnSpPr>
            <a:stCxn id="54" idx="0"/>
            <a:endCxn id="55" idx="4"/>
          </p:cNvCxnSpPr>
          <p:nvPr/>
        </p:nvCxnSpPr>
        <p:spPr>
          <a:xfrm flipV="1">
            <a:off x="8125544" y="3216424"/>
            <a:ext cx="144016" cy="691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>
            <a:stCxn id="6" idx="5"/>
            <a:endCxn id="55" idx="1"/>
          </p:cNvCxnSpPr>
          <p:nvPr/>
        </p:nvCxnSpPr>
        <p:spPr>
          <a:xfrm>
            <a:off x="7439614" y="2002808"/>
            <a:ext cx="506657" cy="433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9577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</Words>
  <Application>Microsoft Office PowerPoint</Application>
  <PresentationFormat>Apresentação na tela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2</cp:revision>
  <dcterms:created xsi:type="dcterms:W3CDTF">2015-09-29T19:18:06Z</dcterms:created>
  <dcterms:modified xsi:type="dcterms:W3CDTF">2015-09-29T20:03:39Z</dcterms:modified>
</cp:coreProperties>
</file>