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64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7AB53B-34E1-4680-99ED-906EB29FC83C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22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EA68EA3-B172-4C62-92C8-14F89F93EC0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473280" y="3885840"/>
            <a:ext cx="2196360" cy="175212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473280" y="3885840"/>
            <a:ext cx="2196360" cy="17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4B7A-3C10-5A4C-B318-7962487A83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C0A9-2DEE-9543-BF59-9383FCB2A0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42960" y="44640"/>
            <a:ext cx="575640" cy="719640"/>
          </a:xfrm>
          <a:prstGeom prst="flowChartMagneticDisk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Original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1097280" y="870480"/>
            <a:ext cx="1463040" cy="775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398960" y="953280"/>
            <a:ext cx="863640" cy="523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Formating Dataset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1398960" y="2016000"/>
            <a:ext cx="863640" cy="361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Feature Set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Construction</a:t>
            </a:r>
            <a:endParaRPr/>
          </a:p>
        </p:txBody>
      </p:sp>
      <p:sp>
        <p:nvSpPr>
          <p:cNvPr id="49" name="CustomShape 5"/>
          <p:cNvSpPr/>
          <p:nvPr/>
        </p:nvSpPr>
        <p:spPr>
          <a:xfrm>
            <a:off x="1398960" y="2474680"/>
            <a:ext cx="863640" cy="542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Dataset  Partition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1830960" y="764640"/>
            <a:ext cx="360" cy="143640"/>
          </a:xfrm>
          <a:prstGeom prst="straightConnector1">
            <a:avLst/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 rot="16200000">
            <a:off x="237240" y="1124640"/>
            <a:ext cx="144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Formating</a:t>
            </a:r>
            <a:endParaRPr/>
          </a:p>
        </p:txBody>
      </p:sp>
      <p:sp>
        <p:nvSpPr>
          <p:cNvPr id="52" name="CustomShape 8"/>
          <p:cNvSpPr/>
          <p:nvPr/>
        </p:nvSpPr>
        <p:spPr>
          <a:xfrm>
            <a:off x="1105560" y="1899720"/>
            <a:ext cx="1445400" cy="12594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1398960" y="3606680"/>
            <a:ext cx="863640" cy="3250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 dirty="0">
                <a:solidFill>
                  <a:srgbClr val="000000"/>
                </a:solidFill>
                <a:latin typeface="Calibri"/>
              </a:rPr>
              <a:t>Nodes Selection</a:t>
            </a:r>
            <a:endParaRPr dirty="0"/>
          </a:p>
        </p:txBody>
      </p:sp>
      <p:sp>
        <p:nvSpPr>
          <p:cNvPr id="54" name="CustomShape 10"/>
          <p:cNvSpPr/>
          <p:nvPr/>
        </p:nvSpPr>
        <p:spPr>
          <a:xfrm>
            <a:off x="1398960" y="4009496"/>
            <a:ext cx="863640" cy="2743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 dirty="0" smtClean="0">
                <a:solidFill>
                  <a:srgbClr val="000000"/>
                </a:solidFill>
                <a:latin typeface="Calibri"/>
              </a:rPr>
              <a:t>Generating Weights</a:t>
            </a:r>
            <a:endParaRPr dirty="0"/>
          </a:p>
        </p:txBody>
      </p:sp>
      <p:sp>
        <p:nvSpPr>
          <p:cNvPr id="55" name="CustomShape 11"/>
          <p:cNvSpPr/>
          <p:nvPr/>
        </p:nvSpPr>
        <p:spPr>
          <a:xfrm rot="16200000">
            <a:off x="237240" y="2357640"/>
            <a:ext cx="14439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Parameterizing</a:t>
            </a:r>
            <a:endParaRPr/>
          </a:p>
        </p:txBody>
      </p:sp>
      <p:sp>
        <p:nvSpPr>
          <p:cNvPr id="56" name="CustomShape 12"/>
          <p:cNvSpPr/>
          <p:nvPr/>
        </p:nvSpPr>
        <p:spPr>
          <a:xfrm>
            <a:off x="2280960" y="2921040"/>
            <a:ext cx="1010880" cy="279963"/>
          </a:xfrm>
          <a:prstGeom prst="bentConnector2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3"/>
          <p:cNvSpPr/>
          <p:nvPr/>
        </p:nvSpPr>
        <p:spPr>
          <a:xfrm>
            <a:off x="2874960" y="1856280"/>
            <a:ext cx="1603080" cy="807480"/>
          </a:xfrm>
          <a:prstGeom prst="flowChartInternalStorag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b="1" u="sng" strike="noStrike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Preference Attachment;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Common neighbors;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Adamic/Adar;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....</a:t>
            </a:r>
            <a:endParaRPr/>
          </a:p>
        </p:txBody>
      </p:sp>
      <p:sp>
        <p:nvSpPr>
          <p:cNvPr id="58" name="CustomShape 14"/>
          <p:cNvSpPr/>
          <p:nvPr/>
        </p:nvSpPr>
        <p:spPr>
          <a:xfrm flipH="1">
            <a:off x="2280960" y="2241000"/>
            <a:ext cx="518760" cy="2520"/>
          </a:xfrm>
          <a:prstGeom prst="straightConnector1">
            <a:avLst/>
          </a:prstGeom>
          <a:noFill/>
          <a:ln>
            <a:solidFill>
              <a:schemeClr val="tx1"/>
            </a:solidFill>
            <a:custDash>
              <a:ds d="10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5"/>
          <p:cNvSpPr/>
          <p:nvPr/>
        </p:nvSpPr>
        <p:spPr>
          <a:xfrm>
            <a:off x="5796000" y="889920"/>
            <a:ext cx="2952000" cy="2251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6"/>
          <p:cNvSpPr/>
          <p:nvPr/>
        </p:nvSpPr>
        <p:spPr>
          <a:xfrm>
            <a:off x="7653240" y="1052640"/>
            <a:ext cx="791640" cy="5914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Select Pair of Nodes in Result</a:t>
            </a:r>
            <a:endParaRPr/>
          </a:p>
        </p:txBody>
      </p:sp>
      <p:sp>
        <p:nvSpPr>
          <p:cNvPr id="61" name="CustomShape 17"/>
          <p:cNvSpPr/>
          <p:nvPr/>
        </p:nvSpPr>
        <p:spPr>
          <a:xfrm>
            <a:off x="7653240" y="2573280"/>
            <a:ext cx="791640" cy="443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Assume Pair of Nodes as Ok</a:t>
            </a:r>
            <a:endParaRPr/>
          </a:p>
        </p:txBody>
      </p:sp>
      <p:sp>
        <p:nvSpPr>
          <p:cNvPr id="62" name="CustomShape 18"/>
          <p:cNvSpPr/>
          <p:nvPr/>
        </p:nvSpPr>
        <p:spPr>
          <a:xfrm>
            <a:off x="6123240" y="1604520"/>
            <a:ext cx="1187640" cy="744120"/>
          </a:xfrm>
          <a:prstGeom prst="diamond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Reached Top Rank Criteria?</a:t>
            </a:r>
            <a:endParaRPr/>
          </a:p>
        </p:txBody>
      </p:sp>
      <p:sp>
        <p:nvSpPr>
          <p:cNvPr id="63" name="CustomShape 19"/>
          <p:cNvSpPr/>
          <p:nvPr/>
        </p:nvSpPr>
        <p:spPr>
          <a:xfrm rot="10800000">
            <a:off x="7184880" y="2084760"/>
            <a:ext cx="448331" cy="74628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0"/>
          <p:cNvSpPr/>
          <p:nvPr/>
        </p:nvSpPr>
        <p:spPr>
          <a:xfrm rot="5400000" flipH="1" flipV="1">
            <a:off x="7057080" y="1007640"/>
            <a:ext cx="255240" cy="935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1"/>
          <p:cNvSpPr/>
          <p:nvPr/>
        </p:nvSpPr>
        <p:spPr>
          <a:xfrm rot="16200000">
            <a:off x="4506840" y="1896840"/>
            <a:ext cx="22518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Analysing</a:t>
            </a:r>
            <a:endParaRPr/>
          </a:p>
        </p:txBody>
      </p:sp>
      <p:sp>
        <p:nvSpPr>
          <p:cNvPr id="66" name="CustomShape 22"/>
          <p:cNvSpPr/>
          <p:nvPr/>
        </p:nvSpPr>
        <p:spPr>
          <a:xfrm>
            <a:off x="6953040" y="1329480"/>
            <a:ext cx="57564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67" name="CustomShape 23"/>
          <p:cNvSpPr/>
          <p:nvPr/>
        </p:nvSpPr>
        <p:spPr>
          <a:xfrm>
            <a:off x="6795720" y="2709000"/>
            <a:ext cx="38916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68" name="CustomShape 24"/>
          <p:cNvSpPr/>
          <p:nvPr/>
        </p:nvSpPr>
        <p:spPr>
          <a:xfrm>
            <a:off x="6501240" y="3573000"/>
            <a:ext cx="1439640" cy="401400"/>
          </a:xfrm>
          <a:prstGeom prst="foldedCorner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Results of Feature Selection</a:t>
            </a:r>
            <a:endParaRPr/>
          </a:p>
        </p:txBody>
      </p:sp>
      <p:sp>
        <p:nvSpPr>
          <p:cNvPr id="69" name="CustomShape 25"/>
          <p:cNvSpPr/>
          <p:nvPr/>
        </p:nvSpPr>
        <p:spPr>
          <a:xfrm rot="16200000" flipH="1">
            <a:off x="6357240" y="2709000"/>
            <a:ext cx="1223640" cy="5040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6"/>
          <p:cNvSpPr/>
          <p:nvPr/>
        </p:nvSpPr>
        <p:spPr>
          <a:xfrm>
            <a:off x="8049240" y="1644480"/>
            <a:ext cx="360" cy="199800"/>
          </a:xfrm>
          <a:prstGeom prst="straightConnector1">
            <a:avLst/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7"/>
          <p:cNvSpPr/>
          <p:nvPr/>
        </p:nvSpPr>
        <p:spPr>
          <a:xfrm>
            <a:off x="8049240" y="2360520"/>
            <a:ext cx="360" cy="212400"/>
          </a:xfrm>
          <a:prstGeom prst="straightConnector1">
            <a:avLst/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8"/>
          <p:cNvSpPr/>
          <p:nvPr/>
        </p:nvSpPr>
        <p:spPr>
          <a:xfrm>
            <a:off x="2899080" y="750960"/>
            <a:ext cx="791640" cy="869400"/>
          </a:xfrm>
          <a:prstGeom prst="flowChartMagneticDisk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Graph</a:t>
            </a:r>
            <a:endParaRPr/>
          </a:p>
        </p:txBody>
      </p:sp>
      <p:sp>
        <p:nvSpPr>
          <p:cNvPr id="73" name="CustomShape 29"/>
          <p:cNvSpPr/>
          <p:nvPr/>
        </p:nvSpPr>
        <p:spPr>
          <a:xfrm>
            <a:off x="2560320" y="1227240"/>
            <a:ext cx="302760" cy="360"/>
          </a:xfrm>
          <a:prstGeom prst="straightConnector1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0"/>
          <p:cNvSpPr/>
          <p:nvPr/>
        </p:nvSpPr>
        <p:spPr>
          <a:xfrm>
            <a:off x="2899080" y="3004320"/>
            <a:ext cx="791640" cy="737640"/>
          </a:xfrm>
          <a:prstGeom prst="flowChartMagneticDisk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 dirty="0">
                <a:solidFill>
                  <a:srgbClr val="000000"/>
                </a:solidFill>
                <a:latin typeface="Calibri"/>
              </a:rPr>
              <a:t>Training Graph</a:t>
            </a:r>
            <a:endParaRPr dirty="0"/>
          </a:p>
        </p:txBody>
      </p:sp>
      <p:sp>
        <p:nvSpPr>
          <p:cNvPr id="75" name="CustomShape 31"/>
          <p:cNvSpPr/>
          <p:nvPr/>
        </p:nvSpPr>
        <p:spPr>
          <a:xfrm flipH="1">
            <a:off x="1805760" y="1738080"/>
            <a:ext cx="1486080" cy="161640"/>
          </a:xfrm>
          <a:prstGeom prst="bentConnector2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32"/>
          <p:cNvSpPr/>
          <p:nvPr/>
        </p:nvSpPr>
        <p:spPr>
          <a:xfrm flipV="1">
            <a:off x="3291840" y="1620360"/>
            <a:ext cx="0" cy="11772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</p:sp>
      <p:sp>
        <p:nvSpPr>
          <p:cNvPr id="77" name="CustomShape 33"/>
          <p:cNvSpPr/>
          <p:nvPr/>
        </p:nvSpPr>
        <p:spPr>
          <a:xfrm>
            <a:off x="4195080" y="3378960"/>
            <a:ext cx="791640" cy="755280"/>
          </a:xfrm>
          <a:prstGeom prst="flowChartMagneticDisk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Test Graph</a:t>
            </a:r>
            <a:endParaRPr/>
          </a:p>
        </p:txBody>
      </p:sp>
      <p:sp>
        <p:nvSpPr>
          <p:cNvPr id="78" name="CustomShape 34"/>
          <p:cNvSpPr/>
          <p:nvPr/>
        </p:nvSpPr>
        <p:spPr>
          <a:xfrm>
            <a:off x="2280960" y="2831040"/>
            <a:ext cx="2291040" cy="692280"/>
          </a:xfrm>
          <a:prstGeom prst="bentConnector2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5"/>
          <p:cNvSpPr/>
          <p:nvPr/>
        </p:nvSpPr>
        <p:spPr>
          <a:xfrm>
            <a:off x="1105560" y="3523320"/>
            <a:ext cx="1445400" cy="1688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6"/>
          <p:cNvSpPr/>
          <p:nvPr/>
        </p:nvSpPr>
        <p:spPr>
          <a:xfrm flipH="1">
            <a:off x="2178522" y="3250960"/>
            <a:ext cx="704520" cy="324359"/>
          </a:xfrm>
          <a:prstGeom prst="bentConnector2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7"/>
          <p:cNvSpPr/>
          <p:nvPr/>
        </p:nvSpPr>
        <p:spPr>
          <a:xfrm rot="16200000">
            <a:off x="491760" y="4248360"/>
            <a:ext cx="9349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 dirty="0" smtClean="0">
                <a:solidFill>
                  <a:srgbClr val="000000"/>
                </a:solidFill>
                <a:latin typeface="Calibri"/>
              </a:rPr>
              <a:t>Calculating</a:t>
            </a:r>
            <a:endParaRPr dirty="0"/>
          </a:p>
        </p:txBody>
      </p:sp>
      <p:sp>
        <p:nvSpPr>
          <p:cNvPr id="82" name="CustomShape 38"/>
          <p:cNvSpPr/>
          <p:nvPr/>
        </p:nvSpPr>
        <p:spPr>
          <a:xfrm flipH="1">
            <a:off x="1826640" y="3201003"/>
            <a:ext cx="360" cy="295394"/>
          </a:xfrm>
          <a:prstGeom prst="straightConnector1">
            <a:avLst/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9"/>
          <p:cNvSpPr/>
          <p:nvPr/>
        </p:nvSpPr>
        <p:spPr>
          <a:xfrm>
            <a:off x="2262600" y="3785160"/>
            <a:ext cx="908155" cy="1040640"/>
          </a:xfrm>
          <a:prstGeom prst="bentConnector2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0"/>
          <p:cNvSpPr/>
          <p:nvPr/>
        </p:nvSpPr>
        <p:spPr>
          <a:xfrm>
            <a:off x="1398960" y="4695480"/>
            <a:ext cx="863640" cy="3250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Calculating Features</a:t>
            </a:r>
            <a:endParaRPr/>
          </a:p>
        </p:txBody>
      </p:sp>
      <p:sp>
        <p:nvSpPr>
          <p:cNvPr id="85" name="CustomShape 41"/>
          <p:cNvSpPr/>
          <p:nvPr/>
        </p:nvSpPr>
        <p:spPr>
          <a:xfrm flipH="1" flipV="1">
            <a:off x="2262600" y="4957560"/>
            <a:ext cx="672480" cy="360"/>
          </a:xfrm>
          <a:prstGeom prst="straightConnector1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2"/>
          <p:cNvSpPr/>
          <p:nvPr/>
        </p:nvSpPr>
        <p:spPr>
          <a:xfrm>
            <a:off x="1848240" y="5020560"/>
            <a:ext cx="360" cy="465840"/>
          </a:xfrm>
          <a:prstGeom prst="straightConnector1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3"/>
          <p:cNvSpPr/>
          <p:nvPr/>
        </p:nvSpPr>
        <p:spPr>
          <a:xfrm>
            <a:off x="2973240" y="4825800"/>
            <a:ext cx="1439640" cy="401400"/>
          </a:xfrm>
          <a:prstGeom prst="foldedCorner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Nodes that doesn't have link in Training Graph</a:t>
            </a:r>
            <a:endParaRPr/>
          </a:p>
        </p:txBody>
      </p:sp>
      <p:sp>
        <p:nvSpPr>
          <p:cNvPr id="88" name="CustomShape 44"/>
          <p:cNvSpPr/>
          <p:nvPr/>
        </p:nvSpPr>
        <p:spPr>
          <a:xfrm>
            <a:off x="1173240" y="5481000"/>
            <a:ext cx="1439640" cy="401400"/>
          </a:xfrm>
          <a:prstGeom prst="foldedCorner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Results of Feature Selection</a:t>
            </a:r>
            <a:endParaRPr/>
          </a:p>
        </p:txBody>
      </p:sp>
      <p:sp>
        <p:nvSpPr>
          <p:cNvPr id="89" name="Line 45"/>
          <p:cNvSpPr/>
          <p:nvPr/>
        </p:nvSpPr>
        <p:spPr>
          <a:xfrm>
            <a:off x="2612880" y="5669280"/>
            <a:ext cx="259920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500000" sp="300000"/>
            </a:custDash>
            <a:round/>
          </a:ln>
        </p:spPr>
      </p:sp>
      <p:sp>
        <p:nvSpPr>
          <p:cNvPr id="90" name="Line 46"/>
          <p:cNvSpPr/>
          <p:nvPr/>
        </p:nvSpPr>
        <p:spPr>
          <a:xfrm>
            <a:off x="5212080" y="640080"/>
            <a:ext cx="0" cy="5029200"/>
          </a:xfrm>
          <a:prstGeom prst="line">
            <a:avLst/>
          </a:prstGeom>
          <a:ln w="12600">
            <a:solidFill>
              <a:srgbClr val="000000"/>
            </a:solidFill>
            <a:custDash>
              <a:ds d="500000" sp="300000"/>
            </a:custDash>
            <a:round/>
          </a:ln>
        </p:spPr>
      </p:sp>
      <p:sp>
        <p:nvSpPr>
          <p:cNvPr id="91" name="CustomShape 47"/>
          <p:cNvSpPr/>
          <p:nvPr/>
        </p:nvSpPr>
        <p:spPr>
          <a:xfrm>
            <a:off x="5214960" y="640080"/>
            <a:ext cx="2283120" cy="249840"/>
          </a:xfrm>
          <a:prstGeom prst="bentConnector2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48"/>
          <p:cNvSpPr/>
          <p:nvPr/>
        </p:nvSpPr>
        <p:spPr>
          <a:xfrm>
            <a:off x="4816080" y="457200"/>
            <a:ext cx="0" cy="3017520"/>
          </a:xfrm>
          <a:prstGeom prst="line">
            <a:avLst/>
          </a:prstGeom>
          <a:ln w="12600">
            <a:solidFill>
              <a:srgbClr val="000000"/>
            </a:solidFill>
            <a:custDash>
              <a:ds d="500000" sp="300000"/>
            </a:custDash>
            <a:round/>
          </a:ln>
        </p:spPr>
      </p:sp>
      <p:sp>
        <p:nvSpPr>
          <p:cNvPr id="93" name="CustomShape 49"/>
          <p:cNvSpPr/>
          <p:nvPr/>
        </p:nvSpPr>
        <p:spPr>
          <a:xfrm>
            <a:off x="4816080" y="460440"/>
            <a:ext cx="3233160" cy="410040"/>
          </a:xfrm>
          <a:prstGeom prst="bentConnector2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50"/>
          <p:cNvSpPr/>
          <p:nvPr/>
        </p:nvSpPr>
        <p:spPr>
          <a:xfrm>
            <a:off x="2262600" y="4609560"/>
            <a:ext cx="2781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5" name="Line 51"/>
          <p:cNvSpPr/>
          <p:nvPr/>
        </p:nvSpPr>
        <p:spPr>
          <a:xfrm flipV="1">
            <a:off x="5043600" y="539098"/>
            <a:ext cx="0" cy="40359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6" name="Line 52"/>
          <p:cNvSpPr/>
          <p:nvPr/>
        </p:nvSpPr>
        <p:spPr>
          <a:xfrm>
            <a:off x="5053481" y="538560"/>
            <a:ext cx="2644959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7" name="CustomShape 53"/>
          <p:cNvSpPr/>
          <p:nvPr/>
        </p:nvSpPr>
        <p:spPr>
          <a:xfrm flipH="1">
            <a:off x="7707600" y="541138"/>
            <a:ext cx="5400" cy="346205"/>
          </a:xfrm>
          <a:prstGeom prst="straightConnector1">
            <a:avLst/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4"/>
          <p:cNvSpPr/>
          <p:nvPr/>
        </p:nvSpPr>
        <p:spPr>
          <a:xfrm>
            <a:off x="7589520" y="1828800"/>
            <a:ext cx="914400" cy="519840"/>
          </a:xfrm>
          <a:prstGeom prst="diamond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Has Link in Test?</a:t>
            </a:r>
            <a:endParaRPr/>
          </a:p>
        </p:txBody>
      </p:sp>
      <p:sp>
        <p:nvSpPr>
          <p:cNvPr id="99" name="CustomShape 55"/>
          <p:cNvSpPr/>
          <p:nvPr/>
        </p:nvSpPr>
        <p:spPr>
          <a:xfrm>
            <a:off x="7983720" y="2313000"/>
            <a:ext cx="38916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00" name="Line 56"/>
          <p:cNvSpPr/>
          <p:nvPr/>
        </p:nvSpPr>
        <p:spPr>
          <a:xfrm flipH="1">
            <a:off x="7393068" y="2084760"/>
            <a:ext cx="235224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01" name="CustomShape 57"/>
          <p:cNvSpPr/>
          <p:nvPr/>
        </p:nvSpPr>
        <p:spPr>
          <a:xfrm>
            <a:off x="7421040" y="1797480"/>
            <a:ext cx="35136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 dirty="0">
                <a:solidFill>
                  <a:srgbClr val="000000"/>
                </a:solidFill>
                <a:latin typeface="Calibri"/>
              </a:rPr>
              <a:t>No</a:t>
            </a:r>
            <a:endParaRPr dirty="0"/>
          </a:p>
        </p:txBody>
      </p:sp>
      <p:sp>
        <p:nvSpPr>
          <p:cNvPr id="102" name="CustomShape 58"/>
          <p:cNvSpPr/>
          <p:nvPr/>
        </p:nvSpPr>
        <p:spPr>
          <a:xfrm>
            <a:off x="6953040" y="1329480"/>
            <a:ext cx="57564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03" name="CustomShape 10"/>
          <p:cNvSpPr/>
          <p:nvPr/>
        </p:nvSpPr>
        <p:spPr>
          <a:xfrm>
            <a:off x="1394580" y="4368936"/>
            <a:ext cx="863640" cy="2743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 dirty="0">
                <a:solidFill>
                  <a:srgbClr val="000000"/>
                </a:solidFill>
                <a:latin typeface="Calibri"/>
              </a:rPr>
              <a:t>Top Rank Definition</a:t>
            </a:r>
            <a:endParaRPr dirty="0"/>
          </a:p>
        </p:txBody>
      </p:sp>
      <p:sp>
        <p:nvSpPr>
          <p:cNvPr id="104" name="CustomShape 33"/>
          <p:cNvSpPr/>
          <p:nvPr/>
        </p:nvSpPr>
        <p:spPr>
          <a:xfrm>
            <a:off x="3420720" y="3785160"/>
            <a:ext cx="726317" cy="755280"/>
          </a:xfrm>
          <a:prstGeom prst="flowChartMagneticDisk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dirty="0" smtClean="0">
                <a:solidFill>
                  <a:srgbClr val="000000"/>
                </a:solidFill>
                <a:latin typeface="Calibri"/>
              </a:rPr>
              <a:t>Weights of All Links</a:t>
            </a:r>
            <a:endParaRPr dirty="0"/>
          </a:p>
        </p:txBody>
      </p:sp>
      <p:sp>
        <p:nvSpPr>
          <p:cNvPr id="105" name="CustomShape 29"/>
          <p:cNvSpPr/>
          <p:nvPr/>
        </p:nvSpPr>
        <p:spPr>
          <a:xfrm>
            <a:off x="2248075" y="4131512"/>
            <a:ext cx="1149730" cy="297"/>
          </a:xfrm>
          <a:prstGeom prst="straightConnector1">
            <a:avLst/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5"/>
          <p:cNvSpPr/>
          <p:nvPr/>
        </p:nvSpPr>
        <p:spPr>
          <a:xfrm rot="16200000" flipH="1" flipV="1">
            <a:off x="2977274" y="3812985"/>
            <a:ext cx="202144" cy="1660542"/>
          </a:xfrm>
          <a:prstGeom prst="bentConnector3">
            <a:avLst>
              <a:gd name="adj1" fmla="val 96622"/>
            </a:avLst>
          </a:prstGeom>
          <a:noFill/>
          <a:ln>
            <a:solidFill>
              <a:schemeClr val="tx1"/>
            </a:solidFill>
            <a:custDash>
              <a:ds d="500000" sp="4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90</Words>
  <Application>Microsoft Macintosh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 BD</dc:creator>
  <cp:lastModifiedBy>Carlos Muniz</cp:lastModifiedBy>
  <cp:revision>35</cp:revision>
  <dcterms:created xsi:type="dcterms:W3CDTF">2014-10-22T14:10:32Z</dcterms:created>
  <dcterms:modified xsi:type="dcterms:W3CDTF">2015-10-30T23:58:48Z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