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4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11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5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16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6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1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297C-7D19-46C6-8D20-92C6B9910779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542E-7943-47F0-AE8F-F865FF1E6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8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PREDLIG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NOVA VERSÃO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39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EXECUTAR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PASSO</a:t>
            </a:r>
          </a:p>
          <a:p>
            <a:pPr lvl="1"/>
            <a:r>
              <a:rPr lang="pt-BR" dirty="0" smtClean="0"/>
              <a:t>NA PASTA DOCUMENTATION PEGAR O ARQUIVO GRAFOS.ZIP E DESCOMPACTAR NA RAIZ DE SUA MÁQUINA.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39886"/>
            <a:ext cx="35147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85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EXECUTAR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PASSO:</a:t>
            </a:r>
          </a:p>
          <a:p>
            <a:pPr lvl="1"/>
            <a:r>
              <a:rPr lang="pt-BR" dirty="0" smtClean="0"/>
              <a:t>CONFIGURAR A EXECUÇÃO </a:t>
            </a:r>
          </a:p>
          <a:p>
            <a:pPr lvl="1"/>
            <a:r>
              <a:rPr lang="pt-BR" dirty="0" smtClean="0"/>
              <a:t>CONFORME DESEJADO. </a:t>
            </a:r>
          </a:p>
          <a:p>
            <a:pPr lvl="1"/>
            <a:r>
              <a:rPr lang="pt-BR" dirty="0" smtClean="0"/>
              <a:t>(CONFIG.TXT)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PARA CADA BASE</a:t>
            </a:r>
          </a:p>
          <a:p>
            <a:pPr lvl="1"/>
            <a:r>
              <a:rPr lang="pt-BR" dirty="0" smtClean="0"/>
              <a:t>EXISTE UM ARQUIVO </a:t>
            </a:r>
          </a:p>
          <a:p>
            <a:pPr lvl="1"/>
            <a:r>
              <a:rPr lang="pt-BR" dirty="0" smtClean="0"/>
              <a:t>CONFIG.TXT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6004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12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EXECUTAR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62484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71600" y="501317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Dentre as informações mais importantes são:</a:t>
            </a:r>
          </a:p>
          <a:p>
            <a:r>
              <a:rPr lang="pt-BR" dirty="0" err="1" smtClean="0"/>
              <a:t>Min_edges</a:t>
            </a:r>
            <a:r>
              <a:rPr lang="pt-BR" dirty="0" smtClean="0"/>
              <a:t> – número mínimo de publicações (</a:t>
            </a:r>
            <a:r>
              <a:rPr lang="pt-BR" dirty="0" err="1" smtClean="0"/>
              <a:t>Nowell</a:t>
            </a:r>
            <a:r>
              <a:rPr lang="pt-BR" dirty="0" smtClean="0"/>
              <a:t> utilizou 3)</a:t>
            </a:r>
          </a:p>
          <a:p>
            <a:r>
              <a:rPr lang="pt-BR" dirty="0" err="1" smtClean="0"/>
              <a:t>Decay</a:t>
            </a:r>
            <a:r>
              <a:rPr lang="pt-BR" dirty="0" smtClean="0"/>
              <a:t> – utilizado para métrica </a:t>
            </a:r>
            <a:r>
              <a:rPr lang="pt-BR" dirty="0" err="1" smtClean="0"/>
              <a:t>TimeScore</a:t>
            </a:r>
            <a:r>
              <a:rPr lang="pt-BR" dirty="0" smtClean="0"/>
              <a:t> (até o momento o melhor resultado foi garantido com 0.2)</a:t>
            </a:r>
          </a:p>
          <a:p>
            <a:r>
              <a:rPr lang="pt-BR" dirty="0" smtClean="0"/>
              <a:t>Scores – métricas que serão utilizadas no cálculo.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96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EXECUTAR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DAS MÉTRICAS:</a:t>
            </a:r>
          </a:p>
          <a:p>
            <a:r>
              <a:rPr lang="pt-BR" dirty="0" smtClean="0"/>
              <a:t>O PADRÃO É: 0:1,0;1:1,0;2:1,0</a:t>
            </a:r>
          </a:p>
          <a:p>
            <a:pPr lvl="1"/>
            <a:r>
              <a:rPr lang="pt-BR" dirty="0" smtClean="0"/>
              <a:t>O PRIMEIRO ELEMENTO ANTES DOS “:” É O ÍNDICE DA MÉTRICA DEFINIDO NO ARQUIVO PARAMETERUTIL.PY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14" y="4293096"/>
            <a:ext cx="53721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59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EXECUTAR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ESCOLHA DAS MÉTRICAS 0:1,0</a:t>
            </a:r>
          </a:p>
          <a:p>
            <a:r>
              <a:rPr lang="pt-BR" dirty="0" smtClean="0"/>
              <a:t>O SEGUNDO VALOR (ELEMENTO APÓS “:”)</a:t>
            </a:r>
          </a:p>
          <a:p>
            <a:pPr lvl="1"/>
            <a:r>
              <a:rPr lang="pt-BR" dirty="0" smtClean="0"/>
              <a:t>É O PESO QUE SERÁ DADO A MÉTRICA, SERÁ UTILIZADO PRINCIPALMENTE NA COMBINAÇÃO LINEAR.</a:t>
            </a:r>
          </a:p>
          <a:p>
            <a:r>
              <a:rPr lang="pt-BR" dirty="0" smtClean="0"/>
              <a:t>O TERCEIRO VALOR (ELEMENTO APÓS A “,”)</a:t>
            </a:r>
          </a:p>
          <a:p>
            <a:pPr lvl="1"/>
            <a:r>
              <a:rPr lang="pt-BR" dirty="0" smtClean="0"/>
              <a:t>É A FORMA COMO SERÁ ORDENADO OS VALORES DA MÉTRICA.  EXEMPLO:  PARA VIZINHOS COMUNS, QUANTO MAIS VIZINHOS COMUNS MAIOR É A CHANCE DE SE CONECTAREM.  PARA CAMINHO MAIS CURTO QUANTO MENOR É O CAMINHO MAIOR É A CHANCE DE SE CONECTAREM.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0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EXECUTAR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CRIADO O ARQUIVO EXECUTIONNOWELLFIRSTTABLE.PY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2861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81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EXECUTAR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NELES EU ESCOLHO QUAIS BASES DESEJO EXECUTAR A PARTIR...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RESULTADO FINAL SERÁ ARMAZENADO EM: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OU SEJA, A CADA EXECUÇÃO É RECOMENDÁVEL QUE SEJA SALVO UM ARQUIVO COM NOME DIFERENTE.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50545"/>
            <a:ext cx="22383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7305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7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3" y="1622829"/>
            <a:ext cx="8869263" cy="504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12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PRECISAMOS ESTAR RESPALDADOS POR OUTRO ARTIGO CIENTÍFICO.</a:t>
            </a:r>
          </a:p>
          <a:p>
            <a:r>
              <a:rPr lang="pt-BR" dirty="0" smtClean="0"/>
              <a:t>LIBEN-NOWELL É O NOSSO FOCO.</a:t>
            </a:r>
          </a:p>
          <a:p>
            <a:r>
              <a:rPr lang="pt-BR" dirty="0" smtClean="0"/>
              <a:t>CONSEGUIMOS PEGAR COM ELE A BASE QUE ELE UTILIZOU NO ARTIGO DELE.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POSSUIMOS AS SEGUINTES BASES:</a:t>
            </a:r>
          </a:p>
          <a:p>
            <a:pPr lvl="1"/>
            <a:r>
              <a:rPr lang="pt-BR" dirty="0" err="1" smtClean="0"/>
              <a:t>astroph</a:t>
            </a:r>
            <a:endParaRPr lang="pt-BR" dirty="0" smtClean="0"/>
          </a:p>
          <a:p>
            <a:pPr lvl="1"/>
            <a:r>
              <a:rPr lang="pt-BR" dirty="0" err="1" smtClean="0"/>
              <a:t>cond-mat</a:t>
            </a:r>
            <a:endParaRPr lang="pt-BR" dirty="0" smtClean="0"/>
          </a:p>
          <a:p>
            <a:pPr lvl="1"/>
            <a:r>
              <a:rPr lang="pt-BR" dirty="0" err="1" smtClean="0"/>
              <a:t>gr-qc</a:t>
            </a:r>
            <a:endParaRPr lang="pt-BR" dirty="0" smtClean="0"/>
          </a:p>
          <a:p>
            <a:pPr lvl="1"/>
            <a:r>
              <a:rPr lang="pt-BR" dirty="0" err="1" smtClean="0"/>
              <a:t>hep-ph</a:t>
            </a:r>
            <a:endParaRPr lang="pt-BR" dirty="0" smtClean="0"/>
          </a:p>
          <a:p>
            <a:pPr lvl="1"/>
            <a:r>
              <a:rPr lang="pt-BR" dirty="0" err="1" smtClean="0"/>
              <a:t>hep-th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Essas bases foi enviado pelo LIBEN-NOWELL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55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Inicial – alcançar estes dados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8768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3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Inicial – alcançar estes dados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712968" cy="151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34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final da execução o arquivo final me apresenta essas informações: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execução completa com algumas modificações e as métricas atuais: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0850"/>
            <a:ext cx="42386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1"/>
          <a:stretch/>
        </p:blipFill>
        <p:spPr bwMode="auto">
          <a:xfrm>
            <a:off x="827584" y="4933148"/>
            <a:ext cx="4162425" cy="173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43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Estes resultado também inserimos numa planilha para que outros dados sejam identificados.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36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tabela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378793"/>
            <a:ext cx="51054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3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resultados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2674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746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345</Words>
  <Application>Microsoft Office PowerPoint</Application>
  <PresentationFormat>Apresentação na tela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PREDLIG</vt:lpstr>
      <vt:lpstr>SITUAÇÃO</vt:lpstr>
      <vt:lpstr>ESTRUTURA</vt:lpstr>
      <vt:lpstr>ESTRUTURA</vt:lpstr>
      <vt:lpstr>ESTRUTURA</vt:lpstr>
      <vt:lpstr>Resultados</vt:lpstr>
      <vt:lpstr>Resultado</vt:lpstr>
      <vt:lpstr>Primeira tabela</vt:lpstr>
      <vt:lpstr>Tabela de resultados</vt:lpstr>
      <vt:lpstr>PARA EXECUTAR</vt:lpstr>
      <vt:lpstr>PARA EXECUTAR</vt:lpstr>
      <vt:lpstr>PARA EXECUTAR</vt:lpstr>
      <vt:lpstr>PARA EXECUTAR</vt:lpstr>
      <vt:lpstr>PARA EXECUTAR</vt:lpstr>
      <vt:lpstr>PARA EXECUTAR</vt:lpstr>
      <vt:lpstr>PARA EXECUTAR</vt:lpstr>
      <vt:lpstr>CÓDIGO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PREDLIG</dc:title>
  <dc:creator>Usuário do Windows</dc:creator>
  <cp:lastModifiedBy>Usuário do Windows</cp:lastModifiedBy>
  <cp:revision>7</cp:revision>
  <dcterms:created xsi:type="dcterms:W3CDTF">2016-05-02T15:02:22Z</dcterms:created>
  <dcterms:modified xsi:type="dcterms:W3CDTF">2016-05-02T19:59:41Z</dcterms:modified>
</cp:coreProperties>
</file>