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6" r:id="rId4"/>
    <p:sldId id="260" r:id="rId5"/>
    <p:sldId id="267" r:id="rId6"/>
    <p:sldId id="261" r:id="rId7"/>
    <p:sldId id="268" r:id="rId8"/>
  </p:sldIdLst>
  <p:sldSz cx="10083800" cy="7556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1"/>
  </p:normalViewPr>
  <p:slideViewPr>
    <p:cSldViewPr>
      <p:cViewPr varScale="1">
        <p:scale>
          <a:sx n="98" d="100"/>
          <a:sy n="98" d="100"/>
        </p:scale>
        <p:origin x="175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60310"/>
          </a:xfrm>
          <a:custGeom>
            <a:avLst/>
            <a:gdLst>
              <a:gd name="connsiteX0" fmla="*/ 0 w 10079990"/>
              <a:gd name="connsiteY0" fmla="*/ 0 h 7560310"/>
              <a:gd name="connsiteX1" fmla="*/ 10079990 w 10079990"/>
              <a:gd name="connsiteY1" fmla="*/ 0 h 7560310"/>
              <a:gd name="connsiteX2" fmla="*/ 10079990 w 10079990"/>
              <a:gd name="connsiteY2" fmla="*/ 7560310 h 7560310"/>
              <a:gd name="connsiteX3" fmla="*/ 0 w 10079990"/>
              <a:gd name="connsiteY3" fmla="*/ 7560310 h 7560310"/>
              <a:gd name="connsiteX4" fmla="*/ 0 w 10079990"/>
              <a:gd name="connsiteY4" fmla="*/ 0 h 7560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60310">
                <a:moveTo>
                  <a:pt x="0" y="0"/>
                </a:moveTo>
                <a:lnTo>
                  <a:pt x="10079990" y="0"/>
                </a:lnTo>
                <a:lnTo>
                  <a:pt x="10079990" y="7560310"/>
                </a:lnTo>
                <a:lnTo>
                  <a:pt x="0" y="7560310"/>
                </a:lnTo>
                <a:lnTo>
                  <a:pt x="0" y="0"/>
                </a:lnTo>
                <a:close/>
              </a:path>
            </a:pathLst>
          </a:custGeom>
          <a:solidFill>
            <a:srgbClr val="333366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05130" y="1893570"/>
            <a:ext cx="9674860" cy="5665470"/>
          </a:xfrm>
          <a:custGeom>
            <a:avLst/>
            <a:gdLst>
              <a:gd name="connsiteX0" fmla="*/ 4837430 w 9674860"/>
              <a:gd name="connsiteY0" fmla="*/ 5665470 h 5665470"/>
              <a:gd name="connsiteX1" fmla="*/ 0 w 9674860"/>
              <a:gd name="connsiteY1" fmla="*/ 5665470 h 5665470"/>
              <a:gd name="connsiteX2" fmla="*/ 0 w 9674860"/>
              <a:gd name="connsiteY2" fmla="*/ 0 h 5665470"/>
              <a:gd name="connsiteX3" fmla="*/ 9674860 w 9674860"/>
              <a:gd name="connsiteY3" fmla="*/ 0 h 5665470"/>
              <a:gd name="connsiteX4" fmla="*/ 9674860 w 9674860"/>
              <a:gd name="connsiteY4" fmla="*/ 5665470 h 5665470"/>
              <a:gd name="connsiteX5" fmla="*/ 4837430 w 9674860"/>
              <a:gd name="connsiteY5" fmla="*/ 5665470 h 56654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674860" h="5665470">
                <a:moveTo>
                  <a:pt x="4837430" y="5665470"/>
                </a:moveTo>
                <a:lnTo>
                  <a:pt x="0" y="5665470"/>
                </a:lnTo>
                <a:lnTo>
                  <a:pt x="0" y="0"/>
                </a:lnTo>
                <a:lnTo>
                  <a:pt x="9674860" y="0"/>
                </a:lnTo>
                <a:lnTo>
                  <a:pt x="9674860" y="5665470"/>
                </a:lnTo>
                <a:lnTo>
                  <a:pt x="4837430" y="5665470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05130" y="1893570"/>
            <a:ext cx="9674860" cy="5665470"/>
          </a:xfrm>
          <a:custGeom>
            <a:avLst/>
            <a:gdLst>
              <a:gd name="connsiteX0" fmla="*/ 4837430 w 9674860"/>
              <a:gd name="connsiteY0" fmla="*/ 5665470 h 5665470"/>
              <a:gd name="connsiteX1" fmla="*/ 0 w 9674860"/>
              <a:gd name="connsiteY1" fmla="*/ 5665470 h 5665470"/>
              <a:gd name="connsiteX2" fmla="*/ 0 w 9674860"/>
              <a:gd name="connsiteY2" fmla="*/ 0 h 5665470"/>
              <a:gd name="connsiteX3" fmla="*/ 9674860 w 9674860"/>
              <a:gd name="connsiteY3" fmla="*/ 0 h 5665470"/>
              <a:gd name="connsiteX4" fmla="*/ 9674860 w 9674860"/>
              <a:gd name="connsiteY4" fmla="*/ 5665470 h 5665470"/>
              <a:gd name="connsiteX5" fmla="*/ 4837430 w 9674860"/>
              <a:gd name="connsiteY5" fmla="*/ 5665470 h 56654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674860" h="5665470">
                <a:moveTo>
                  <a:pt x="4837430" y="5665470"/>
                </a:moveTo>
                <a:lnTo>
                  <a:pt x="0" y="5665470"/>
                </a:lnTo>
                <a:lnTo>
                  <a:pt x="0" y="0"/>
                </a:lnTo>
                <a:lnTo>
                  <a:pt x="9674860" y="0"/>
                </a:lnTo>
                <a:lnTo>
                  <a:pt x="9674860" y="5665470"/>
                </a:lnTo>
                <a:lnTo>
                  <a:pt x="4837430" y="566547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BFBFB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0" y="0"/>
            <a:ext cx="181610" cy="918210"/>
          </a:xfrm>
          <a:custGeom>
            <a:avLst/>
            <a:gdLst>
              <a:gd name="connsiteX0" fmla="*/ 91440 w 181610"/>
              <a:gd name="connsiteY0" fmla="*/ 918210 h 918210"/>
              <a:gd name="connsiteX1" fmla="*/ 0 w 181610"/>
              <a:gd name="connsiteY1" fmla="*/ 918210 h 918210"/>
              <a:gd name="connsiteX2" fmla="*/ 0 w 181610"/>
              <a:gd name="connsiteY2" fmla="*/ 0 h 918210"/>
              <a:gd name="connsiteX3" fmla="*/ 181610 w 181610"/>
              <a:gd name="connsiteY3" fmla="*/ 0 h 918210"/>
              <a:gd name="connsiteX4" fmla="*/ 181610 w 181610"/>
              <a:gd name="connsiteY4" fmla="*/ 918210 h 918210"/>
              <a:gd name="connsiteX5" fmla="*/ 91440 w 181610"/>
              <a:gd name="connsiteY5" fmla="*/ 918210 h 9182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8210">
                <a:moveTo>
                  <a:pt x="91440" y="918210"/>
                </a:moveTo>
                <a:lnTo>
                  <a:pt x="0" y="918210"/>
                </a:lnTo>
                <a:lnTo>
                  <a:pt x="0" y="0"/>
                </a:lnTo>
                <a:lnTo>
                  <a:pt x="181610" y="0"/>
                </a:lnTo>
                <a:lnTo>
                  <a:pt x="181610" y="918210"/>
                </a:lnTo>
                <a:lnTo>
                  <a:pt x="91440" y="918210"/>
                </a:lnTo>
                <a:close/>
              </a:path>
            </a:pathLst>
          </a:custGeom>
          <a:solidFill>
            <a:srgbClr val="115B8C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0" y="0"/>
            <a:ext cx="181610" cy="918210"/>
          </a:xfrm>
          <a:custGeom>
            <a:avLst/>
            <a:gdLst>
              <a:gd name="connsiteX0" fmla="*/ 91440 w 181610"/>
              <a:gd name="connsiteY0" fmla="*/ 918210 h 918210"/>
              <a:gd name="connsiteX1" fmla="*/ 0 w 181610"/>
              <a:gd name="connsiteY1" fmla="*/ 918210 h 918210"/>
              <a:gd name="connsiteX2" fmla="*/ 0 w 181610"/>
              <a:gd name="connsiteY2" fmla="*/ 0 h 918210"/>
              <a:gd name="connsiteX3" fmla="*/ 181610 w 181610"/>
              <a:gd name="connsiteY3" fmla="*/ 0 h 918210"/>
              <a:gd name="connsiteX4" fmla="*/ 181610 w 181610"/>
              <a:gd name="connsiteY4" fmla="*/ 918210 h 918210"/>
              <a:gd name="connsiteX5" fmla="*/ 91440 w 181610"/>
              <a:gd name="connsiteY5" fmla="*/ 918210 h 9182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8210">
                <a:moveTo>
                  <a:pt x="91440" y="918210"/>
                </a:moveTo>
                <a:lnTo>
                  <a:pt x="0" y="918210"/>
                </a:lnTo>
                <a:lnTo>
                  <a:pt x="0" y="0"/>
                </a:lnTo>
                <a:lnTo>
                  <a:pt x="181610" y="0"/>
                </a:lnTo>
                <a:lnTo>
                  <a:pt x="181610" y="918210"/>
                </a:lnTo>
                <a:lnTo>
                  <a:pt x="91440" y="91821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0" y="238125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115B8C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0" y="238125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0" y="116840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115B8C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0" y="116840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76370" y="1048449"/>
            <a:ext cx="226121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400" b="1" i="0" dirty="0">
                <a:solidFill>
                  <a:srgbClr val="333333"/>
                </a:solidFill>
                <a:latin typeface="Arial" pitchFamily="18" charset="0"/>
                <a:cs typeface="Arial" pitchFamily="18" charset="0"/>
              </a:rPr>
              <a:t>Project for GSI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671570" y="3340162"/>
            <a:ext cx="3444240" cy="11947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4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B&amp;S PHARMA</a:t>
            </a:r>
          </a:p>
          <a:p>
            <a:pPr marL="1074420">
              <a:lnSpc>
                <a:spcPts val="5408"/>
              </a:lnSpc>
            </a:pPr>
            <a:r>
              <a:rPr lang="en-US" altLang="zh-CN" sz="2400" b="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Made by: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3602990" y="4570513"/>
            <a:ext cx="3572764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Olavo Simao Marques Silva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440430" y="4914683"/>
            <a:ext cx="3893719" cy="99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Miguel Angelo Barraca Moura</a:t>
            </a:r>
          </a:p>
          <a:p>
            <a:pPr marL="471170">
              <a:lnSpc>
                <a:spcPts val="27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Alberto Rubio Hurtado</a:t>
            </a:r>
          </a:p>
          <a:p>
            <a:pPr marL="734060">
              <a:lnSpc>
                <a:spcPts val="27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Raúl Ojeda Robles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60310"/>
          </a:xfrm>
          <a:custGeom>
            <a:avLst/>
            <a:gdLst>
              <a:gd name="connsiteX0" fmla="*/ 0 w 10079990"/>
              <a:gd name="connsiteY0" fmla="*/ 0 h 7560310"/>
              <a:gd name="connsiteX1" fmla="*/ 10079990 w 10079990"/>
              <a:gd name="connsiteY1" fmla="*/ 0 h 7560310"/>
              <a:gd name="connsiteX2" fmla="*/ 10079990 w 10079990"/>
              <a:gd name="connsiteY2" fmla="*/ 7560310 h 7560310"/>
              <a:gd name="connsiteX3" fmla="*/ 0 w 10079990"/>
              <a:gd name="connsiteY3" fmla="*/ 7560310 h 7560310"/>
              <a:gd name="connsiteX4" fmla="*/ 0 w 10079990"/>
              <a:gd name="connsiteY4" fmla="*/ 0 h 7560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60310">
                <a:moveTo>
                  <a:pt x="0" y="0"/>
                </a:moveTo>
                <a:lnTo>
                  <a:pt x="10079990" y="0"/>
                </a:lnTo>
                <a:lnTo>
                  <a:pt x="10079990" y="7560310"/>
                </a:lnTo>
                <a:lnTo>
                  <a:pt x="0" y="7560310"/>
                </a:lnTo>
                <a:lnTo>
                  <a:pt x="0" y="0"/>
                </a:lnTo>
                <a:close/>
              </a:path>
            </a:pathLst>
          </a:custGeom>
          <a:solidFill>
            <a:srgbClr val="B9BDD5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05130" y="1893570"/>
            <a:ext cx="9674860" cy="5665470"/>
          </a:xfrm>
          <a:custGeom>
            <a:avLst/>
            <a:gdLst>
              <a:gd name="connsiteX0" fmla="*/ 4837430 w 9674860"/>
              <a:gd name="connsiteY0" fmla="*/ 5665470 h 5665470"/>
              <a:gd name="connsiteX1" fmla="*/ 0 w 9674860"/>
              <a:gd name="connsiteY1" fmla="*/ 5665470 h 5665470"/>
              <a:gd name="connsiteX2" fmla="*/ 0 w 9674860"/>
              <a:gd name="connsiteY2" fmla="*/ 0 h 5665470"/>
              <a:gd name="connsiteX3" fmla="*/ 9674860 w 9674860"/>
              <a:gd name="connsiteY3" fmla="*/ 0 h 5665470"/>
              <a:gd name="connsiteX4" fmla="*/ 9674860 w 9674860"/>
              <a:gd name="connsiteY4" fmla="*/ 5665470 h 5665470"/>
              <a:gd name="connsiteX5" fmla="*/ 4837430 w 9674860"/>
              <a:gd name="connsiteY5" fmla="*/ 5665470 h 56654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674860" h="5665470">
                <a:moveTo>
                  <a:pt x="4837430" y="5665470"/>
                </a:moveTo>
                <a:lnTo>
                  <a:pt x="0" y="5665470"/>
                </a:lnTo>
                <a:lnTo>
                  <a:pt x="0" y="0"/>
                </a:lnTo>
                <a:lnTo>
                  <a:pt x="9674860" y="0"/>
                </a:lnTo>
                <a:lnTo>
                  <a:pt x="9674860" y="5665470"/>
                </a:lnTo>
                <a:lnTo>
                  <a:pt x="4837430" y="5665470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05130" y="1893570"/>
            <a:ext cx="9674860" cy="5665470"/>
          </a:xfrm>
          <a:custGeom>
            <a:avLst/>
            <a:gdLst>
              <a:gd name="connsiteX0" fmla="*/ 4837430 w 9674860"/>
              <a:gd name="connsiteY0" fmla="*/ 5665470 h 5665470"/>
              <a:gd name="connsiteX1" fmla="*/ 0 w 9674860"/>
              <a:gd name="connsiteY1" fmla="*/ 5665470 h 5665470"/>
              <a:gd name="connsiteX2" fmla="*/ 0 w 9674860"/>
              <a:gd name="connsiteY2" fmla="*/ 0 h 5665470"/>
              <a:gd name="connsiteX3" fmla="*/ 9674860 w 9674860"/>
              <a:gd name="connsiteY3" fmla="*/ 0 h 5665470"/>
              <a:gd name="connsiteX4" fmla="*/ 9674860 w 9674860"/>
              <a:gd name="connsiteY4" fmla="*/ 5665470 h 5665470"/>
              <a:gd name="connsiteX5" fmla="*/ 4837430 w 9674860"/>
              <a:gd name="connsiteY5" fmla="*/ 5665470 h 56654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674860" h="5665470">
                <a:moveTo>
                  <a:pt x="4837430" y="5665470"/>
                </a:moveTo>
                <a:lnTo>
                  <a:pt x="0" y="5665470"/>
                </a:lnTo>
                <a:lnTo>
                  <a:pt x="0" y="0"/>
                </a:lnTo>
                <a:lnTo>
                  <a:pt x="9674860" y="0"/>
                </a:lnTo>
                <a:lnTo>
                  <a:pt x="9674860" y="5665470"/>
                </a:lnTo>
                <a:lnTo>
                  <a:pt x="4837430" y="566547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BFBFB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0" y="0"/>
            <a:ext cx="181610" cy="918210"/>
          </a:xfrm>
          <a:custGeom>
            <a:avLst/>
            <a:gdLst>
              <a:gd name="connsiteX0" fmla="*/ 91440 w 181610"/>
              <a:gd name="connsiteY0" fmla="*/ 918210 h 918210"/>
              <a:gd name="connsiteX1" fmla="*/ 0 w 181610"/>
              <a:gd name="connsiteY1" fmla="*/ 918210 h 918210"/>
              <a:gd name="connsiteX2" fmla="*/ 0 w 181610"/>
              <a:gd name="connsiteY2" fmla="*/ 0 h 918210"/>
              <a:gd name="connsiteX3" fmla="*/ 181610 w 181610"/>
              <a:gd name="connsiteY3" fmla="*/ 0 h 918210"/>
              <a:gd name="connsiteX4" fmla="*/ 181610 w 181610"/>
              <a:gd name="connsiteY4" fmla="*/ 918210 h 918210"/>
              <a:gd name="connsiteX5" fmla="*/ 91440 w 181610"/>
              <a:gd name="connsiteY5" fmla="*/ 918210 h 9182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8210">
                <a:moveTo>
                  <a:pt x="91440" y="918210"/>
                </a:moveTo>
                <a:lnTo>
                  <a:pt x="0" y="918210"/>
                </a:lnTo>
                <a:lnTo>
                  <a:pt x="0" y="0"/>
                </a:lnTo>
                <a:lnTo>
                  <a:pt x="181610" y="0"/>
                </a:lnTo>
                <a:lnTo>
                  <a:pt x="181610" y="918210"/>
                </a:lnTo>
                <a:lnTo>
                  <a:pt x="91440" y="918210"/>
                </a:lnTo>
                <a:close/>
              </a:path>
            </a:pathLst>
          </a:custGeom>
          <a:solidFill>
            <a:srgbClr val="115B8C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0" y="0"/>
            <a:ext cx="181610" cy="918210"/>
          </a:xfrm>
          <a:custGeom>
            <a:avLst/>
            <a:gdLst>
              <a:gd name="connsiteX0" fmla="*/ 91440 w 181610"/>
              <a:gd name="connsiteY0" fmla="*/ 918210 h 918210"/>
              <a:gd name="connsiteX1" fmla="*/ 0 w 181610"/>
              <a:gd name="connsiteY1" fmla="*/ 918210 h 918210"/>
              <a:gd name="connsiteX2" fmla="*/ 0 w 181610"/>
              <a:gd name="connsiteY2" fmla="*/ 0 h 918210"/>
              <a:gd name="connsiteX3" fmla="*/ 181610 w 181610"/>
              <a:gd name="connsiteY3" fmla="*/ 0 h 918210"/>
              <a:gd name="connsiteX4" fmla="*/ 181610 w 181610"/>
              <a:gd name="connsiteY4" fmla="*/ 918210 h 918210"/>
              <a:gd name="connsiteX5" fmla="*/ 91440 w 181610"/>
              <a:gd name="connsiteY5" fmla="*/ 918210 h 9182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8210">
                <a:moveTo>
                  <a:pt x="91440" y="918210"/>
                </a:moveTo>
                <a:lnTo>
                  <a:pt x="0" y="918210"/>
                </a:lnTo>
                <a:lnTo>
                  <a:pt x="0" y="0"/>
                </a:lnTo>
                <a:lnTo>
                  <a:pt x="181610" y="0"/>
                </a:lnTo>
                <a:lnTo>
                  <a:pt x="181610" y="918210"/>
                </a:lnTo>
                <a:lnTo>
                  <a:pt x="91440" y="91821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0" y="238125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115B8C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0" y="238125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0" y="116840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115B8C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0" y="116840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6264" y="2735908"/>
            <a:ext cx="5887720" cy="485521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276090" y="1048449"/>
            <a:ext cx="1668069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400" b="1" i="0" dirty="0">
                <a:solidFill>
                  <a:srgbClr val="333333"/>
                </a:solidFill>
                <a:latin typeface="Arial" pitchFamily="18" charset="0"/>
                <a:cs typeface="Arial" pitchFamily="18" charset="0"/>
              </a:rPr>
              <a:t>ANALYSIS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196340" y="2332333"/>
            <a:ext cx="3658336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080" b="0" i="0" dirty="0">
                <a:solidFill>
                  <a:srgbClr val="0D584C"/>
                </a:solidFill>
                <a:latin typeface="Symbol" pitchFamily="18" charset="0"/>
                <a:cs typeface="Symbol" pitchFamily="18" charset="0"/>
              </a:rPr>
              <a:t>●</a:t>
            </a:r>
            <a:r>
              <a:rPr lang="en-US" altLang="zh-CN" sz="2400" b="0" i="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 Mockup 1 of main page: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AD964-DCB7-9D49-9F83-0024893C8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0761C07-3855-1A40-AA6B-242295EAC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BC43FCC0-FE36-8B47-AFAB-142DC9342920}"/>
              </a:ext>
            </a:extLst>
          </p:cNvPr>
          <p:cNvSpPr/>
          <p:nvPr/>
        </p:nvSpPr>
        <p:spPr>
          <a:xfrm>
            <a:off x="0" y="0"/>
            <a:ext cx="10079990" cy="7560310"/>
          </a:xfrm>
          <a:custGeom>
            <a:avLst/>
            <a:gdLst>
              <a:gd name="connsiteX0" fmla="*/ 0 w 10079990"/>
              <a:gd name="connsiteY0" fmla="*/ 0 h 7560310"/>
              <a:gd name="connsiteX1" fmla="*/ 10079990 w 10079990"/>
              <a:gd name="connsiteY1" fmla="*/ 0 h 7560310"/>
              <a:gd name="connsiteX2" fmla="*/ 10079990 w 10079990"/>
              <a:gd name="connsiteY2" fmla="*/ 7560310 h 7560310"/>
              <a:gd name="connsiteX3" fmla="*/ 0 w 10079990"/>
              <a:gd name="connsiteY3" fmla="*/ 7560310 h 7560310"/>
              <a:gd name="connsiteX4" fmla="*/ 0 w 10079990"/>
              <a:gd name="connsiteY4" fmla="*/ 0 h 7560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60310">
                <a:moveTo>
                  <a:pt x="0" y="0"/>
                </a:moveTo>
                <a:lnTo>
                  <a:pt x="10079990" y="0"/>
                </a:lnTo>
                <a:lnTo>
                  <a:pt x="10079990" y="7560310"/>
                </a:lnTo>
                <a:lnTo>
                  <a:pt x="0" y="7560310"/>
                </a:lnTo>
                <a:lnTo>
                  <a:pt x="0" y="0"/>
                </a:lnTo>
                <a:close/>
              </a:path>
            </a:pathLst>
          </a:custGeom>
          <a:solidFill>
            <a:srgbClr val="B9BDD5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C87ACB67-AAD6-714A-A4C2-6F19E48D634E}"/>
              </a:ext>
            </a:extLst>
          </p:cNvPr>
          <p:cNvSpPr/>
          <p:nvPr/>
        </p:nvSpPr>
        <p:spPr>
          <a:xfrm>
            <a:off x="405130" y="1893570"/>
            <a:ext cx="9674860" cy="5665470"/>
          </a:xfrm>
          <a:custGeom>
            <a:avLst/>
            <a:gdLst>
              <a:gd name="connsiteX0" fmla="*/ 4837430 w 9674860"/>
              <a:gd name="connsiteY0" fmla="*/ 5665470 h 5665470"/>
              <a:gd name="connsiteX1" fmla="*/ 0 w 9674860"/>
              <a:gd name="connsiteY1" fmla="*/ 5665470 h 5665470"/>
              <a:gd name="connsiteX2" fmla="*/ 0 w 9674860"/>
              <a:gd name="connsiteY2" fmla="*/ 0 h 5665470"/>
              <a:gd name="connsiteX3" fmla="*/ 9674860 w 9674860"/>
              <a:gd name="connsiteY3" fmla="*/ 0 h 5665470"/>
              <a:gd name="connsiteX4" fmla="*/ 9674860 w 9674860"/>
              <a:gd name="connsiteY4" fmla="*/ 5665470 h 5665470"/>
              <a:gd name="connsiteX5" fmla="*/ 4837430 w 9674860"/>
              <a:gd name="connsiteY5" fmla="*/ 5665470 h 56654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674860" h="5665470">
                <a:moveTo>
                  <a:pt x="4837430" y="5665470"/>
                </a:moveTo>
                <a:lnTo>
                  <a:pt x="0" y="5665470"/>
                </a:lnTo>
                <a:lnTo>
                  <a:pt x="0" y="0"/>
                </a:lnTo>
                <a:lnTo>
                  <a:pt x="9674860" y="0"/>
                </a:lnTo>
                <a:lnTo>
                  <a:pt x="9674860" y="5665470"/>
                </a:lnTo>
                <a:lnTo>
                  <a:pt x="4837430" y="566547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BFBFB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C9153C6B-3AED-A248-B97E-B69DFF0FB9B4}"/>
              </a:ext>
            </a:extLst>
          </p:cNvPr>
          <p:cNvSpPr/>
          <p:nvPr/>
        </p:nvSpPr>
        <p:spPr>
          <a:xfrm>
            <a:off x="0" y="1845084"/>
            <a:ext cx="9674860" cy="5665470"/>
          </a:xfrm>
          <a:custGeom>
            <a:avLst/>
            <a:gdLst>
              <a:gd name="connsiteX0" fmla="*/ 4837430 w 9674860"/>
              <a:gd name="connsiteY0" fmla="*/ 5665470 h 5665470"/>
              <a:gd name="connsiteX1" fmla="*/ 0 w 9674860"/>
              <a:gd name="connsiteY1" fmla="*/ 5665470 h 5665470"/>
              <a:gd name="connsiteX2" fmla="*/ 0 w 9674860"/>
              <a:gd name="connsiteY2" fmla="*/ 0 h 5665470"/>
              <a:gd name="connsiteX3" fmla="*/ 9674860 w 9674860"/>
              <a:gd name="connsiteY3" fmla="*/ 0 h 5665470"/>
              <a:gd name="connsiteX4" fmla="*/ 9674860 w 9674860"/>
              <a:gd name="connsiteY4" fmla="*/ 5665470 h 5665470"/>
              <a:gd name="connsiteX5" fmla="*/ 4837430 w 9674860"/>
              <a:gd name="connsiteY5" fmla="*/ 5665470 h 56654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674860" h="5665470">
                <a:moveTo>
                  <a:pt x="4837430" y="5665470"/>
                </a:moveTo>
                <a:lnTo>
                  <a:pt x="0" y="5665470"/>
                </a:lnTo>
                <a:lnTo>
                  <a:pt x="0" y="0"/>
                </a:lnTo>
                <a:lnTo>
                  <a:pt x="9674860" y="0"/>
                </a:lnTo>
                <a:lnTo>
                  <a:pt x="9674860" y="5665470"/>
                </a:lnTo>
                <a:lnTo>
                  <a:pt x="4837430" y="566547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BFBFB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95716727-1B91-534D-90A1-D0B6646464E4}"/>
              </a:ext>
            </a:extLst>
          </p:cNvPr>
          <p:cNvSpPr/>
          <p:nvPr/>
        </p:nvSpPr>
        <p:spPr>
          <a:xfrm>
            <a:off x="0" y="0"/>
            <a:ext cx="10079990" cy="7560310"/>
          </a:xfrm>
          <a:custGeom>
            <a:avLst/>
            <a:gdLst>
              <a:gd name="connsiteX0" fmla="*/ 0 w 10079990"/>
              <a:gd name="connsiteY0" fmla="*/ 0 h 7560310"/>
              <a:gd name="connsiteX1" fmla="*/ 10079990 w 10079990"/>
              <a:gd name="connsiteY1" fmla="*/ 0 h 7560310"/>
              <a:gd name="connsiteX2" fmla="*/ 10079990 w 10079990"/>
              <a:gd name="connsiteY2" fmla="*/ 7560310 h 7560310"/>
              <a:gd name="connsiteX3" fmla="*/ 0 w 10079990"/>
              <a:gd name="connsiteY3" fmla="*/ 7560310 h 7560310"/>
              <a:gd name="connsiteX4" fmla="*/ 0 w 10079990"/>
              <a:gd name="connsiteY4" fmla="*/ 0 h 7560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60310">
                <a:moveTo>
                  <a:pt x="0" y="0"/>
                </a:moveTo>
                <a:lnTo>
                  <a:pt x="10079990" y="0"/>
                </a:lnTo>
                <a:lnTo>
                  <a:pt x="10079990" y="7560310"/>
                </a:lnTo>
                <a:lnTo>
                  <a:pt x="0" y="7560310"/>
                </a:lnTo>
                <a:lnTo>
                  <a:pt x="0" y="0"/>
                </a:lnTo>
                <a:close/>
              </a:path>
            </a:pathLst>
          </a:custGeom>
          <a:solidFill>
            <a:srgbClr val="B9BDD5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8B384F8B-877C-9A46-872A-B14B21AB94F7}"/>
              </a:ext>
            </a:extLst>
          </p:cNvPr>
          <p:cNvSpPr/>
          <p:nvPr/>
        </p:nvSpPr>
        <p:spPr>
          <a:xfrm>
            <a:off x="405130" y="1893570"/>
            <a:ext cx="9674860" cy="5665470"/>
          </a:xfrm>
          <a:custGeom>
            <a:avLst/>
            <a:gdLst>
              <a:gd name="connsiteX0" fmla="*/ 4837430 w 9674860"/>
              <a:gd name="connsiteY0" fmla="*/ 5665470 h 5665470"/>
              <a:gd name="connsiteX1" fmla="*/ 0 w 9674860"/>
              <a:gd name="connsiteY1" fmla="*/ 5665470 h 5665470"/>
              <a:gd name="connsiteX2" fmla="*/ 0 w 9674860"/>
              <a:gd name="connsiteY2" fmla="*/ 0 h 5665470"/>
              <a:gd name="connsiteX3" fmla="*/ 9674860 w 9674860"/>
              <a:gd name="connsiteY3" fmla="*/ 0 h 5665470"/>
              <a:gd name="connsiteX4" fmla="*/ 9674860 w 9674860"/>
              <a:gd name="connsiteY4" fmla="*/ 5665470 h 5665470"/>
              <a:gd name="connsiteX5" fmla="*/ 4837430 w 9674860"/>
              <a:gd name="connsiteY5" fmla="*/ 5665470 h 56654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674860" h="5665470">
                <a:moveTo>
                  <a:pt x="4837430" y="5665470"/>
                </a:moveTo>
                <a:lnTo>
                  <a:pt x="0" y="5665470"/>
                </a:lnTo>
                <a:lnTo>
                  <a:pt x="0" y="0"/>
                </a:lnTo>
                <a:lnTo>
                  <a:pt x="9674860" y="0"/>
                </a:lnTo>
                <a:lnTo>
                  <a:pt x="9674860" y="5665470"/>
                </a:lnTo>
                <a:lnTo>
                  <a:pt x="4837430" y="5665470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8B5967CE-7EED-2F42-B6DF-01252EB220D0}"/>
              </a:ext>
            </a:extLst>
          </p:cNvPr>
          <p:cNvSpPr/>
          <p:nvPr/>
        </p:nvSpPr>
        <p:spPr>
          <a:xfrm>
            <a:off x="405130" y="1893570"/>
            <a:ext cx="9674860" cy="5665470"/>
          </a:xfrm>
          <a:custGeom>
            <a:avLst/>
            <a:gdLst>
              <a:gd name="connsiteX0" fmla="*/ 4837430 w 9674860"/>
              <a:gd name="connsiteY0" fmla="*/ 5665470 h 5665470"/>
              <a:gd name="connsiteX1" fmla="*/ 0 w 9674860"/>
              <a:gd name="connsiteY1" fmla="*/ 5665470 h 5665470"/>
              <a:gd name="connsiteX2" fmla="*/ 0 w 9674860"/>
              <a:gd name="connsiteY2" fmla="*/ 0 h 5665470"/>
              <a:gd name="connsiteX3" fmla="*/ 9674860 w 9674860"/>
              <a:gd name="connsiteY3" fmla="*/ 0 h 5665470"/>
              <a:gd name="connsiteX4" fmla="*/ 9674860 w 9674860"/>
              <a:gd name="connsiteY4" fmla="*/ 5665470 h 5665470"/>
              <a:gd name="connsiteX5" fmla="*/ 4837430 w 9674860"/>
              <a:gd name="connsiteY5" fmla="*/ 5665470 h 56654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674860" h="5665470">
                <a:moveTo>
                  <a:pt x="4837430" y="5665470"/>
                </a:moveTo>
                <a:lnTo>
                  <a:pt x="0" y="5665470"/>
                </a:lnTo>
                <a:lnTo>
                  <a:pt x="0" y="0"/>
                </a:lnTo>
                <a:lnTo>
                  <a:pt x="9674860" y="0"/>
                </a:lnTo>
                <a:lnTo>
                  <a:pt x="9674860" y="5665470"/>
                </a:lnTo>
                <a:lnTo>
                  <a:pt x="4837430" y="566547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BFBFB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4D08D609-45B8-5E44-B4F7-86FC8C8E8050}"/>
              </a:ext>
            </a:extLst>
          </p:cNvPr>
          <p:cNvSpPr/>
          <p:nvPr/>
        </p:nvSpPr>
        <p:spPr>
          <a:xfrm>
            <a:off x="0" y="0"/>
            <a:ext cx="181610" cy="918210"/>
          </a:xfrm>
          <a:custGeom>
            <a:avLst/>
            <a:gdLst>
              <a:gd name="connsiteX0" fmla="*/ 91440 w 181610"/>
              <a:gd name="connsiteY0" fmla="*/ 918210 h 918210"/>
              <a:gd name="connsiteX1" fmla="*/ 0 w 181610"/>
              <a:gd name="connsiteY1" fmla="*/ 918210 h 918210"/>
              <a:gd name="connsiteX2" fmla="*/ 0 w 181610"/>
              <a:gd name="connsiteY2" fmla="*/ 0 h 918210"/>
              <a:gd name="connsiteX3" fmla="*/ 181610 w 181610"/>
              <a:gd name="connsiteY3" fmla="*/ 0 h 918210"/>
              <a:gd name="connsiteX4" fmla="*/ 181610 w 181610"/>
              <a:gd name="connsiteY4" fmla="*/ 918210 h 918210"/>
              <a:gd name="connsiteX5" fmla="*/ 91440 w 181610"/>
              <a:gd name="connsiteY5" fmla="*/ 918210 h 9182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8210">
                <a:moveTo>
                  <a:pt x="91440" y="918210"/>
                </a:moveTo>
                <a:lnTo>
                  <a:pt x="0" y="918210"/>
                </a:lnTo>
                <a:lnTo>
                  <a:pt x="0" y="0"/>
                </a:lnTo>
                <a:lnTo>
                  <a:pt x="181610" y="0"/>
                </a:lnTo>
                <a:lnTo>
                  <a:pt x="181610" y="918210"/>
                </a:lnTo>
                <a:lnTo>
                  <a:pt x="91440" y="918210"/>
                </a:lnTo>
                <a:close/>
              </a:path>
            </a:pathLst>
          </a:custGeom>
          <a:solidFill>
            <a:srgbClr val="115B8C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7A7F0329-44D2-BE43-8E43-950F707C9971}"/>
              </a:ext>
            </a:extLst>
          </p:cNvPr>
          <p:cNvSpPr/>
          <p:nvPr/>
        </p:nvSpPr>
        <p:spPr>
          <a:xfrm>
            <a:off x="0" y="0"/>
            <a:ext cx="181610" cy="918210"/>
          </a:xfrm>
          <a:custGeom>
            <a:avLst/>
            <a:gdLst>
              <a:gd name="connsiteX0" fmla="*/ 91440 w 181610"/>
              <a:gd name="connsiteY0" fmla="*/ 918210 h 918210"/>
              <a:gd name="connsiteX1" fmla="*/ 0 w 181610"/>
              <a:gd name="connsiteY1" fmla="*/ 918210 h 918210"/>
              <a:gd name="connsiteX2" fmla="*/ 0 w 181610"/>
              <a:gd name="connsiteY2" fmla="*/ 0 h 918210"/>
              <a:gd name="connsiteX3" fmla="*/ 181610 w 181610"/>
              <a:gd name="connsiteY3" fmla="*/ 0 h 918210"/>
              <a:gd name="connsiteX4" fmla="*/ 181610 w 181610"/>
              <a:gd name="connsiteY4" fmla="*/ 918210 h 918210"/>
              <a:gd name="connsiteX5" fmla="*/ 91440 w 181610"/>
              <a:gd name="connsiteY5" fmla="*/ 918210 h 9182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8210">
                <a:moveTo>
                  <a:pt x="91440" y="918210"/>
                </a:moveTo>
                <a:lnTo>
                  <a:pt x="0" y="918210"/>
                </a:lnTo>
                <a:lnTo>
                  <a:pt x="0" y="0"/>
                </a:lnTo>
                <a:lnTo>
                  <a:pt x="181610" y="0"/>
                </a:lnTo>
                <a:lnTo>
                  <a:pt x="181610" y="918210"/>
                </a:lnTo>
                <a:lnTo>
                  <a:pt x="91440" y="91821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054010B4-4CD0-5742-939F-04708AFB39F8}"/>
              </a:ext>
            </a:extLst>
          </p:cNvPr>
          <p:cNvSpPr/>
          <p:nvPr/>
        </p:nvSpPr>
        <p:spPr>
          <a:xfrm>
            <a:off x="0" y="238125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115B8C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CF2C3CF4-2538-3F49-B99F-8B8BE6BD01D4}"/>
              </a:ext>
            </a:extLst>
          </p:cNvPr>
          <p:cNvSpPr/>
          <p:nvPr/>
        </p:nvSpPr>
        <p:spPr>
          <a:xfrm>
            <a:off x="0" y="238125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17E4E9FC-B652-634A-BFB1-0927DE54CE04}"/>
              </a:ext>
            </a:extLst>
          </p:cNvPr>
          <p:cNvSpPr/>
          <p:nvPr/>
        </p:nvSpPr>
        <p:spPr>
          <a:xfrm>
            <a:off x="0" y="116840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115B8C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E553EBB2-F317-9F48-9521-35685D177976}"/>
              </a:ext>
            </a:extLst>
          </p:cNvPr>
          <p:cNvSpPr/>
          <p:nvPr/>
        </p:nvSpPr>
        <p:spPr>
          <a:xfrm>
            <a:off x="0" y="116840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CE16FE1E-821D-D14E-8E01-52F29B53ECB3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r="2761" b="8435"/>
          <a:stretch/>
        </p:blipFill>
        <p:spPr bwMode="auto">
          <a:xfrm>
            <a:off x="1224280" y="149770"/>
            <a:ext cx="7919720" cy="4445726"/>
          </a:xfrm>
          <a:prstGeom prst="rect">
            <a:avLst/>
          </a:prstGeom>
          <a:noFill/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645FD687-06A7-3B44-94E1-D4B5A8A20E36}"/>
              </a:ext>
            </a:extLst>
          </p:cNvPr>
          <p:cNvSpPr txBox="1"/>
          <p:nvPr/>
        </p:nvSpPr>
        <p:spPr>
          <a:xfrm>
            <a:off x="850900" y="5022942"/>
            <a:ext cx="845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have the main page with a permanent and adaptive bar on top, with the contacts, login and register links. On the left we have the company’s logo.</a:t>
            </a:r>
          </a:p>
          <a:p>
            <a:endParaRPr lang="en-US" dirty="0"/>
          </a:p>
          <a:p>
            <a:r>
              <a:rPr lang="en-US" dirty="0"/>
              <a:t>In the middle we have links to the location, online store and Our Staff where the user can read about the staff.</a:t>
            </a:r>
          </a:p>
          <a:p>
            <a:endParaRPr lang="en-US" dirty="0"/>
          </a:p>
          <a:p>
            <a:r>
              <a:rPr lang="en-US" dirty="0"/>
              <a:t>At last we have a search bar, allowing the user to search for any product they desire. It will link to the online store</a:t>
            </a:r>
          </a:p>
        </p:txBody>
      </p:sp>
    </p:spTree>
    <p:extLst>
      <p:ext uri="{BB962C8B-B14F-4D97-AF65-F5344CB8AC3E}">
        <p14:creationId xmlns:p14="http://schemas.microsoft.com/office/powerpoint/2010/main" val="1980346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60310"/>
          </a:xfrm>
          <a:custGeom>
            <a:avLst/>
            <a:gdLst>
              <a:gd name="connsiteX0" fmla="*/ 0 w 10079990"/>
              <a:gd name="connsiteY0" fmla="*/ 0 h 7560310"/>
              <a:gd name="connsiteX1" fmla="*/ 10079990 w 10079990"/>
              <a:gd name="connsiteY1" fmla="*/ 0 h 7560310"/>
              <a:gd name="connsiteX2" fmla="*/ 10079990 w 10079990"/>
              <a:gd name="connsiteY2" fmla="*/ 7560310 h 7560310"/>
              <a:gd name="connsiteX3" fmla="*/ 0 w 10079990"/>
              <a:gd name="connsiteY3" fmla="*/ 7560310 h 7560310"/>
              <a:gd name="connsiteX4" fmla="*/ 0 w 10079990"/>
              <a:gd name="connsiteY4" fmla="*/ 0 h 7560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60310">
                <a:moveTo>
                  <a:pt x="0" y="0"/>
                </a:moveTo>
                <a:lnTo>
                  <a:pt x="10079990" y="0"/>
                </a:lnTo>
                <a:lnTo>
                  <a:pt x="10079990" y="7560310"/>
                </a:lnTo>
                <a:lnTo>
                  <a:pt x="0" y="7560310"/>
                </a:lnTo>
                <a:lnTo>
                  <a:pt x="0" y="0"/>
                </a:lnTo>
                <a:close/>
              </a:path>
            </a:pathLst>
          </a:custGeom>
          <a:solidFill>
            <a:srgbClr val="B9BDD5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05130" y="1893570"/>
            <a:ext cx="9674860" cy="5665470"/>
          </a:xfrm>
          <a:custGeom>
            <a:avLst/>
            <a:gdLst>
              <a:gd name="connsiteX0" fmla="*/ 4837430 w 9674860"/>
              <a:gd name="connsiteY0" fmla="*/ 5665470 h 5665470"/>
              <a:gd name="connsiteX1" fmla="*/ 0 w 9674860"/>
              <a:gd name="connsiteY1" fmla="*/ 5665470 h 5665470"/>
              <a:gd name="connsiteX2" fmla="*/ 0 w 9674860"/>
              <a:gd name="connsiteY2" fmla="*/ 0 h 5665470"/>
              <a:gd name="connsiteX3" fmla="*/ 9674860 w 9674860"/>
              <a:gd name="connsiteY3" fmla="*/ 0 h 5665470"/>
              <a:gd name="connsiteX4" fmla="*/ 9674860 w 9674860"/>
              <a:gd name="connsiteY4" fmla="*/ 5665470 h 5665470"/>
              <a:gd name="connsiteX5" fmla="*/ 4837430 w 9674860"/>
              <a:gd name="connsiteY5" fmla="*/ 5665470 h 56654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674860" h="5665470">
                <a:moveTo>
                  <a:pt x="4837430" y="5665470"/>
                </a:moveTo>
                <a:lnTo>
                  <a:pt x="0" y="5665470"/>
                </a:lnTo>
                <a:lnTo>
                  <a:pt x="0" y="0"/>
                </a:lnTo>
                <a:lnTo>
                  <a:pt x="9674860" y="0"/>
                </a:lnTo>
                <a:lnTo>
                  <a:pt x="9674860" y="5665470"/>
                </a:lnTo>
                <a:lnTo>
                  <a:pt x="4837430" y="5665470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05130" y="1893570"/>
            <a:ext cx="9674860" cy="5665470"/>
          </a:xfrm>
          <a:custGeom>
            <a:avLst/>
            <a:gdLst>
              <a:gd name="connsiteX0" fmla="*/ 4837430 w 9674860"/>
              <a:gd name="connsiteY0" fmla="*/ 5665470 h 5665470"/>
              <a:gd name="connsiteX1" fmla="*/ 0 w 9674860"/>
              <a:gd name="connsiteY1" fmla="*/ 5665470 h 5665470"/>
              <a:gd name="connsiteX2" fmla="*/ 0 w 9674860"/>
              <a:gd name="connsiteY2" fmla="*/ 0 h 5665470"/>
              <a:gd name="connsiteX3" fmla="*/ 9674860 w 9674860"/>
              <a:gd name="connsiteY3" fmla="*/ 0 h 5665470"/>
              <a:gd name="connsiteX4" fmla="*/ 9674860 w 9674860"/>
              <a:gd name="connsiteY4" fmla="*/ 5665470 h 5665470"/>
              <a:gd name="connsiteX5" fmla="*/ 4837430 w 9674860"/>
              <a:gd name="connsiteY5" fmla="*/ 5665470 h 56654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674860" h="5665470">
                <a:moveTo>
                  <a:pt x="4837430" y="5665470"/>
                </a:moveTo>
                <a:lnTo>
                  <a:pt x="0" y="5665470"/>
                </a:lnTo>
                <a:lnTo>
                  <a:pt x="0" y="0"/>
                </a:lnTo>
                <a:lnTo>
                  <a:pt x="9674860" y="0"/>
                </a:lnTo>
                <a:lnTo>
                  <a:pt x="9674860" y="5665470"/>
                </a:lnTo>
                <a:lnTo>
                  <a:pt x="4837430" y="566547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BFBFB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0" y="0"/>
            <a:ext cx="181610" cy="918210"/>
          </a:xfrm>
          <a:custGeom>
            <a:avLst/>
            <a:gdLst>
              <a:gd name="connsiteX0" fmla="*/ 91440 w 181610"/>
              <a:gd name="connsiteY0" fmla="*/ 918210 h 918210"/>
              <a:gd name="connsiteX1" fmla="*/ 0 w 181610"/>
              <a:gd name="connsiteY1" fmla="*/ 918210 h 918210"/>
              <a:gd name="connsiteX2" fmla="*/ 0 w 181610"/>
              <a:gd name="connsiteY2" fmla="*/ 0 h 918210"/>
              <a:gd name="connsiteX3" fmla="*/ 181610 w 181610"/>
              <a:gd name="connsiteY3" fmla="*/ 0 h 918210"/>
              <a:gd name="connsiteX4" fmla="*/ 181610 w 181610"/>
              <a:gd name="connsiteY4" fmla="*/ 918210 h 918210"/>
              <a:gd name="connsiteX5" fmla="*/ 91440 w 181610"/>
              <a:gd name="connsiteY5" fmla="*/ 918210 h 9182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8210">
                <a:moveTo>
                  <a:pt x="91440" y="918210"/>
                </a:moveTo>
                <a:lnTo>
                  <a:pt x="0" y="918210"/>
                </a:lnTo>
                <a:lnTo>
                  <a:pt x="0" y="0"/>
                </a:lnTo>
                <a:lnTo>
                  <a:pt x="181610" y="0"/>
                </a:lnTo>
                <a:lnTo>
                  <a:pt x="181610" y="918210"/>
                </a:lnTo>
                <a:lnTo>
                  <a:pt x="91440" y="918210"/>
                </a:lnTo>
                <a:close/>
              </a:path>
            </a:pathLst>
          </a:custGeom>
          <a:solidFill>
            <a:srgbClr val="115B8C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0" y="0"/>
            <a:ext cx="181610" cy="918210"/>
          </a:xfrm>
          <a:custGeom>
            <a:avLst/>
            <a:gdLst>
              <a:gd name="connsiteX0" fmla="*/ 91440 w 181610"/>
              <a:gd name="connsiteY0" fmla="*/ 918210 h 918210"/>
              <a:gd name="connsiteX1" fmla="*/ 0 w 181610"/>
              <a:gd name="connsiteY1" fmla="*/ 918210 h 918210"/>
              <a:gd name="connsiteX2" fmla="*/ 0 w 181610"/>
              <a:gd name="connsiteY2" fmla="*/ 0 h 918210"/>
              <a:gd name="connsiteX3" fmla="*/ 181610 w 181610"/>
              <a:gd name="connsiteY3" fmla="*/ 0 h 918210"/>
              <a:gd name="connsiteX4" fmla="*/ 181610 w 181610"/>
              <a:gd name="connsiteY4" fmla="*/ 918210 h 918210"/>
              <a:gd name="connsiteX5" fmla="*/ 91440 w 181610"/>
              <a:gd name="connsiteY5" fmla="*/ 918210 h 9182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8210">
                <a:moveTo>
                  <a:pt x="91440" y="918210"/>
                </a:moveTo>
                <a:lnTo>
                  <a:pt x="0" y="918210"/>
                </a:lnTo>
                <a:lnTo>
                  <a:pt x="0" y="0"/>
                </a:lnTo>
                <a:lnTo>
                  <a:pt x="181610" y="0"/>
                </a:lnTo>
                <a:lnTo>
                  <a:pt x="181610" y="918210"/>
                </a:lnTo>
                <a:lnTo>
                  <a:pt x="91440" y="91821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0" y="238125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115B8C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0" y="238125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0" y="116840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115B8C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0" y="116840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276090" y="1048449"/>
            <a:ext cx="1668069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400" b="1" i="0" dirty="0">
                <a:solidFill>
                  <a:srgbClr val="333333"/>
                </a:solidFill>
                <a:latin typeface="Arial" pitchFamily="18" charset="0"/>
                <a:cs typeface="Arial" pitchFamily="18" charset="0"/>
              </a:rPr>
              <a:t>ANALYSIS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196340" y="2332333"/>
            <a:ext cx="3658336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080" b="0" i="0" dirty="0">
                <a:solidFill>
                  <a:srgbClr val="0D584C"/>
                </a:solidFill>
                <a:latin typeface="Symbol" pitchFamily="18" charset="0"/>
                <a:cs typeface="Symbol" pitchFamily="18" charset="0"/>
              </a:rPr>
              <a:t>●</a:t>
            </a:r>
            <a:r>
              <a:rPr lang="en-US" altLang="zh-CN" sz="2400" b="0" i="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 Mockup 2 of main page:</a:t>
            </a:r>
          </a:p>
        </p:txBody>
      </p:sp>
      <p:pic>
        <p:nvPicPr>
          <p:cNvPr id="1027" name="Picture 3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8470" y="2890520"/>
            <a:ext cx="6695440" cy="38773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2CF5C-766D-A44C-A359-CAF22D6DA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5DD848-43B1-864F-AA7E-3181D6771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9D24B56-3ED0-394E-B07E-661C7315721A}"/>
              </a:ext>
            </a:extLst>
          </p:cNvPr>
          <p:cNvSpPr/>
          <p:nvPr/>
        </p:nvSpPr>
        <p:spPr>
          <a:xfrm>
            <a:off x="0" y="0"/>
            <a:ext cx="10079990" cy="7560310"/>
          </a:xfrm>
          <a:custGeom>
            <a:avLst/>
            <a:gdLst>
              <a:gd name="connsiteX0" fmla="*/ 0 w 10079990"/>
              <a:gd name="connsiteY0" fmla="*/ 0 h 7560310"/>
              <a:gd name="connsiteX1" fmla="*/ 10079990 w 10079990"/>
              <a:gd name="connsiteY1" fmla="*/ 0 h 7560310"/>
              <a:gd name="connsiteX2" fmla="*/ 10079990 w 10079990"/>
              <a:gd name="connsiteY2" fmla="*/ 7560310 h 7560310"/>
              <a:gd name="connsiteX3" fmla="*/ 0 w 10079990"/>
              <a:gd name="connsiteY3" fmla="*/ 7560310 h 7560310"/>
              <a:gd name="connsiteX4" fmla="*/ 0 w 10079990"/>
              <a:gd name="connsiteY4" fmla="*/ 0 h 7560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60310">
                <a:moveTo>
                  <a:pt x="0" y="0"/>
                </a:moveTo>
                <a:lnTo>
                  <a:pt x="10079990" y="0"/>
                </a:lnTo>
                <a:lnTo>
                  <a:pt x="10079990" y="7560310"/>
                </a:lnTo>
                <a:lnTo>
                  <a:pt x="0" y="7560310"/>
                </a:lnTo>
                <a:lnTo>
                  <a:pt x="0" y="0"/>
                </a:lnTo>
                <a:close/>
              </a:path>
            </a:pathLst>
          </a:custGeom>
          <a:solidFill>
            <a:srgbClr val="B9BDD5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EFC3DFC9-3FB7-AD41-BE94-A702907DBF42}"/>
              </a:ext>
            </a:extLst>
          </p:cNvPr>
          <p:cNvSpPr/>
          <p:nvPr/>
        </p:nvSpPr>
        <p:spPr>
          <a:xfrm>
            <a:off x="405130" y="1893570"/>
            <a:ext cx="9674860" cy="5665470"/>
          </a:xfrm>
          <a:custGeom>
            <a:avLst/>
            <a:gdLst>
              <a:gd name="connsiteX0" fmla="*/ 4837430 w 9674860"/>
              <a:gd name="connsiteY0" fmla="*/ 5665470 h 5665470"/>
              <a:gd name="connsiteX1" fmla="*/ 0 w 9674860"/>
              <a:gd name="connsiteY1" fmla="*/ 5665470 h 5665470"/>
              <a:gd name="connsiteX2" fmla="*/ 0 w 9674860"/>
              <a:gd name="connsiteY2" fmla="*/ 0 h 5665470"/>
              <a:gd name="connsiteX3" fmla="*/ 9674860 w 9674860"/>
              <a:gd name="connsiteY3" fmla="*/ 0 h 5665470"/>
              <a:gd name="connsiteX4" fmla="*/ 9674860 w 9674860"/>
              <a:gd name="connsiteY4" fmla="*/ 5665470 h 5665470"/>
              <a:gd name="connsiteX5" fmla="*/ 4837430 w 9674860"/>
              <a:gd name="connsiteY5" fmla="*/ 5665470 h 56654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674860" h="5665470">
                <a:moveTo>
                  <a:pt x="4837430" y="5665470"/>
                </a:moveTo>
                <a:lnTo>
                  <a:pt x="0" y="5665470"/>
                </a:lnTo>
                <a:lnTo>
                  <a:pt x="0" y="0"/>
                </a:lnTo>
                <a:lnTo>
                  <a:pt x="9674860" y="0"/>
                </a:lnTo>
                <a:lnTo>
                  <a:pt x="9674860" y="5665470"/>
                </a:lnTo>
                <a:lnTo>
                  <a:pt x="4837430" y="566547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BFBFB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71B9275A-356A-8944-95D4-78FB914B2FA9}"/>
              </a:ext>
            </a:extLst>
          </p:cNvPr>
          <p:cNvSpPr/>
          <p:nvPr/>
        </p:nvSpPr>
        <p:spPr>
          <a:xfrm>
            <a:off x="0" y="1845084"/>
            <a:ext cx="9674860" cy="5665470"/>
          </a:xfrm>
          <a:custGeom>
            <a:avLst/>
            <a:gdLst>
              <a:gd name="connsiteX0" fmla="*/ 4837430 w 9674860"/>
              <a:gd name="connsiteY0" fmla="*/ 5665470 h 5665470"/>
              <a:gd name="connsiteX1" fmla="*/ 0 w 9674860"/>
              <a:gd name="connsiteY1" fmla="*/ 5665470 h 5665470"/>
              <a:gd name="connsiteX2" fmla="*/ 0 w 9674860"/>
              <a:gd name="connsiteY2" fmla="*/ 0 h 5665470"/>
              <a:gd name="connsiteX3" fmla="*/ 9674860 w 9674860"/>
              <a:gd name="connsiteY3" fmla="*/ 0 h 5665470"/>
              <a:gd name="connsiteX4" fmla="*/ 9674860 w 9674860"/>
              <a:gd name="connsiteY4" fmla="*/ 5665470 h 5665470"/>
              <a:gd name="connsiteX5" fmla="*/ 4837430 w 9674860"/>
              <a:gd name="connsiteY5" fmla="*/ 5665470 h 56654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674860" h="5665470">
                <a:moveTo>
                  <a:pt x="4837430" y="5665470"/>
                </a:moveTo>
                <a:lnTo>
                  <a:pt x="0" y="5665470"/>
                </a:lnTo>
                <a:lnTo>
                  <a:pt x="0" y="0"/>
                </a:lnTo>
                <a:lnTo>
                  <a:pt x="9674860" y="0"/>
                </a:lnTo>
                <a:lnTo>
                  <a:pt x="9674860" y="5665470"/>
                </a:lnTo>
                <a:lnTo>
                  <a:pt x="4837430" y="566547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BFBFB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774B7EEA-308C-1344-B22E-D3190BCEC37E}"/>
              </a:ext>
            </a:extLst>
          </p:cNvPr>
          <p:cNvSpPr/>
          <p:nvPr/>
        </p:nvSpPr>
        <p:spPr>
          <a:xfrm>
            <a:off x="0" y="0"/>
            <a:ext cx="10079990" cy="7560310"/>
          </a:xfrm>
          <a:custGeom>
            <a:avLst/>
            <a:gdLst>
              <a:gd name="connsiteX0" fmla="*/ 0 w 10079990"/>
              <a:gd name="connsiteY0" fmla="*/ 0 h 7560310"/>
              <a:gd name="connsiteX1" fmla="*/ 10079990 w 10079990"/>
              <a:gd name="connsiteY1" fmla="*/ 0 h 7560310"/>
              <a:gd name="connsiteX2" fmla="*/ 10079990 w 10079990"/>
              <a:gd name="connsiteY2" fmla="*/ 7560310 h 7560310"/>
              <a:gd name="connsiteX3" fmla="*/ 0 w 10079990"/>
              <a:gd name="connsiteY3" fmla="*/ 7560310 h 7560310"/>
              <a:gd name="connsiteX4" fmla="*/ 0 w 10079990"/>
              <a:gd name="connsiteY4" fmla="*/ 0 h 7560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60310">
                <a:moveTo>
                  <a:pt x="0" y="0"/>
                </a:moveTo>
                <a:lnTo>
                  <a:pt x="10079990" y="0"/>
                </a:lnTo>
                <a:lnTo>
                  <a:pt x="10079990" y="7560310"/>
                </a:lnTo>
                <a:lnTo>
                  <a:pt x="0" y="7560310"/>
                </a:lnTo>
                <a:lnTo>
                  <a:pt x="0" y="0"/>
                </a:lnTo>
                <a:close/>
              </a:path>
            </a:pathLst>
          </a:custGeom>
          <a:solidFill>
            <a:srgbClr val="B9BDD5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9322396A-A550-604F-9209-2EF0838639F6}"/>
              </a:ext>
            </a:extLst>
          </p:cNvPr>
          <p:cNvSpPr/>
          <p:nvPr/>
        </p:nvSpPr>
        <p:spPr>
          <a:xfrm>
            <a:off x="405130" y="1893570"/>
            <a:ext cx="9674860" cy="5665470"/>
          </a:xfrm>
          <a:custGeom>
            <a:avLst/>
            <a:gdLst>
              <a:gd name="connsiteX0" fmla="*/ 4837430 w 9674860"/>
              <a:gd name="connsiteY0" fmla="*/ 5665470 h 5665470"/>
              <a:gd name="connsiteX1" fmla="*/ 0 w 9674860"/>
              <a:gd name="connsiteY1" fmla="*/ 5665470 h 5665470"/>
              <a:gd name="connsiteX2" fmla="*/ 0 w 9674860"/>
              <a:gd name="connsiteY2" fmla="*/ 0 h 5665470"/>
              <a:gd name="connsiteX3" fmla="*/ 9674860 w 9674860"/>
              <a:gd name="connsiteY3" fmla="*/ 0 h 5665470"/>
              <a:gd name="connsiteX4" fmla="*/ 9674860 w 9674860"/>
              <a:gd name="connsiteY4" fmla="*/ 5665470 h 5665470"/>
              <a:gd name="connsiteX5" fmla="*/ 4837430 w 9674860"/>
              <a:gd name="connsiteY5" fmla="*/ 5665470 h 56654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674860" h="5665470">
                <a:moveTo>
                  <a:pt x="4837430" y="5665470"/>
                </a:moveTo>
                <a:lnTo>
                  <a:pt x="0" y="5665470"/>
                </a:lnTo>
                <a:lnTo>
                  <a:pt x="0" y="0"/>
                </a:lnTo>
                <a:lnTo>
                  <a:pt x="9674860" y="0"/>
                </a:lnTo>
                <a:lnTo>
                  <a:pt x="9674860" y="5665470"/>
                </a:lnTo>
                <a:lnTo>
                  <a:pt x="4837430" y="5665470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FAA1429D-2FE7-F248-AA51-7DF8647BEB60}"/>
              </a:ext>
            </a:extLst>
          </p:cNvPr>
          <p:cNvSpPr/>
          <p:nvPr/>
        </p:nvSpPr>
        <p:spPr>
          <a:xfrm>
            <a:off x="405130" y="1893570"/>
            <a:ext cx="9674860" cy="5665470"/>
          </a:xfrm>
          <a:custGeom>
            <a:avLst/>
            <a:gdLst>
              <a:gd name="connsiteX0" fmla="*/ 4837430 w 9674860"/>
              <a:gd name="connsiteY0" fmla="*/ 5665470 h 5665470"/>
              <a:gd name="connsiteX1" fmla="*/ 0 w 9674860"/>
              <a:gd name="connsiteY1" fmla="*/ 5665470 h 5665470"/>
              <a:gd name="connsiteX2" fmla="*/ 0 w 9674860"/>
              <a:gd name="connsiteY2" fmla="*/ 0 h 5665470"/>
              <a:gd name="connsiteX3" fmla="*/ 9674860 w 9674860"/>
              <a:gd name="connsiteY3" fmla="*/ 0 h 5665470"/>
              <a:gd name="connsiteX4" fmla="*/ 9674860 w 9674860"/>
              <a:gd name="connsiteY4" fmla="*/ 5665470 h 5665470"/>
              <a:gd name="connsiteX5" fmla="*/ 4837430 w 9674860"/>
              <a:gd name="connsiteY5" fmla="*/ 5665470 h 56654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674860" h="5665470">
                <a:moveTo>
                  <a:pt x="4837430" y="5665470"/>
                </a:moveTo>
                <a:lnTo>
                  <a:pt x="0" y="5665470"/>
                </a:lnTo>
                <a:lnTo>
                  <a:pt x="0" y="0"/>
                </a:lnTo>
                <a:lnTo>
                  <a:pt x="9674860" y="0"/>
                </a:lnTo>
                <a:lnTo>
                  <a:pt x="9674860" y="5665470"/>
                </a:lnTo>
                <a:lnTo>
                  <a:pt x="4837430" y="566547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BFBFB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B9B70FC1-AD27-F840-B58F-C2671512D81F}"/>
              </a:ext>
            </a:extLst>
          </p:cNvPr>
          <p:cNvSpPr/>
          <p:nvPr/>
        </p:nvSpPr>
        <p:spPr>
          <a:xfrm>
            <a:off x="0" y="0"/>
            <a:ext cx="181610" cy="918210"/>
          </a:xfrm>
          <a:custGeom>
            <a:avLst/>
            <a:gdLst>
              <a:gd name="connsiteX0" fmla="*/ 91440 w 181610"/>
              <a:gd name="connsiteY0" fmla="*/ 918210 h 918210"/>
              <a:gd name="connsiteX1" fmla="*/ 0 w 181610"/>
              <a:gd name="connsiteY1" fmla="*/ 918210 h 918210"/>
              <a:gd name="connsiteX2" fmla="*/ 0 w 181610"/>
              <a:gd name="connsiteY2" fmla="*/ 0 h 918210"/>
              <a:gd name="connsiteX3" fmla="*/ 181610 w 181610"/>
              <a:gd name="connsiteY3" fmla="*/ 0 h 918210"/>
              <a:gd name="connsiteX4" fmla="*/ 181610 w 181610"/>
              <a:gd name="connsiteY4" fmla="*/ 918210 h 918210"/>
              <a:gd name="connsiteX5" fmla="*/ 91440 w 181610"/>
              <a:gd name="connsiteY5" fmla="*/ 918210 h 9182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8210">
                <a:moveTo>
                  <a:pt x="91440" y="918210"/>
                </a:moveTo>
                <a:lnTo>
                  <a:pt x="0" y="918210"/>
                </a:lnTo>
                <a:lnTo>
                  <a:pt x="0" y="0"/>
                </a:lnTo>
                <a:lnTo>
                  <a:pt x="181610" y="0"/>
                </a:lnTo>
                <a:lnTo>
                  <a:pt x="181610" y="918210"/>
                </a:lnTo>
                <a:lnTo>
                  <a:pt x="91440" y="918210"/>
                </a:lnTo>
                <a:close/>
              </a:path>
            </a:pathLst>
          </a:custGeom>
          <a:solidFill>
            <a:srgbClr val="115B8C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5CF319D4-4758-B348-B8C2-7374CBE647F1}"/>
              </a:ext>
            </a:extLst>
          </p:cNvPr>
          <p:cNvSpPr/>
          <p:nvPr/>
        </p:nvSpPr>
        <p:spPr>
          <a:xfrm>
            <a:off x="0" y="0"/>
            <a:ext cx="181610" cy="918210"/>
          </a:xfrm>
          <a:custGeom>
            <a:avLst/>
            <a:gdLst>
              <a:gd name="connsiteX0" fmla="*/ 91440 w 181610"/>
              <a:gd name="connsiteY0" fmla="*/ 918210 h 918210"/>
              <a:gd name="connsiteX1" fmla="*/ 0 w 181610"/>
              <a:gd name="connsiteY1" fmla="*/ 918210 h 918210"/>
              <a:gd name="connsiteX2" fmla="*/ 0 w 181610"/>
              <a:gd name="connsiteY2" fmla="*/ 0 h 918210"/>
              <a:gd name="connsiteX3" fmla="*/ 181610 w 181610"/>
              <a:gd name="connsiteY3" fmla="*/ 0 h 918210"/>
              <a:gd name="connsiteX4" fmla="*/ 181610 w 181610"/>
              <a:gd name="connsiteY4" fmla="*/ 918210 h 918210"/>
              <a:gd name="connsiteX5" fmla="*/ 91440 w 181610"/>
              <a:gd name="connsiteY5" fmla="*/ 918210 h 9182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8210">
                <a:moveTo>
                  <a:pt x="91440" y="918210"/>
                </a:moveTo>
                <a:lnTo>
                  <a:pt x="0" y="918210"/>
                </a:lnTo>
                <a:lnTo>
                  <a:pt x="0" y="0"/>
                </a:lnTo>
                <a:lnTo>
                  <a:pt x="181610" y="0"/>
                </a:lnTo>
                <a:lnTo>
                  <a:pt x="181610" y="918210"/>
                </a:lnTo>
                <a:lnTo>
                  <a:pt x="91440" y="91821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A25E2DE4-69A8-F14B-90D6-BB55521E1E13}"/>
              </a:ext>
            </a:extLst>
          </p:cNvPr>
          <p:cNvSpPr/>
          <p:nvPr/>
        </p:nvSpPr>
        <p:spPr>
          <a:xfrm>
            <a:off x="0" y="238125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115B8C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CDAFBE46-B11F-924A-89F0-CBF9C9E5F5C5}"/>
              </a:ext>
            </a:extLst>
          </p:cNvPr>
          <p:cNvSpPr/>
          <p:nvPr/>
        </p:nvSpPr>
        <p:spPr>
          <a:xfrm>
            <a:off x="0" y="238125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B754A843-C679-B247-9FE5-028DF4D5485B}"/>
              </a:ext>
            </a:extLst>
          </p:cNvPr>
          <p:cNvSpPr/>
          <p:nvPr/>
        </p:nvSpPr>
        <p:spPr>
          <a:xfrm>
            <a:off x="0" y="116840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115B8C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6D08D57C-69EF-8042-B10E-A82D7070A7D1}"/>
              </a:ext>
            </a:extLst>
          </p:cNvPr>
          <p:cNvSpPr/>
          <p:nvPr/>
        </p:nvSpPr>
        <p:spPr>
          <a:xfrm>
            <a:off x="0" y="116840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2DA884F-84CA-5348-91CE-E97D71E5D8EB}"/>
              </a:ext>
            </a:extLst>
          </p:cNvPr>
          <p:cNvSpPr txBox="1"/>
          <p:nvPr/>
        </p:nvSpPr>
        <p:spPr>
          <a:xfrm>
            <a:off x="925195" y="4250935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have 3 banners with promos that will be updated weekly.</a:t>
            </a:r>
          </a:p>
          <a:p>
            <a:r>
              <a:rPr lang="en-US" dirty="0"/>
              <a:t>On the mockup they are filled with Loren ipsum just for visual purposes.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815B77F0-553F-5446-85D6-BBDE74B6977A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9710" y="459105"/>
            <a:ext cx="6695440" cy="38773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6762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60310"/>
          </a:xfrm>
          <a:custGeom>
            <a:avLst/>
            <a:gdLst>
              <a:gd name="connsiteX0" fmla="*/ 0 w 10079990"/>
              <a:gd name="connsiteY0" fmla="*/ 0 h 7560310"/>
              <a:gd name="connsiteX1" fmla="*/ 10079990 w 10079990"/>
              <a:gd name="connsiteY1" fmla="*/ 0 h 7560310"/>
              <a:gd name="connsiteX2" fmla="*/ 10079990 w 10079990"/>
              <a:gd name="connsiteY2" fmla="*/ 7560310 h 7560310"/>
              <a:gd name="connsiteX3" fmla="*/ 0 w 10079990"/>
              <a:gd name="connsiteY3" fmla="*/ 7560310 h 7560310"/>
              <a:gd name="connsiteX4" fmla="*/ 0 w 10079990"/>
              <a:gd name="connsiteY4" fmla="*/ 0 h 7560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60310">
                <a:moveTo>
                  <a:pt x="0" y="0"/>
                </a:moveTo>
                <a:lnTo>
                  <a:pt x="10079990" y="0"/>
                </a:lnTo>
                <a:lnTo>
                  <a:pt x="10079990" y="7560310"/>
                </a:lnTo>
                <a:lnTo>
                  <a:pt x="0" y="7560310"/>
                </a:lnTo>
                <a:lnTo>
                  <a:pt x="0" y="0"/>
                </a:lnTo>
                <a:close/>
              </a:path>
            </a:pathLst>
          </a:custGeom>
          <a:solidFill>
            <a:srgbClr val="B9BDD5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05130" y="1893570"/>
            <a:ext cx="9674860" cy="5665470"/>
          </a:xfrm>
          <a:custGeom>
            <a:avLst/>
            <a:gdLst>
              <a:gd name="connsiteX0" fmla="*/ 4837430 w 9674860"/>
              <a:gd name="connsiteY0" fmla="*/ 5665470 h 5665470"/>
              <a:gd name="connsiteX1" fmla="*/ 0 w 9674860"/>
              <a:gd name="connsiteY1" fmla="*/ 5665470 h 5665470"/>
              <a:gd name="connsiteX2" fmla="*/ 0 w 9674860"/>
              <a:gd name="connsiteY2" fmla="*/ 0 h 5665470"/>
              <a:gd name="connsiteX3" fmla="*/ 9674860 w 9674860"/>
              <a:gd name="connsiteY3" fmla="*/ 0 h 5665470"/>
              <a:gd name="connsiteX4" fmla="*/ 9674860 w 9674860"/>
              <a:gd name="connsiteY4" fmla="*/ 5665470 h 5665470"/>
              <a:gd name="connsiteX5" fmla="*/ 4837430 w 9674860"/>
              <a:gd name="connsiteY5" fmla="*/ 5665470 h 56654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674860" h="5665470">
                <a:moveTo>
                  <a:pt x="4837430" y="5665470"/>
                </a:moveTo>
                <a:lnTo>
                  <a:pt x="0" y="5665470"/>
                </a:lnTo>
                <a:lnTo>
                  <a:pt x="0" y="0"/>
                </a:lnTo>
                <a:lnTo>
                  <a:pt x="9674860" y="0"/>
                </a:lnTo>
                <a:lnTo>
                  <a:pt x="9674860" y="5665470"/>
                </a:lnTo>
                <a:lnTo>
                  <a:pt x="4837430" y="5665470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05130" y="1893570"/>
            <a:ext cx="9674860" cy="5665470"/>
          </a:xfrm>
          <a:custGeom>
            <a:avLst/>
            <a:gdLst>
              <a:gd name="connsiteX0" fmla="*/ 4837430 w 9674860"/>
              <a:gd name="connsiteY0" fmla="*/ 5665470 h 5665470"/>
              <a:gd name="connsiteX1" fmla="*/ 0 w 9674860"/>
              <a:gd name="connsiteY1" fmla="*/ 5665470 h 5665470"/>
              <a:gd name="connsiteX2" fmla="*/ 0 w 9674860"/>
              <a:gd name="connsiteY2" fmla="*/ 0 h 5665470"/>
              <a:gd name="connsiteX3" fmla="*/ 9674860 w 9674860"/>
              <a:gd name="connsiteY3" fmla="*/ 0 h 5665470"/>
              <a:gd name="connsiteX4" fmla="*/ 9674860 w 9674860"/>
              <a:gd name="connsiteY4" fmla="*/ 5665470 h 5665470"/>
              <a:gd name="connsiteX5" fmla="*/ 4837430 w 9674860"/>
              <a:gd name="connsiteY5" fmla="*/ 5665470 h 56654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674860" h="5665470">
                <a:moveTo>
                  <a:pt x="4837430" y="5665470"/>
                </a:moveTo>
                <a:lnTo>
                  <a:pt x="0" y="5665470"/>
                </a:lnTo>
                <a:lnTo>
                  <a:pt x="0" y="0"/>
                </a:lnTo>
                <a:lnTo>
                  <a:pt x="9674860" y="0"/>
                </a:lnTo>
                <a:lnTo>
                  <a:pt x="9674860" y="5665470"/>
                </a:lnTo>
                <a:lnTo>
                  <a:pt x="4837430" y="566547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BFBFB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0" y="0"/>
            <a:ext cx="181610" cy="918210"/>
          </a:xfrm>
          <a:custGeom>
            <a:avLst/>
            <a:gdLst>
              <a:gd name="connsiteX0" fmla="*/ 91440 w 181610"/>
              <a:gd name="connsiteY0" fmla="*/ 918210 h 918210"/>
              <a:gd name="connsiteX1" fmla="*/ 0 w 181610"/>
              <a:gd name="connsiteY1" fmla="*/ 918210 h 918210"/>
              <a:gd name="connsiteX2" fmla="*/ 0 w 181610"/>
              <a:gd name="connsiteY2" fmla="*/ 0 h 918210"/>
              <a:gd name="connsiteX3" fmla="*/ 181610 w 181610"/>
              <a:gd name="connsiteY3" fmla="*/ 0 h 918210"/>
              <a:gd name="connsiteX4" fmla="*/ 181610 w 181610"/>
              <a:gd name="connsiteY4" fmla="*/ 918210 h 918210"/>
              <a:gd name="connsiteX5" fmla="*/ 91440 w 181610"/>
              <a:gd name="connsiteY5" fmla="*/ 918210 h 9182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8210">
                <a:moveTo>
                  <a:pt x="91440" y="918210"/>
                </a:moveTo>
                <a:lnTo>
                  <a:pt x="0" y="918210"/>
                </a:lnTo>
                <a:lnTo>
                  <a:pt x="0" y="0"/>
                </a:lnTo>
                <a:lnTo>
                  <a:pt x="181610" y="0"/>
                </a:lnTo>
                <a:lnTo>
                  <a:pt x="181610" y="918210"/>
                </a:lnTo>
                <a:lnTo>
                  <a:pt x="91440" y="918210"/>
                </a:lnTo>
                <a:close/>
              </a:path>
            </a:pathLst>
          </a:custGeom>
          <a:solidFill>
            <a:srgbClr val="115B8C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0" y="0"/>
            <a:ext cx="181610" cy="918210"/>
          </a:xfrm>
          <a:custGeom>
            <a:avLst/>
            <a:gdLst>
              <a:gd name="connsiteX0" fmla="*/ 91440 w 181610"/>
              <a:gd name="connsiteY0" fmla="*/ 918210 h 918210"/>
              <a:gd name="connsiteX1" fmla="*/ 0 w 181610"/>
              <a:gd name="connsiteY1" fmla="*/ 918210 h 918210"/>
              <a:gd name="connsiteX2" fmla="*/ 0 w 181610"/>
              <a:gd name="connsiteY2" fmla="*/ 0 h 918210"/>
              <a:gd name="connsiteX3" fmla="*/ 181610 w 181610"/>
              <a:gd name="connsiteY3" fmla="*/ 0 h 918210"/>
              <a:gd name="connsiteX4" fmla="*/ 181610 w 181610"/>
              <a:gd name="connsiteY4" fmla="*/ 918210 h 918210"/>
              <a:gd name="connsiteX5" fmla="*/ 91440 w 181610"/>
              <a:gd name="connsiteY5" fmla="*/ 918210 h 9182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8210">
                <a:moveTo>
                  <a:pt x="91440" y="918210"/>
                </a:moveTo>
                <a:lnTo>
                  <a:pt x="0" y="918210"/>
                </a:lnTo>
                <a:lnTo>
                  <a:pt x="0" y="0"/>
                </a:lnTo>
                <a:lnTo>
                  <a:pt x="181610" y="0"/>
                </a:lnTo>
                <a:lnTo>
                  <a:pt x="181610" y="918210"/>
                </a:lnTo>
                <a:lnTo>
                  <a:pt x="91440" y="91821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0" y="238125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115B8C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0" y="238125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0" y="116840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115B8C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0" y="116840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276090" y="1048449"/>
            <a:ext cx="1668069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400" b="1" i="0" dirty="0">
                <a:solidFill>
                  <a:srgbClr val="333333"/>
                </a:solidFill>
                <a:latin typeface="Arial" pitchFamily="18" charset="0"/>
                <a:cs typeface="Arial" pitchFamily="18" charset="0"/>
              </a:rPr>
              <a:t>ANALYSIS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196340" y="2332333"/>
            <a:ext cx="3658336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080" b="0" i="0" dirty="0">
                <a:solidFill>
                  <a:srgbClr val="0D584C"/>
                </a:solidFill>
                <a:latin typeface="Symbol" pitchFamily="18" charset="0"/>
                <a:cs typeface="Symbol" pitchFamily="18" charset="0"/>
              </a:rPr>
              <a:t>●</a:t>
            </a:r>
            <a:r>
              <a:rPr lang="en-US" altLang="zh-CN" sz="2400" b="0" i="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 Mockup 3 of main page:</a:t>
            </a:r>
          </a:p>
        </p:txBody>
      </p:sp>
      <p:pic>
        <p:nvPicPr>
          <p:cNvPr id="1027" name="Picture 3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6760" y="2951480"/>
            <a:ext cx="5844540" cy="36296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1304B-4950-004F-9374-6359DC811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C7858B-0CD4-CE42-9963-191F8351E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7684310A-911C-5142-8643-99E71298E3BE}"/>
              </a:ext>
            </a:extLst>
          </p:cNvPr>
          <p:cNvSpPr/>
          <p:nvPr/>
        </p:nvSpPr>
        <p:spPr>
          <a:xfrm>
            <a:off x="0" y="0"/>
            <a:ext cx="10079990" cy="7560310"/>
          </a:xfrm>
          <a:custGeom>
            <a:avLst/>
            <a:gdLst>
              <a:gd name="connsiteX0" fmla="*/ 0 w 10079990"/>
              <a:gd name="connsiteY0" fmla="*/ 0 h 7560310"/>
              <a:gd name="connsiteX1" fmla="*/ 10079990 w 10079990"/>
              <a:gd name="connsiteY1" fmla="*/ 0 h 7560310"/>
              <a:gd name="connsiteX2" fmla="*/ 10079990 w 10079990"/>
              <a:gd name="connsiteY2" fmla="*/ 7560310 h 7560310"/>
              <a:gd name="connsiteX3" fmla="*/ 0 w 10079990"/>
              <a:gd name="connsiteY3" fmla="*/ 7560310 h 7560310"/>
              <a:gd name="connsiteX4" fmla="*/ 0 w 10079990"/>
              <a:gd name="connsiteY4" fmla="*/ 0 h 7560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60310">
                <a:moveTo>
                  <a:pt x="0" y="0"/>
                </a:moveTo>
                <a:lnTo>
                  <a:pt x="10079990" y="0"/>
                </a:lnTo>
                <a:lnTo>
                  <a:pt x="10079990" y="7560310"/>
                </a:lnTo>
                <a:lnTo>
                  <a:pt x="0" y="7560310"/>
                </a:lnTo>
                <a:lnTo>
                  <a:pt x="0" y="0"/>
                </a:lnTo>
                <a:close/>
              </a:path>
            </a:pathLst>
          </a:custGeom>
          <a:solidFill>
            <a:srgbClr val="B9BDD5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B25666BE-10EA-8245-BDB2-E2ACAEE305BC}"/>
              </a:ext>
            </a:extLst>
          </p:cNvPr>
          <p:cNvSpPr/>
          <p:nvPr/>
        </p:nvSpPr>
        <p:spPr>
          <a:xfrm>
            <a:off x="405130" y="1893570"/>
            <a:ext cx="9674860" cy="5665470"/>
          </a:xfrm>
          <a:custGeom>
            <a:avLst/>
            <a:gdLst>
              <a:gd name="connsiteX0" fmla="*/ 4837430 w 9674860"/>
              <a:gd name="connsiteY0" fmla="*/ 5665470 h 5665470"/>
              <a:gd name="connsiteX1" fmla="*/ 0 w 9674860"/>
              <a:gd name="connsiteY1" fmla="*/ 5665470 h 5665470"/>
              <a:gd name="connsiteX2" fmla="*/ 0 w 9674860"/>
              <a:gd name="connsiteY2" fmla="*/ 0 h 5665470"/>
              <a:gd name="connsiteX3" fmla="*/ 9674860 w 9674860"/>
              <a:gd name="connsiteY3" fmla="*/ 0 h 5665470"/>
              <a:gd name="connsiteX4" fmla="*/ 9674860 w 9674860"/>
              <a:gd name="connsiteY4" fmla="*/ 5665470 h 5665470"/>
              <a:gd name="connsiteX5" fmla="*/ 4837430 w 9674860"/>
              <a:gd name="connsiteY5" fmla="*/ 5665470 h 56654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674860" h="5665470">
                <a:moveTo>
                  <a:pt x="4837430" y="5665470"/>
                </a:moveTo>
                <a:lnTo>
                  <a:pt x="0" y="5665470"/>
                </a:lnTo>
                <a:lnTo>
                  <a:pt x="0" y="0"/>
                </a:lnTo>
                <a:lnTo>
                  <a:pt x="9674860" y="0"/>
                </a:lnTo>
                <a:lnTo>
                  <a:pt x="9674860" y="5665470"/>
                </a:lnTo>
                <a:lnTo>
                  <a:pt x="4837430" y="5665470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75182E3F-FADA-7046-A49B-863A9BDAA879}"/>
              </a:ext>
            </a:extLst>
          </p:cNvPr>
          <p:cNvSpPr/>
          <p:nvPr/>
        </p:nvSpPr>
        <p:spPr>
          <a:xfrm>
            <a:off x="405130" y="1893570"/>
            <a:ext cx="9674860" cy="5665470"/>
          </a:xfrm>
          <a:custGeom>
            <a:avLst/>
            <a:gdLst>
              <a:gd name="connsiteX0" fmla="*/ 4837430 w 9674860"/>
              <a:gd name="connsiteY0" fmla="*/ 5665470 h 5665470"/>
              <a:gd name="connsiteX1" fmla="*/ 0 w 9674860"/>
              <a:gd name="connsiteY1" fmla="*/ 5665470 h 5665470"/>
              <a:gd name="connsiteX2" fmla="*/ 0 w 9674860"/>
              <a:gd name="connsiteY2" fmla="*/ 0 h 5665470"/>
              <a:gd name="connsiteX3" fmla="*/ 9674860 w 9674860"/>
              <a:gd name="connsiteY3" fmla="*/ 0 h 5665470"/>
              <a:gd name="connsiteX4" fmla="*/ 9674860 w 9674860"/>
              <a:gd name="connsiteY4" fmla="*/ 5665470 h 5665470"/>
              <a:gd name="connsiteX5" fmla="*/ 4837430 w 9674860"/>
              <a:gd name="connsiteY5" fmla="*/ 5665470 h 56654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674860" h="5665470">
                <a:moveTo>
                  <a:pt x="4837430" y="5665470"/>
                </a:moveTo>
                <a:lnTo>
                  <a:pt x="0" y="5665470"/>
                </a:lnTo>
                <a:lnTo>
                  <a:pt x="0" y="0"/>
                </a:lnTo>
                <a:lnTo>
                  <a:pt x="9674860" y="0"/>
                </a:lnTo>
                <a:lnTo>
                  <a:pt x="9674860" y="5665470"/>
                </a:lnTo>
                <a:lnTo>
                  <a:pt x="4837430" y="566547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BFBFB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E46F8662-012D-884A-8804-D6451E0EF55A}"/>
              </a:ext>
            </a:extLst>
          </p:cNvPr>
          <p:cNvSpPr/>
          <p:nvPr/>
        </p:nvSpPr>
        <p:spPr>
          <a:xfrm>
            <a:off x="0" y="0"/>
            <a:ext cx="181610" cy="918210"/>
          </a:xfrm>
          <a:custGeom>
            <a:avLst/>
            <a:gdLst>
              <a:gd name="connsiteX0" fmla="*/ 91440 w 181610"/>
              <a:gd name="connsiteY0" fmla="*/ 918210 h 918210"/>
              <a:gd name="connsiteX1" fmla="*/ 0 w 181610"/>
              <a:gd name="connsiteY1" fmla="*/ 918210 h 918210"/>
              <a:gd name="connsiteX2" fmla="*/ 0 w 181610"/>
              <a:gd name="connsiteY2" fmla="*/ 0 h 918210"/>
              <a:gd name="connsiteX3" fmla="*/ 181610 w 181610"/>
              <a:gd name="connsiteY3" fmla="*/ 0 h 918210"/>
              <a:gd name="connsiteX4" fmla="*/ 181610 w 181610"/>
              <a:gd name="connsiteY4" fmla="*/ 918210 h 918210"/>
              <a:gd name="connsiteX5" fmla="*/ 91440 w 181610"/>
              <a:gd name="connsiteY5" fmla="*/ 918210 h 9182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8210">
                <a:moveTo>
                  <a:pt x="91440" y="918210"/>
                </a:moveTo>
                <a:lnTo>
                  <a:pt x="0" y="918210"/>
                </a:lnTo>
                <a:lnTo>
                  <a:pt x="0" y="0"/>
                </a:lnTo>
                <a:lnTo>
                  <a:pt x="181610" y="0"/>
                </a:lnTo>
                <a:lnTo>
                  <a:pt x="181610" y="918210"/>
                </a:lnTo>
                <a:lnTo>
                  <a:pt x="91440" y="918210"/>
                </a:lnTo>
                <a:close/>
              </a:path>
            </a:pathLst>
          </a:custGeom>
          <a:solidFill>
            <a:srgbClr val="115B8C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FCE915F7-0AA1-2B43-9F04-C80DFD731C86}"/>
              </a:ext>
            </a:extLst>
          </p:cNvPr>
          <p:cNvSpPr/>
          <p:nvPr/>
        </p:nvSpPr>
        <p:spPr>
          <a:xfrm>
            <a:off x="0" y="0"/>
            <a:ext cx="181610" cy="918210"/>
          </a:xfrm>
          <a:custGeom>
            <a:avLst/>
            <a:gdLst>
              <a:gd name="connsiteX0" fmla="*/ 91440 w 181610"/>
              <a:gd name="connsiteY0" fmla="*/ 918210 h 918210"/>
              <a:gd name="connsiteX1" fmla="*/ 0 w 181610"/>
              <a:gd name="connsiteY1" fmla="*/ 918210 h 918210"/>
              <a:gd name="connsiteX2" fmla="*/ 0 w 181610"/>
              <a:gd name="connsiteY2" fmla="*/ 0 h 918210"/>
              <a:gd name="connsiteX3" fmla="*/ 181610 w 181610"/>
              <a:gd name="connsiteY3" fmla="*/ 0 h 918210"/>
              <a:gd name="connsiteX4" fmla="*/ 181610 w 181610"/>
              <a:gd name="connsiteY4" fmla="*/ 918210 h 918210"/>
              <a:gd name="connsiteX5" fmla="*/ 91440 w 181610"/>
              <a:gd name="connsiteY5" fmla="*/ 918210 h 9182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8210">
                <a:moveTo>
                  <a:pt x="91440" y="918210"/>
                </a:moveTo>
                <a:lnTo>
                  <a:pt x="0" y="918210"/>
                </a:lnTo>
                <a:lnTo>
                  <a:pt x="0" y="0"/>
                </a:lnTo>
                <a:lnTo>
                  <a:pt x="181610" y="0"/>
                </a:lnTo>
                <a:lnTo>
                  <a:pt x="181610" y="918210"/>
                </a:lnTo>
                <a:lnTo>
                  <a:pt x="91440" y="91821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F84D70FC-D2B0-024E-845E-CC3CB8D90558}"/>
              </a:ext>
            </a:extLst>
          </p:cNvPr>
          <p:cNvSpPr/>
          <p:nvPr/>
        </p:nvSpPr>
        <p:spPr>
          <a:xfrm>
            <a:off x="0" y="238125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115B8C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FE1BE6BF-AD15-9045-B7A7-A6EF65ED3CB9}"/>
              </a:ext>
            </a:extLst>
          </p:cNvPr>
          <p:cNvSpPr/>
          <p:nvPr/>
        </p:nvSpPr>
        <p:spPr>
          <a:xfrm>
            <a:off x="0" y="238125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6DF6C18F-A453-0A4F-9607-4BA09FA6D46A}"/>
              </a:ext>
            </a:extLst>
          </p:cNvPr>
          <p:cNvSpPr/>
          <p:nvPr/>
        </p:nvSpPr>
        <p:spPr>
          <a:xfrm>
            <a:off x="0" y="116840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115B8C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977FD21E-8407-6740-B1FC-9B97284C2A58}"/>
              </a:ext>
            </a:extLst>
          </p:cNvPr>
          <p:cNvSpPr/>
          <p:nvPr/>
        </p:nvSpPr>
        <p:spPr>
          <a:xfrm>
            <a:off x="0" y="116840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0A14BB14-F639-AD4D-9B3C-97B87B525CA5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9775" y="77470"/>
            <a:ext cx="5844540" cy="3629660"/>
          </a:xfrm>
          <a:prstGeom prst="rect">
            <a:avLst/>
          </a:prstGeom>
          <a:noFill/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DD08431B-22E3-C642-B030-E09C6EE35526}"/>
              </a:ext>
            </a:extLst>
          </p:cNvPr>
          <p:cNvSpPr txBox="1"/>
          <p:nvPr/>
        </p:nvSpPr>
        <p:spPr>
          <a:xfrm>
            <a:off x="1003300" y="4311650"/>
            <a:ext cx="768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situated at the bottom of the screen. It has links to the press, </a:t>
            </a:r>
            <a:r>
              <a:rPr lang="en-US" dirty="0" err="1"/>
              <a:t>carreers</a:t>
            </a:r>
            <a:r>
              <a:rPr lang="en-US" dirty="0"/>
              <a:t>/Jobs, offering possible jobs at our company, Blog, where users can comment ant discuss products and FAQ’s with frequently asked pictures.</a:t>
            </a:r>
          </a:p>
          <a:p>
            <a:r>
              <a:rPr lang="en-US" dirty="0"/>
              <a:t>There is also an add to a future app that could be developed.</a:t>
            </a:r>
          </a:p>
        </p:txBody>
      </p:sp>
    </p:spTree>
    <p:extLst>
      <p:ext uri="{BB962C8B-B14F-4D97-AF65-F5344CB8AC3E}">
        <p14:creationId xmlns:p14="http://schemas.microsoft.com/office/powerpoint/2010/main" val="274686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216</Words>
  <Application>Microsoft Macintosh PowerPoint</Application>
  <PresentationFormat>Personalizados</PresentationFormat>
  <Paragraphs>22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3" baseType="lpstr">
      <vt:lpstr>宋体</vt:lpstr>
      <vt:lpstr>Arial</vt:lpstr>
      <vt:lpstr>Calibri</vt:lpstr>
      <vt:lpstr>Symbol</vt:lpstr>
      <vt:lpstr>Times New Roman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Miguel Moura</cp:lastModifiedBy>
  <cp:revision>7</cp:revision>
  <cp:lastPrinted>2019-11-07T15:54:22Z</cp:lastPrinted>
  <dcterms:created xsi:type="dcterms:W3CDTF">2019-11-07T00:00:00Z</dcterms:created>
  <dcterms:modified xsi:type="dcterms:W3CDTF">2019-11-07T15:56:10Z</dcterms:modified>
</cp:coreProperties>
</file>