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</p:sldIdLst>
  <p:sldSz cx="100838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1"/>
    <p:restoredTop sz="94697"/>
  </p:normalViewPr>
  <p:slideViewPr>
    <p:cSldViewPr>
      <p:cViewPr>
        <p:scale>
          <a:sx n="108" d="100"/>
          <a:sy n="108" d="100"/>
        </p:scale>
        <p:origin x="1520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60310"/>
          </a:xfrm>
          <a:custGeom>
            <a:avLst/>
            <a:gdLst>
              <a:gd name="connsiteX0" fmla="*/ 0 w 10079990"/>
              <a:gd name="connsiteY0" fmla="*/ 0 h 7560310"/>
              <a:gd name="connsiteX1" fmla="*/ 10079990 w 10079990"/>
              <a:gd name="connsiteY1" fmla="*/ 0 h 7560310"/>
              <a:gd name="connsiteX2" fmla="*/ 10079990 w 10079990"/>
              <a:gd name="connsiteY2" fmla="*/ 7560310 h 7560310"/>
              <a:gd name="connsiteX3" fmla="*/ 0 w 10079990"/>
              <a:gd name="connsiteY3" fmla="*/ 7560310 h 7560310"/>
              <a:gd name="connsiteX4" fmla="*/ 0 w 10079990"/>
              <a:gd name="connsiteY4" fmla="*/ 0 h 7560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60310">
                <a:moveTo>
                  <a:pt x="0" y="0"/>
                </a:moveTo>
                <a:lnTo>
                  <a:pt x="10079990" y="0"/>
                </a:lnTo>
                <a:lnTo>
                  <a:pt x="10079990" y="7560310"/>
                </a:lnTo>
                <a:lnTo>
                  <a:pt x="0" y="7560310"/>
                </a:lnTo>
                <a:lnTo>
                  <a:pt x="0" y="0"/>
                </a:lnTo>
                <a:close/>
              </a:path>
            </a:pathLst>
          </a:custGeom>
          <a:solidFill>
            <a:srgbClr val="333366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05130" y="1893570"/>
            <a:ext cx="9674860" cy="5665470"/>
          </a:xfrm>
          <a:custGeom>
            <a:avLst/>
            <a:gdLst>
              <a:gd name="connsiteX0" fmla="*/ 4837430 w 9674860"/>
              <a:gd name="connsiteY0" fmla="*/ 5665470 h 5665470"/>
              <a:gd name="connsiteX1" fmla="*/ 0 w 9674860"/>
              <a:gd name="connsiteY1" fmla="*/ 5665470 h 5665470"/>
              <a:gd name="connsiteX2" fmla="*/ 0 w 9674860"/>
              <a:gd name="connsiteY2" fmla="*/ 0 h 5665470"/>
              <a:gd name="connsiteX3" fmla="*/ 9674860 w 9674860"/>
              <a:gd name="connsiteY3" fmla="*/ 0 h 5665470"/>
              <a:gd name="connsiteX4" fmla="*/ 9674860 w 9674860"/>
              <a:gd name="connsiteY4" fmla="*/ 5665470 h 5665470"/>
              <a:gd name="connsiteX5" fmla="*/ 4837430 w 9674860"/>
              <a:gd name="connsiteY5" fmla="*/ 5665470 h 5665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674860" h="5665470">
                <a:moveTo>
                  <a:pt x="4837430" y="5665470"/>
                </a:moveTo>
                <a:lnTo>
                  <a:pt x="0" y="5665470"/>
                </a:lnTo>
                <a:lnTo>
                  <a:pt x="0" y="0"/>
                </a:lnTo>
                <a:lnTo>
                  <a:pt x="9674860" y="0"/>
                </a:lnTo>
                <a:lnTo>
                  <a:pt x="9674860" y="5665470"/>
                </a:lnTo>
                <a:lnTo>
                  <a:pt x="4837430" y="5665470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5130" y="1893570"/>
            <a:ext cx="9674860" cy="5665470"/>
          </a:xfrm>
          <a:custGeom>
            <a:avLst/>
            <a:gdLst>
              <a:gd name="connsiteX0" fmla="*/ 4837430 w 9674860"/>
              <a:gd name="connsiteY0" fmla="*/ 5665470 h 5665470"/>
              <a:gd name="connsiteX1" fmla="*/ 0 w 9674860"/>
              <a:gd name="connsiteY1" fmla="*/ 5665470 h 5665470"/>
              <a:gd name="connsiteX2" fmla="*/ 0 w 9674860"/>
              <a:gd name="connsiteY2" fmla="*/ 0 h 5665470"/>
              <a:gd name="connsiteX3" fmla="*/ 9674860 w 9674860"/>
              <a:gd name="connsiteY3" fmla="*/ 0 h 5665470"/>
              <a:gd name="connsiteX4" fmla="*/ 9674860 w 9674860"/>
              <a:gd name="connsiteY4" fmla="*/ 5665470 h 5665470"/>
              <a:gd name="connsiteX5" fmla="*/ 4837430 w 9674860"/>
              <a:gd name="connsiteY5" fmla="*/ 5665470 h 5665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674860" h="5665470">
                <a:moveTo>
                  <a:pt x="4837430" y="5665470"/>
                </a:moveTo>
                <a:lnTo>
                  <a:pt x="0" y="5665470"/>
                </a:lnTo>
                <a:lnTo>
                  <a:pt x="0" y="0"/>
                </a:lnTo>
                <a:lnTo>
                  <a:pt x="9674860" y="0"/>
                </a:lnTo>
                <a:lnTo>
                  <a:pt x="9674860" y="5665470"/>
                </a:lnTo>
                <a:lnTo>
                  <a:pt x="4837430" y="566547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BFBFB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0" y="0"/>
            <a:ext cx="181610" cy="918210"/>
          </a:xfrm>
          <a:custGeom>
            <a:avLst/>
            <a:gdLst>
              <a:gd name="connsiteX0" fmla="*/ 91440 w 181610"/>
              <a:gd name="connsiteY0" fmla="*/ 918210 h 918210"/>
              <a:gd name="connsiteX1" fmla="*/ 0 w 181610"/>
              <a:gd name="connsiteY1" fmla="*/ 918210 h 918210"/>
              <a:gd name="connsiteX2" fmla="*/ 0 w 181610"/>
              <a:gd name="connsiteY2" fmla="*/ 0 h 918210"/>
              <a:gd name="connsiteX3" fmla="*/ 181610 w 181610"/>
              <a:gd name="connsiteY3" fmla="*/ 0 h 918210"/>
              <a:gd name="connsiteX4" fmla="*/ 181610 w 181610"/>
              <a:gd name="connsiteY4" fmla="*/ 918210 h 918210"/>
              <a:gd name="connsiteX5" fmla="*/ 91440 w 181610"/>
              <a:gd name="connsiteY5" fmla="*/ 918210 h 918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8210">
                <a:moveTo>
                  <a:pt x="91440" y="918210"/>
                </a:moveTo>
                <a:lnTo>
                  <a:pt x="0" y="918210"/>
                </a:lnTo>
                <a:lnTo>
                  <a:pt x="0" y="0"/>
                </a:lnTo>
                <a:lnTo>
                  <a:pt x="181610" y="0"/>
                </a:lnTo>
                <a:lnTo>
                  <a:pt x="181610" y="918210"/>
                </a:lnTo>
                <a:lnTo>
                  <a:pt x="91440" y="91821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0" y="0"/>
            <a:ext cx="181610" cy="918210"/>
          </a:xfrm>
          <a:custGeom>
            <a:avLst/>
            <a:gdLst>
              <a:gd name="connsiteX0" fmla="*/ 91440 w 181610"/>
              <a:gd name="connsiteY0" fmla="*/ 918210 h 918210"/>
              <a:gd name="connsiteX1" fmla="*/ 0 w 181610"/>
              <a:gd name="connsiteY1" fmla="*/ 918210 h 918210"/>
              <a:gd name="connsiteX2" fmla="*/ 0 w 181610"/>
              <a:gd name="connsiteY2" fmla="*/ 0 h 918210"/>
              <a:gd name="connsiteX3" fmla="*/ 181610 w 181610"/>
              <a:gd name="connsiteY3" fmla="*/ 0 h 918210"/>
              <a:gd name="connsiteX4" fmla="*/ 181610 w 181610"/>
              <a:gd name="connsiteY4" fmla="*/ 918210 h 918210"/>
              <a:gd name="connsiteX5" fmla="*/ 91440 w 181610"/>
              <a:gd name="connsiteY5" fmla="*/ 918210 h 918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8210">
                <a:moveTo>
                  <a:pt x="91440" y="918210"/>
                </a:moveTo>
                <a:lnTo>
                  <a:pt x="0" y="918210"/>
                </a:lnTo>
                <a:lnTo>
                  <a:pt x="0" y="0"/>
                </a:lnTo>
                <a:lnTo>
                  <a:pt x="181610" y="0"/>
                </a:lnTo>
                <a:lnTo>
                  <a:pt x="181610" y="918210"/>
                </a:lnTo>
                <a:lnTo>
                  <a:pt x="91440" y="91821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0" y="238125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0" y="238125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0" y="116840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0" y="116840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76370" y="1048449"/>
            <a:ext cx="226121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b="1" i="0" dirty="0">
                <a:solidFill>
                  <a:srgbClr val="333333"/>
                </a:solidFill>
                <a:latin typeface="Arial" pitchFamily="18" charset="0"/>
                <a:cs typeface="Arial" pitchFamily="18" charset="0"/>
              </a:rPr>
              <a:t>Project for GSI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671570" y="3340162"/>
            <a:ext cx="3444240" cy="11947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4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B&amp;S PHARMA</a:t>
            </a:r>
          </a:p>
          <a:p>
            <a:pPr marL="1074420">
              <a:lnSpc>
                <a:spcPts val="5408"/>
              </a:lnSpc>
            </a:pPr>
            <a:r>
              <a:rPr lang="en-US" altLang="zh-CN" sz="2400" b="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Made by: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602990" y="4570513"/>
            <a:ext cx="3572764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Olavo Simao Marques Silva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440430" y="4914683"/>
            <a:ext cx="3893719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Miguel Angelo Barraca Moura</a:t>
            </a:r>
          </a:p>
          <a:p>
            <a:pPr marL="471170">
              <a:lnSpc>
                <a:spcPts val="27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Alberto Rubio Hurtado</a:t>
            </a:r>
          </a:p>
          <a:p>
            <a:pPr marL="734060">
              <a:lnSpc>
                <a:spcPts val="27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Raúl Ojeda Robles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60310"/>
          </a:xfrm>
          <a:custGeom>
            <a:avLst/>
            <a:gdLst>
              <a:gd name="connsiteX0" fmla="*/ 0 w 10079990"/>
              <a:gd name="connsiteY0" fmla="*/ 0 h 7560310"/>
              <a:gd name="connsiteX1" fmla="*/ 10079990 w 10079990"/>
              <a:gd name="connsiteY1" fmla="*/ 0 h 7560310"/>
              <a:gd name="connsiteX2" fmla="*/ 10079990 w 10079990"/>
              <a:gd name="connsiteY2" fmla="*/ 7560310 h 7560310"/>
              <a:gd name="connsiteX3" fmla="*/ 0 w 10079990"/>
              <a:gd name="connsiteY3" fmla="*/ 7560310 h 7560310"/>
              <a:gd name="connsiteX4" fmla="*/ 0 w 10079990"/>
              <a:gd name="connsiteY4" fmla="*/ 0 h 7560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60310">
                <a:moveTo>
                  <a:pt x="0" y="0"/>
                </a:moveTo>
                <a:lnTo>
                  <a:pt x="10079990" y="0"/>
                </a:lnTo>
                <a:lnTo>
                  <a:pt x="10079990" y="7560310"/>
                </a:lnTo>
                <a:lnTo>
                  <a:pt x="0" y="7560310"/>
                </a:lnTo>
                <a:lnTo>
                  <a:pt x="0" y="0"/>
                </a:lnTo>
                <a:close/>
              </a:path>
            </a:pathLst>
          </a:custGeom>
          <a:solidFill>
            <a:srgbClr val="B9BDD5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05130" y="1893570"/>
            <a:ext cx="9674860" cy="5665470"/>
          </a:xfrm>
          <a:custGeom>
            <a:avLst/>
            <a:gdLst>
              <a:gd name="connsiteX0" fmla="*/ 4837430 w 9674860"/>
              <a:gd name="connsiteY0" fmla="*/ 5665470 h 5665470"/>
              <a:gd name="connsiteX1" fmla="*/ 0 w 9674860"/>
              <a:gd name="connsiteY1" fmla="*/ 5665470 h 5665470"/>
              <a:gd name="connsiteX2" fmla="*/ 0 w 9674860"/>
              <a:gd name="connsiteY2" fmla="*/ 0 h 5665470"/>
              <a:gd name="connsiteX3" fmla="*/ 9674860 w 9674860"/>
              <a:gd name="connsiteY3" fmla="*/ 0 h 5665470"/>
              <a:gd name="connsiteX4" fmla="*/ 9674860 w 9674860"/>
              <a:gd name="connsiteY4" fmla="*/ 5665470 h 5665470"/>
              <a:gd name="connsiteX5" fmla="*/ 4837430 w 9674860"/>
              <a:gd name="connsiteY5" fmla="*/ 5665470 h 5665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674860" h="5665470">
                <a:moveTo>
                  <a:pt x="4837430" y="5665470"/>
                </a:moveTo>
                <a:lnTo>
                  <a:pt x="0" y="5665470"/>
                </a:lnTo>
                <a:lnTo>
                  <a:pt x="0" y="0"/>
                </a:lnTo>
                <a:lnTo>
                  <a:pt x="9674860" y="0"/>
                </a:lnTo>
                <a:lnTo>
                  <a:pt x="9674860" y="5665470"/>
                </a:lnTo>
                <a:lnTo>
                  <a:pt x="4837430" y="5665470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5130" y="1893570"/>
            <a:ext cx="9674860" cy="5665470"/>
          </a:xfrm>
          <a:custGeom>
            <a:avLst/>
            <a:gdLst>
              <a:gd name="connsiteX0" fmla="*/ 4837430 w 9674860"/>
              <a:gd name="connsiteY0" fmla="*/ 5665470 h 5665470"/>
              <a:gd name="connsiteX1" fmla="*/ 0 w 9674860"/>
              <a:gd name="connsiteY1" fmla="*/ 5665470 h 5665470"/>
              <a:gd name="connsiteX2" fmla="*/ 0 w 9674860"/>
              <a:gd name="connsiteY2" fmla="*/ 0 h 5665470"/>
              <a:gd name="connsiteX3" fmla="*/ 9674860 w 9674860"/>
              <a:gd name="connsiteY3" fmla="*/ 0 h 5665470"/>
              <a:gd name="connsiteX4" fmla="*/ 9674860 w 9674860"/>
              <a:gd name="connsiteY4" fmla="*/ 5665470 h 5665470"/>
              <a:gd name="connsiteX5" fmla="*/ 4837430 w 9674860"/>
              <a:gd name="connsiteY5" fmla="*/ 5665470 h 5665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674860" h="5665470">
                <a:moveTo>
                  <a:pt x="4837430" y="5665470"/>
                </a:moveTo>
                <a:lnTo>
                  <a:pt x="0" y="5665470"/>
                </a:lnTo>
                <a:lnTo>
                  <a:pt x="0" y="0"/>
                </a:lnTo>
                <a:lnTo>
                  <a:pt x="9674860" y="0"/>
                </a:lnTo>
                <a:lnTo>
                  <a:pt x="9674860" y="5665470"/>
                </a:lnTo>
                <a:lnTo>
                  <a:pt x="4837430" y="566547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BFBFB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0" y="0"/>
            <a:ext cx="181610" cy="918210"/>
          </a:xfrm>
          <a:custGeom>
            <a:avLst/>
            <a:gdLst>
              <a:gd name="connsiteX0" fmla="*/ 91440 w 181610"/>
              <a:gd name="connsiteY0" fmla="*/ 918210 h 918210"/>
              <a:gd name="connsiteX1" fmla="*/ 0 w 181610"/>
              <a:gd name="connsiteY1" fmla="*/ 918210 h 918210"/>
              <a:gd name="connsiteX2" fmla="*/ 0 w 181610"/>
              <a:gd name="connsiteY2" fmla="*/ 0 h 918210"/>
              <a:gd name="connsiteX3" fmla="*/ 181610 w 181610"/>
              <a:gd name="connsiteY3" fmla="*/ 0 h 918210"/>
              <a:gd name="connsiteX4" fmla="*/ 181610 w 181610"/>
              <a:gd name="connsiteY4" fmla="*/ 918210 h 918210"/>
              <a:gd name="connsiteX5" fmla="*/ 91440 w 181610"/>
              <a:gd name="connsiteY5" fmla="*/ 918210 h 918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8210">
                <a:moveTo>
                  <a:pt x="91440" y="918210"/>
                </a:moveTo>
                <a:lnTo>
                  <a:pt x="0" y="918210"/>
                </a:lnTo>
                <a:lnTo>
                  <a:pt x="0" y="0"/>
                </a:lnTo>
                <a:lnTo>
                  <a:pt x="181610" y="0"/>
                </a:lnTo>
                <a:lnTo>
                  <a:pt x="181610" y="918210"/>
                </a:lnTo>
                <a:lnTo>
                  <a:pt x="91440" y="91821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0" y="0"/>
            <a:ext cx="181610" cy="918210"/>
          </a:xfrm>
          <a:custGeom>
            <a:avLst/>
            <a:gdLst>
              <a:gd name="connsiteX0" fmla="*/ 91440 w 181610"/>
              <a:gd name="connsiteY0" fmla="*/ 918210 h 918210"/>
              <a:gd name="connsiteX1" fmla="*/ 0 w 181610"/>
              <a:gd name="connsiteY1" fmla="*/ 918210 h 918210"/>
              <a:gd name="connsiteX2" fmla="*/ 0 w 181610"/>
              <a:gd name="connsiteY2" fmla="*/ 0 h 918210"/>
              <a:gd name="connsiteX3" fmla="*/ 181610 w 181610"/>
              <a:gd name="connsiteY3" fmla="*/ 0 h 918210"/>
              <a:gd name="connsiteX4" fmla="*/ 181610 w 181610"/>
              <a:gd name="connsiteY4" fmla="*/ 918210 h 918210"/>
              <a:gd name="connsiteX5" fmla="*/ 91440 w 181610"/>
              <a:gd name="connsiteY5" fmla="*/ 918210 h 918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8210">
                <a:moveTo>
                  <a:pt x="91440" y="918210"/>
                </a:moveTo>
                <a:lnTo>
                  <a:pt x="0" y="918210"/>
                </a:lnTo>
                <a:lnTo>
                  <a:pt x="0" y="0"/>
                </a:lnTo>
                <a:lnTo>
                  <a:pt x="181610" y="0"/>
                </a:lnTo>
                <a:lnTo>
                  <a:pt x="181610" y="918210"/>
                </a:lnTo>
                <a:lnTo>
                  <a:pt x="91440" y="91821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0" y="238125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0" y="238125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0" y="116840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0" y="116840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276090" y="1048449"/>
            <a:ext cx="1668069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b="1" i="0" dirty="0">
                <a:solidFill>
                  <a:srgbClr val="333333"/>
                </a:solidFill>
                <a:latin typeface="Arial" pitchFamily="18" charset="0"/>
                <a:cs typeface="Arial" pitchFamily="18" charset="0"/>
              </a:rPr>
              <a:t>ANALYSIS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96340" y="2332333"/>
            <a:ext cx="8520811" cy="9842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080" b="0" i="0" dirty="0">
                <a:solidFill>
                  <a:srgbClr val="0D584C"/>
                </a:solidFill>
                <a:latin typeface="Symbol" pitchFamily="18" charset="0"/>
                <a:cs typeface="Symbol" pitchFamily="18" charset="0"/>
              </a:rPr>
              <a:t>●</a:t>
            </a:r>
            <a:r>
              <a:rPr lang="en-US" altLang="zh-CN" sz="2400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The class diagram has been done based on the information </a:t>
            </a:r>
          </a:p>
          <a:p>
            <a:pPr marL="323850">
              <a:lnSpc>
                <a:spcPts val="268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requirements and user interface requirements included in </a:t>
            </a:r>
          </a:p>
          <a:p>
            <a:pPr marL="323850">
              <a:lnSpc>
                <a:spcPts val="267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 REM file.</a:t>
            </a:r>
          </a:p>
        </p:txBody>
      </p:sp>
      <p:pic>
        <p:nvPicPr>
          <p:cNvPr id="1027" name="Picture 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0010" y="3360420"/>
            <a:ext cx="7866380" cy="38392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47</Words>
  <Application>Microsoft Macintosh PowerPoint</Application>
  <PresentationFormat>Personalizados</PresentationFormat>
  <Paragraphs>11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Symbol</vt:lpstr>
      <vt:lpstr>Times New Roman</vt:lpstr>
      <vt:lpstr>Office Theme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Miguel Moura</cp:lastModifiedBy>
  <cp:revision>7</cp:revision>
  <cp:lastPrinted>2019-11-07T15:54:22Z</cp:lastPrinted>
  <dcterms:created xsi:type="dcterms:W3CDTF">2019-11-07T00:00:00Z</dcterms:created>
  <dcterms:modified xsi:type="dcterms:W3CDTF">2019-11-07T16:09:30Z</dcterms:modified>
</cp:coreProperties>
</file>