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</p:sldIdLst>
  <p:sldSz cx="100838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>
      <p:cViewPr varScale="1">
        <p:scale>
          <a:sx n="98" d="100"/>
          <a:sy n="98" d="100"/>
        </p:scale>
        <p:origin x="17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60310"/>
          </a:xfrm>
          <a:custGeom>
            <a:avLst/>
            <a:gdLst>
              <a:gd name="connsiteX0" fmla="*/ 0 w 10079990"/>
              <a:gd name="connsiteY0" fmla="*/ 0 h 7560310"/>
              <a:gd name="connsiteX1" fmla="*/ 10079990 w 10079990"/>
              <a:gd name="connsiteY1" fmla="*/ 0 h 7560310"/>
              <a:gd name="connsiteX2" fmla="*/ 10079990 w 10079990"/>
              <a:gd name="connsiteY2" fmla="*/ 7560310 h 7560310"/>
              <a:gd name="connsiteX3" fmla="*/ 0 w 10079990"/>
              <a:gd name="connsiteY3" fmla="*/ 7560310 h 7560310"/>
              <a:gd name="connsiteX4" fmla="*/ 0 w 10079990"/>
              <a:gd name="connsiteY4" fmla="*/ 0 h 7560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60310">
                <a:moveTo>
                  <a:pt x="0" y="0"/>
                </a:moveTo>
                <a:lnTo>
                  <a:pt x="10079990" y="0"/>
                </a:lnTo>
                <a:lnTo>
                  <a:pt x="10079990" y="7560310"/>
                </a:lnTo>
                <a:lnTo>
                  <a:pt x="0" y="7560310"/>
                </a:lnTo>
                <a:lnTo>
                  <a:pt x="0" y="0"/>
                </a:lnTo>
                <a:close/>
              </a:path>
            </a:pathLst>
          </a:custGeom>
          <a:solidFill>
            <a:srgbClr val="333366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BFBFB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76370" y="1048449"/>
            <a:ext cx="226121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b="1" i="0" dirty="0">
                <a:solidFill>
                  <a:srgbClr val="333333"/>
                </a:solidFill>
                <a:latin typeface="Arial" pitchFamily="18" charset="0"/>
                <a:cs typeface="Arial" pitchFamily="18" charset="0"/>
              </a:rPr>
              <a:t>Project for GSI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671570" y="3340162"/>
            <a:ext cx="3444240" cy="11947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B&amp;S PHARMA</a:t>
            </a:r>
          </a:p>
          <a:p>
            <a:pPr marL="1074420">
              <a:lnSpc>
                <a:spcPts val="5408"/>
              </a:lnSpc>
            </a:pP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Made by: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602990" y="4570513"/>
            <a:ext cx="3572764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Olavo Simao Marques Silva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440430" y="4914683"/>
            <a:ext cx="3893719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Miguel Angelo Barraca Moura</a:t>
            </a:r>
          </a:p>
          <a:p>
            <a:pPr marL="471170">
              <a:lnSpc>
                <a:spcPts val="27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Alberto Rubio Hurtado</a:t>
            </a:r>
          </a:p>
          <a:p>
            <a:pPr marL="734060">
              <a:lnSpc>
                <a:spcPts val="27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Raúl Ojeda Robles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60310"/>
          </a:xfrm>
          <a:custGeom>
            <a:avLst/>
            <a:gdLst>
              <a:gd name="connsiteX0" fmla="*/ 0 w 10079990"/>
              <a:gd name="connsiteY0" fmla="*/ 0 h 7560310"/>
              <a:gd name="connsiteX1" fmla="*/ 10079990 w 10079990"/>
              <a:gd name="connsiteY1" fmla="*/ 0 h 7560310"/>
              <a:gd name="connsiteX2" fmla="*/ 10079990 w 10079990"/>
              <a:gd name="connsiteY2" fmla="*/ 7560310 h 7560310"/>
              <a:gd name="connsiteX3" fmla="*/ 0 w 10079990"/>
              <a:gd name="connsiteY3" fmla="*/ 7560310 h 7560310"/>
              <a:gd name="connsiteX4" fmla="*/ 0 w 10079990"/>
              <a:gd name="connsiteY4" fmla="*/ 0 h 7560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60310">
                <a:moveTo>
                  <a:pt x="0" y="0"/>
                </a:moveTo>
                <a:lnTo>
                  <a:pt x="10079990" y="0"/>
                </a:lnTo>
                <a:lnTo>
                  <a:pt x="10079990" y="7560310"/>
                </a:lnTo>
                <a:lnTo>
                  <a:pt x="0" y="7560310"/>
                </a:lnTo>
                <a:lnTo>
                  <a:pt x="0" y="0"/>
                </a:lnTo>
                <a:close/>
              </a:path>
            </a:pathLst>
          </a:custGeom>
          <a:solidFill>
            <a:srgbClr val="B9BDD5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BFBFB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61510" y="1048449"/>
            <a:ext cx="1295603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b="1" i="0" dirty="0">
                <a:solidFill>
                  <a:srgbClr val="333333"/>
                </a:solidFill>
                <a:latin typeface="Arial" pitchFamily="18" charset="0"/>
                <a:cs typeface="Arial" pitchFamily="18" charset="0"/>
              </a:rPr>
              <a:t>DESIGN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96340" y="2332333"/>
            <a:ext cx="8188960" cy="343170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42900" indent="-342900">
              <a:lnSpc>
                <a:spcPts val="2400"/>
              </a:lnSpc>
              <a:buFont typeface="Symbol" pitchFamily="2" charset="2"/>
              <a:buChar char="●"/>
            </a:pPr>
            <a:r>
              <a:rPr lang="en-US" altLang="zh-CN" sz="24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 implementation was done in </a:t>
            </a:r>
            <a:r>
              <a:rPr lang="en-US" altLang="zh-CN" sz="2400" b="0" i="0" dirty="0" err="1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Wordpress</a:t>
            </a:r>
            <a:r>
              <a:rPr lang="en-US" altLang="zh-CN" sz="24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 using a simple theme which allowed us to pop a bar on top, as described in the mockups, as well as a big banner with the links to our location, online store and staff.</a:t>
            </a:r>
          </a:p>
          <a:p>
            <a:pPr marL="342900" indent="-342900">
              <a:lnSpc>
                <a:spcPts val="2400"/>
              </a:lnSpc>
              <a:buFont typeface="Symbol" pitchFamily="2" charset="2"/>
              <a:buChar char="●"/>
            </a:pPr>
            <a:endParaRPr lang="en-US" altLang="zh-CN" sz="2400" dirty="0">
              <a:solidFill>
                <a:srgbClr val="000000"/>
              </a:solidFill>
              <a:latin typeface="Arial" pitchFamily="18" charset="0"/>
              <a:cs typeface="Arial" pitchFamily="18" charset="0"/>
            </a:endParaRPr>
          </a:p>
          <a:p>
            <a:pPr marL="342900" indent="-342900">
              <a:lnSpc>
                <a:spcPts val="2400"/>
              </a:lnSpc>
              <a:buFont typeface="Symbol" pitchFamily="2" charset="2"/>
              <a:buChar char="●"/>
            </a:pPr>
            <a:r>
              <a:rPr lang="en-US" altLang="zh-CN" sz="24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 search bar was also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done alongside the promos section, although with a different design. The presented </a:t>
            </a:r>
            <a:r>
              <a:rPr lang="en-US" altLang="zh-CN" sz="2400" dirty="0" err="1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Wordpress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is subject to modifications until the end of </a:t>
            </a:r>
            <a:r>
              <a:rPr lang="en-US" altLang="zh-CN" sz="240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 semester.</a:t>
            </a:r>
            <a:endParaRPr lang="en-US" altLang="zh-CN" sz="2400" b="0" i="0" dirty="0">
              <a:solidFill>
                <a:srgbClr val="000000"/>
              </a:solidFill>
              <a:latin typeface="Arial" pitchFamily="18" charset="0"/>
              <a:cs typeface="Arial" pitchFamily="18" charset="0"/>
            </a:endParaRPr>
          </a:p>
          <a:p>
            <a:pPr marL="342900" indent="-342900">
              <a:lnSpc>
                <a:spcPts val="2400"/>
              </a:lnSpc>
              <a:buFont typeface="Symbol" pitchFamily="2" charset="2"/>
              <a:buChar char="●"/>
            </a:pPr>
            <a:endParaRPr lang="en-US" altLang="zh-CN" sz="2400" b="0" i="0" dirty="0">
              <a:solidFill>
                <a:srgbClr val="000000"/>
              </a:solidFill>
              <a:latin typeface="Arial" pitchFamily="18" charset="0"/>
              <a:cs typeface="Arial" pitchFamily="18" charset="0"/>
            </a:endParaRPr>
          </a:p>
          <a:p>
            <a:pPr marL="342900" indent="-342900">
              <a:lnSpc>
                <a:spcPts val="2400"/>
              </a:lnSpc>
              <a:buFont typeface="Symbol" pitchFamily="2" charset="2"/>
              <a:buChar char="●"/>
            </a:pPr>
            <a:endParaRPr lang="en-US" altLang="zh-CN" sz="2400" b="0" i="0" dirty="0">
              <a:solidFill>
                <a:srgbClr val="000000"/>
              </a:solidFill>
              <a:latin typeface="Arial" pitchFamily="18" charset="0"/>
              <a:cs typeface="Arial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60310"/>
          </a:xfrm>
          <a:custGeom>
            <a:avLst/>
            <a:gdLst>
              <a:gd name="connsiteX0" fmla="*/ 0 w 10079990"/>
              <a:gd name="connsiteY0" fmla="*/ 0 h 7560310"/>
              <a:gd name="connsiteX1" fmla="*/ 10079990 w 10079990"/>
              <a:gd name="connsiteY1" fmla="*/ 0 h 7560310"/>
              <a:gd name="connsiteX2" fmla="*/ 10079990 w 10079990"/>
              <a:gd name="connsiteY2" fmla="*/ 7560310 h 7560310"/>
              <a:gd name="connsiteX3" fmla="*/ 0 w 10079990"/>
              <a:gd name="connsiteY3" fmla="*/ 7560310 h 7560310"/>
              <a:gd name="connsiteX4" fmla="*/ 0 w 10079990"/>
              <a:gd name="connsiteY4" fmla="*/ 0 h 7560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60310">
                <a:moveTo>
                  <a:pt x="0" y="0"/>
                </a:moveTo>
                <a:lnTo>
                  <a:pt x="10079990" y="0"/>
                </a:lnTo>
                <a:lnTo>
                  <a:pt x="10079990" y="7560310"/>
                </a:lnTo>
                <a:lnTo>
                  <a:pt x="0" y="7560310"/>
                </a:lnTo>
                <a:lnTo>
                  <a:pt x="0" y="0"/>
                </a:lnTo>
                <a:close/>
              </a:path>
            </a:pathLst>
          </a:custGeom>
          <a:solidFill>
            <a:srgbClr val="B9BDD5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BFBFB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74110" y="1048449"/>
            <a:ext cx="2870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b="1" i="0" dirty="0">
                <a:solidFill>
                  <a:srgbClr val="333333"/>
                </a:solidFill>
                <a:latin typeface="Arial" pitchFamily="18" charset="0"/>
                <a:cs typeface="Arial" pitchFamily="18" charset="0"/>
              </a:rPr>
              <a:t>IMPLEMENTATION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96340" y="2332333"/>
            <a:ext cx="5385638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080" b="0" i="0" dirty="0">
                <a:solidFill>
                  <a:srgbClr val="0D584C"/>
                </a:solidFill>
                <a:latin typeface="Symbol" pitchFamily="18" charset="0"/>
                <a:cs typeface="Symbol" pitchFamily="18" charset="0"/>
              </a:rPr>
              <a:t>●</a:t>
            </a:r>
            <a:r>
              <a:rPr lang="en-US" altLang="zh-CN" sz="24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Implementation made by Wordpress.</a:t>
            </a:r>
          </a:p>
        </p:txBody>
      </p:sp>
      <p:pic>
        <p:nvPicPr>
          <p:cNvPr id="1027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090" y="2879090"/>
            <a:ext cx="8712200" cy="4404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60310"/>
          </a:xfrm>
          <a:custGeom>
            <a:avLst/>
            <a:gdLst>
              <a:gd name="connsiteX0" fmla="*/ 0 w 10079990"/>
              <a:gd name="connsiteY0" fmla="*/ 0 h 7560310"/>
              <a:gd name="connsiteX1" fmla="*/ 10079990 w 10079990"/>
              <a:gd name="connsiteY1" fmla="*/ 0 h 7560310"/>
              <a:gd name="connsiteX2" fmla="*/ 10079990 w 10079990"/>
              <a:gd name="connsiteY2" fmla="*/ 7560310 h 7560310"/>
              <a:gd name="connsiteX3" fmla="*/ 0 w 10079990"/>
              <a:gd name="connsiteY3" fmla="*/ 7560310 h 7560310"/>
              <a:gd name="connsiteX4" fmla="*/ 0 w 10079990"/>
              <a:gd name="connsiteY4" fmla="*/ 0 h 7560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60310">
                <a:moveTo>
                  <a:pt x="0" y="0"/>
                </a:moveTo>
                <a:lnTo>
                  <a:pt x="10079990" y="0"/>
                </a:lnTo>
                <a:lnTo>
                  <a:pt x="10079990" y="7560310"/>
                </a:lnTo>
                <a:lnTo>
                  <a:pt x="0" y="7560310"/>
                </a:lnTo>
                <a:lnTo>
                  <a:pt x="0" y="0"/>
                </a:lnTo>
                <a:close/>
              </a:path>
            </a:pathLst>
          </a:custGeom>
          <a:solidFill>
            <a:srgbClr val="B9BDD5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BFBFB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74110" y="1048449"/>
            <a:ext cx="2870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b="1" i="0" dirty="0">
                <a:solidFill>
                  <a:srgbClr val="333333"/>
                </a:solidFill>
                <a:latin typeface="Arial" pitchFamily="18" charset="0"/>
                <a:cs typeface="Arial" pitchFamily="18" charset="0"/>
              </a:rPr>
              <a:t>IMPLEMENTATION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96340" y="2332333"/>
            <a:ext cx="5385638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080" b="0" i="0" dirty="0">
                <a:solidFill>
                  <a:srgbClr val="0D584C"/>
                </a:solidFill>
                <a:latin typeface="Symbol" pitchFamily="18" charset="0"/>
                <a:cs typeface="Symbol" pitchFamily="18" charset="0"/>
              </a:rPr>
              <a:t>●</a:t>
            </a:r>
            <a:r>
              <a:rPr lang="en-US" altLang="zh-CN" sz="24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Implementation made by Wordpress.</a:t>
            </a:r>
          </a:p>
        </p:txBody>
      </p:sp>
      <p:pic>
        <p:nvPicPr>
          <p:cNvPr id="1027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190" y="2868930"/>
            <a:ext cx="8619490" cy="4403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115</Words>
  <Application>Microsoft Macintosh PowerPoint</Application>
  <PresentationFormat>Personalizados</PresentationFormat>
  <Paragraphs>15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Symbol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Miguel Moura</cp:lastModifiedBy>
  <cp:revision>9</cp:revision>
  <cp:lastPrinted>2019-11-07T15:54:22Z</cp:lastPrinted>
  <dcterms:created xsi:type="dcterms:W3CDTF">2019-11-07T00:00:00Z</dcterms:created>
  <dcterms:modified xsi:type="dcterms:W3CDTF">2019-11-07T16:11:38Z</dcterms:modified>
</cp:coreProperties>
</file>