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25203150" cy="36004500"/>
  <p:notesSz cx="6858000" cy="9144000"/>
  <p:defaultTextStyle>
    <a:defPPr>
      <a:defRPr lang="he-IL"/>
    </a:defPPr>
    <a:lvl1pPr marL="0" algn="r" defTabSz="3497580" rtl="1" eaLnBrk="1" latinLnBrk="0" hangingPunct="1">
      <a:defRPr sz="6900" kern="1200">
        <a:solidFill>
          <a:schemeClr val="tx1"/>
        </a:solidFill>
        <a:latin typeface="+mn-lt"/>
        <a:ea typeface="+mn-ea"/>
        <a:cs typeface="+mn-cs"/>
      </a:defRPr>
    </a:lvl1pPr>
    <a:lvl2pPr marL="1748790" algn="r" defTabSz="3497580" rtl="1" eaLnBrk="1" latinLnBrk="0" hangingPunct="1">
      <a:defRPr sz="6900" kern="1200">
        <a:solidFill>
          <a:schemeClr val="tx1"/>
        </a:solidFill>
        <a:latin typeface="+mn-lt"/>
        <a:ea typeface="+mn-ea"/>
        <a:cs typeface="+mn-cs"/>
      </a:defRPr>
    </a:lvl2pPr>
    <a:lvl3pPr marL="3497580" algn="r" defTabSz="3497580" rtl="1" eaLnBrk="1" latinLnBrk="0" hangingPunct="1">
      <a:defRPr sz="6900" kern="1200">
        <a:solidFill>
          <a:schemeClr val="tx1"/>
        </a:solidFill>
        <a:latin typeface="+mn-lt"/>
        <a:ea typeface="+mn-ea"/>
        <a:cs typeface="+mn-cs"/>
      </a:defRPr>
    </a:lvl3pPr>
    <a:lvl4pPr marL="5246370" algn="r" defTabSz="3497580" rtl="1" eaLnBrk="1" latinLnBrk="0" hangingPunct="1">
      <a:defRPr sz="6900" kern="1200">
        <a:solidFill>
          <a:schemeClr val="tx1"/>
        </a:solidFill>
        <a:latin typeface="+mn-lt"/>
        <a:ea typeface="+mn-ea"/>
        <a:cs typeface="+mn-cs"/>
      </a:defRPr>
    </a:lvl4pPr>
    <a:lvl5pPr marL="6995160" algn="r" defTabSz="3497580" rtl="1" eaLnBrk="1" latinLnBrk="0" hangingPunct="1">
      <a:defRPr sz="6900" kern="1200">
        <a:solidFill>
          <a:schemeClr val="tx1"/>
        </a:solidFill>
        <a:latin typeface="+mn-lt"/>
        <a:ea typeface="+mn-ea"/>
        <a:cs typeface="+mn-cs"/>
      </a:defRPr>
    </a:lvl5pPr>
    <a:lvl6pPr marL="8743950" algn="r" defTabSz="3497580" rtl="1" eaLnBrk="1" latinLnBrk="0" hangingPunct="1">
      <a:defRPr sz="6900" kern="1200">
        <a:solidFill>
          <a:schemeClr val="tx1"/>
        </a:solidFill>
        <a:latin typeface="+mn-lt"/>
        <a:ea typeface="+mn-ea"/>
        <a:cs typeface="+mn-cs"/>
      </a:defRPr>
    </a:lvl6pPr>
    <a:lvl7pPr marL="10492740" algn="r" defTabSz="3497580" rtl="1" eaLnBrk="1" latinLnBrk="0" hangingPunct="1">
      <a:defRPr sz="6900" kern="1200">
        <a:solidFill>
          <a:schemeClr val="tx1"/>
        </a:solidFill>
        <a:latin typeface="+mn-lt"/>
        <a:ea typeface="+mn-ea"/>
        <a:cs typeface="+mn-cs"/>
      </a:defRPr>
    </a:lvl7pPr>
    <a:lvl8pPr marL="12241530" algn="r" defTabSz="3497580" rtl="1" eaLnBrk="1" latinLnBrk="0" hangingPunct="1">
      <a:defRPr sz="6900" kern="1200">
        <a:solidFill>
          <a:schemeClr val="tx1"/>
        </a:solidFill>
        <a:latin typeface="+mn-lt"/>
        <a:ea typeface="+mn-ea"/>
        <a:cs typeface="+mn-cs"/>
      </a:defRPr>
    </a:lvl8pPr>
    <a:lvl9pPr marL="13990320" algn="r" defTabSz="3497580" rtl="1"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78" autoAdjust="0"/>
    <p:restoredTop sz="94678" autoAdjust="0"/>
  </p:normalViewPr>
  <p:slideViewPr>
    <p:cSldViewPr>
      <p:cViewPr varScale="1">
        <p:scale>
          <a:sx n="14" d="100"/>
          <a:sy n="14" d="100"/>
        </p:scale>
        <p:origin x="2076" y="132"/>
      </p:cViewPr>
      <p:guideLst>
        <p:guide orient="horz" pos="11340"/>
        <p:guide pos="793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58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3F15F-953F-43B4-85F6-5A62300E53E4}" type="datetimeFigureOut">
              <a:rPr lang="en-US" smtClean="0"/>
              <a:t>5/13/2015</a:t>
            </a:fld>
            <a:endParaRPr lang="en-US"/>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58CA-22EB-4FE9-BE9C-AADC740DA618}" type="slidenum">
              <a:rPr lang="en-US" smtClean="0"/>
              <a:t>‹#›</a:t>
            </a:fld>
            <a:endParaRPr lang="en-US"/>
          </a:p>
        </p:txBody>
      </p:sp>
    </p:spTree>
    <p:extLst>
      <p:ext uri="{BB962C8B-B14F-4D97-AF65-F5344CB8AC3E}">
        <p14:creationId xmlns:p14="http://schemas.microsoft.com/office/powerpoint/2010/main" val="221274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558CA-22EB-4FE9-BE9C-AADC740DA618}" type="slidenum">
              <a:rPr lang="en-US" smtClean="0"/>
              <a:t>1</a:t>
            </a:fld>
            <a:endParaRPr lang="en-US"/>
          </a:p>
        </p:txBody>
      </p:sp>
    </p:spTree>
    <p:extLst>
      <p:ext uri="{BB962C8B-B14F-4D97-AF65-F5344CB8AC3E}">
        <p14:creationId xmlns:p14="http://schemas.microsoft.com/office/powerpoint/2010/main" val="76737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558CA-22EB-4FE9-BE9C-AADC740DA618}" type="slidenum">
              <a:rPr lang="en-US" smtClean="0"/>
              <a:t>2</a:t>
            </a:fld>
            <a:endParaRPr lang="en-US"/>
          </a:p>
        </p:txBody>
      </p:sp>
    </p:spTree>
    <p:extLst>
      <p:ext uri="{BB962C8B-B14F-4D97-AF65-F5344CB8AC3E}">
        <p14:creationId xmlns:p14="http://schemas.microsoft.com/office/powerpoint/2010/main" val="208837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1948160" y="6142138"/>
            <a:ext cx="13270889" cy="26217461"/>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470185" y="2800353"/>
            <a:ext cx="16963928" cy="16402055"/>
          </a:xfrm>
        </p:spPr>
        <p:txBody>
          <a:bodyPr anchor="b">
            <a:normAutofit/>
          </a:bodyPr>
          <a:lstStyle>
            <a:lvl1pPr algn="l">
              <a:defRPr sz="12128">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470184" y="20180307"/>
            <a:ext cx="13655152" cy="10045697"/>
          </a:xfrm>
        </p:spPr>
        <p:txBody>
          <a:bodyPr anchor="t">
            <a:normAutofit/>
          </a:bodyPr>
          <a:lstStyle>
            <a:lvl1pPr marL="0" indent="0" algn="l">
              <a:buNone/>
              <a:defRPr sz="5513">
                <a:solidFill>
                  <a:schemeClr val="bg2">
                    <a:lumMod val="75000"/>
                  </a:schemeClr>
                </a:solidFill>
              </a:defRPr>
            </a:lvl1pPr>
            <a:lvl2pPr marL="1260180" indent="0" algn="ctr">
              <a:buNone/>
              <a:defRPr>
                <a:solidFill>
                  <a:schemeClr val="tx1">
                    <a:tint val="75000"/>
                  </a:schemeClr>
                </a:solidFill>
              </a:defRPr>
            </a:lvl2pPr>
            <a:lvl3pPr marL="2520361" indent="0" algn="ctr">
              <a:buNone/>
              <a:defRPr>
                <a:solidFill>
                  <a:schemeClr val="tx1">
                    <a:tint val="75000"/>
                  </a:schemeClr>
                </a:solidFill>
              </a:defRPr>
            </a:lvl3pPr>
            <a:lvl4pPr marL="3780541" indent="0" algn="ctr">
              <a:buNone/>
              <a:defRPr>
                <a:solidFill>
                  <a:schemeClr val="tx1">
                    <a:tint val="75000"/>
                  </a:schemeClr>
                </a:solidFill>
              </a:defRPr>
            </a:lvl4pPr>
            <a:lvl5pPr marL="5040721" indent="0" algn="ctr">
              <a:buNone/>
              <a:defRPr>
                <a:solidFill>
                  <a:schemeClr val="tx1">
                    <a:tint val="75000"/>
                  </a:schemeClr>
                </a:solidFill>
              </a:defRPr>
            </a:lvl5pPr>
            <a:lvl6pPr marL="6300902" indent="0" algn="ctr">
              <a:buNone/>
              <a:defRPr>
                <a:solidFill>
                  <a:schemeClr val="tx1">
                    <a:tint val="75000"/>
                  </a:schemeClr>
                </a:solidFill>
              </a:defRPr>
            </a:lvl6pPr>
            <a:lvl7pPr marL="7561082" indent="0" algn="ctr">
              <a:buNone/>
              <a:defRPr>
                <a:solidFill>
                  <a:schemeClr val="tx1">
                    <a:tint val="75000"/>
                  </a:schemeClr>
                </a:solidFill>
              </a:defRPr>
            </a:lvl7pPr>
            <a:lvl8pPr marL="8821263" indent="0" algn="ctr">
              <a:buNone/>
              <a:defRPr>
                <a:solidFill>
                  <a:schemeClr val="tx1">
                    <a:tint val="75000"/>
                  </a:schemeClr>
                </a:solidFill>
              </a:defRPr>
            </a:lvl8pPr>
            <a:lvl9pPr marL="1008144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FF4B13-FB48-4BAC-943E-22DA2D24F5DB}"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312927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0185" y="23602950"/>
            <a:ext cx="18066852" cy="8001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1470184" y="2800350"/>
            <a:ext cx="22262783" cy="164020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4410"/>
            </a:lvl1pPr>
            <a:lvl2pPr marL="1260180" indent="0">
              <a:buNone/>
              <a:defRPr sz="4410"/>
            </a:lvl2pPr>
            <a:lvl3pPr marL="2520361" indent="0">
              <a:buNone/>
              <a:defRPr sz="4410"/>
            </a:lvl3pPr>
            <a:lvl4pPr marL="3780541" indent="0">
              <a:buNone/>
              <a:defRPr sz="4410"/>
            </a:lvl4pPr>
            <a:lvl5pPr marL="5040721" indent="0">
              <a:buNone/>
              <a:defRPr sz="4410"/>
            </a:lvl5pPr>
            <a:lvl6pPr marL="6300902" indent="0">
              <a:buNone/>
              <a:defRPr sz="4410"/>
            </a:lvl6pPr>
            <a:lvl7pPr marL="7561082" indent="0">
              <a:buNone/>
              <a:defRPr sz="4410"/>
            </a:lvl7pPr>
            <a:lvl8pPr marL="8821263" indent="0">
              <a:buNone/>
              <a:defRPr sz="4410"/>
            </a:lvl8pPr>
            <a:lvl9pPr marL="10081443" indent="0">
              <a:buNone/>
              <a:defRPr sz="4410"/>
            </a:lvl9pPr>
          </a:lstStyle>
          <a:p>
            <a:r>
              <a:rPr lang="en-US" smtClean="0"/>
              <a:t>Click icon to add picture</a:t>
            </a:r>
            <a:endParaRPr lang="en-US" dirty="0"/>
          </a:p>
        </p:txBody>
      </p:sp>
      <p:sp>
        <p:nvSpPr>
          <p:cNvPr id="9" name="Text Placeholder 9"/>
          <p:cNvSpPr>
            <a:spLocks noGrp="1"/>
          </p:cNvSpPr>
          <p:nvPr>
            <p:ph type="body" sz="quarter" idx="14"/>
          </p:nvPr>
        </p:nvSpPr>
        <p:spPr>
          <a:xfrm>
            <a:off x="2100268" y="20180302"/>
            <a:ext cx="20069171" cy="2400300"/>
          </a:xfrm>
        </p:spPr>
        <p:txBody>
          <a:bodyPr anchor="t">
            <a:normAutofit/>
          </a:bodyPr>
          <a:lstStyle>
            <a:lvl1pPr marL="0" indent="0">
              <a:buFontTx/>
              <a:buNone/>
              <a:defRPr sz="4410"/>
            </a:lvl1pPr>
            <a:lvl2pPr marL="1260180" indent="0">
              <a:buFontTx/>
              <a:buNone/>
              <a:defRPr/>
            </a:lvl2pPr>
            <a:lvl3pPr marL="2520361" indent="0">
              <a:buFontTx/>
              <a:buNone/>
              <a:defRPr/>
            </a:lvl3pPr>
            <a:lvl4pPr marL="3780541" indent="0">
              <a:buFontTx/>
              <a:buNone/>
              <a:defRPr/>
            </a:lvl4pPr>
            <a:lvl5pPr marL="5040721"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E624114-DCEC-4D1A-91A3-DFAA6F752F68}" type="datetime8">
              <a:rPr lang="he-IL" smtClean="0"/>
              <a:t>13 מאי 15</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306344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70184" y="2800350"/>
            <a:ext cx="22262783" cy="15201900"/>
          </a:xfrm>
        </p:spPr>
        <p:txBody>
          <a:bodyPr anchor="ctr">
            <a:normAutofit/>
          </a:bodyPr>
          <a:lstStyle>
            <a:lvl1pPr algn="l">
              <a:defRPr sz="7718"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470184" y="21602700"/>
            <a:ext cx="17594665" cy="10001250"/>
          </a:xfrm>
        </p:spPr>
        <p:txBody>
          <a:bodyPr anchor="ctr">
            <a:normAutofit/>
          </a:bodyPr>
          <a:lstStyle>
            <a:lvl1pPr marL="0" indent="0" algn="l">
              <a:buNone/>
              <a:defRPr sz="4961">
                <a:solidFill>
                  <a:schemeClr val="bg2">
                    <a:lumMod val="75000"/>
                  </a:schemeClr>
                </a:solidFill>
              </a:defRPr>
            </a:lvl1pPr>
            <a:lvl2pPr marL="1260180" indent="0">
              <a:buNone/>
              <a:defRPr sz="4961">
                <a:solidFill>
                  <a:schemeClr val="tx1">
                    <a:tint val="75000"/>
                  </a:schemeClr>
                </a:solidFill>
              </a:defRPr>
            </a:lvl2pPr>
            <a:lvl3pPr marL="2520361" indent="0">
              <a:buNone/>
              <a:defRPr sz="4410">
                <a:solidFill>
                  <a:schemeClr val="tx1">
                    <a:tint val="75000"/>
                  </a:schemeClr>
                </a:solidFill>
              </a:defRPr>
            </a:lvl3pPr>
            <a:lvl4pPr marL="3780541" indent="0">
              <a:buNone/>
              <a:defRPr sz="3859">
                <a:solidFill>
                  <a:schemeClr val="tx1">
                    <a:tint val="75000"/>
                  </a:schemeClr>
                </a:solidFill>
              </a:defRPr>
            </a:lvl4pPr>
            <a:lvl5pPr marL="5040721" indent="0">
              <a:buNone/>
              <a:defRPr sz="3859">
                <a:solidFill>
                  <a:schemeClr val="tx1">
                    <a:tint val="75000"/>
                  </a:schemeClr>
                </a:solidFill>
              </a:defRPr>
            </a:lvl5pPr>
            <a:lvl6pPr marL="6300902" indent="0">
              <a:buNone/>
              <a:defRPr sz="3859">
                <a:solidFill>
                  <a:schemeClr val="tx1">
                    <a:tint val="75000"/>
                  </a:schemeClr>
                </a:solidFill>
              </a:defRPr>
            </a:lvl6pPr>
            <a:lvl7pPr marL="7561082" indent="0">
              <a:buNone/>
              <a:defRPr sz="3859">
                <a:solidFill>
                  <a:schemeClr val="tx1">
                    <a:tint val="75000"/>
                  </a:schemeClr>
                </a:solidFill>
              </a:defRPr>
            </a:lvl7pPr>
            <a:lvl8pPr marL="8821263" indent="0">
              <a:buNone/>
              <a:defRPr sz="3859">
                <a:solidFill>
                  <a:schemeClr val="tx1">
                    <a:tint val="75000"/>
                  </a:schemeClr>
                </a:solidFill>
              </a:defRPr>
            </a:lvl8pPr>
            <a:lvl9pPr marL="10081443" indent="0">
              <a:buNone/>
              <a:defRPr sz="385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0673D-770F-4900-A3B2-A60B7B453096}"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322714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0131" y="2800350"/>
            <a:ext cx="18907288" cy="15201900"/>
          </a:xfrm>
        </p:spPr>
        <p:txBody>
          <a:bodyPr anchor="ctr">
            <a:normAutofit/>
          </a:bodyPr>
          <a:lstStyle>
            <a:lvl1pPr algn="l">
              <a:defRPr sz="7718"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940369" y="18002250"/>
            <a:ext cx="17646800" cy="2533650"/>
          </a:xfrm>
        </p:spPr>
        <p:txBody>
          <a:bodyPr anchor="ctr"/>
          <a:lstStyle>
            <a:lvl1pPr marL="0" indent="0">
              <a:buFontTx/>
              <a:buNone/>
              <a:defRPr/>
            </a:lvl1pPr>
            <a:lvl2pPr marL="1260180" indent="0">
              <a:buFontTx/>
              <a:buNone/>
              <a:defRPr/>
            </a:lvl2pPr>
            <a:lvl3pPr marL="2520361" indent="0">
              <a:buFontTx/>
              <a:buNone/>
              <a:defRPr/>
            </a:lvl3pPr>
            <a:lvl4pPr marL="3780541" indent="0">
              <a:buFontTx/>
              <a:buNone/>
              <a:defRPr/>
            </a:lvl4pPr>
            <a:lvl5pPr marL="504072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70185" y="22580617"/>
            <a:ext cx="17591383" cy="9023333"/>
          </a:xfrm>
        </p:spPr>
        <p:txBody>
          <a:bodyPr anchor="ctr">
            <a:normAutofit/>
          </a:bodyPr>
          <a:lstStyle>
            <a:lvl1pPr marL="0" indent="0" algn="l">
              <a:buNone/>
              <a:defRPr sz="5513">
                <a:solidFill>
                  <a:schemeClr val="bg2">
                    <a:lumMod val="75000"/>
                  </a:schemeClr>
                </a:solidFill>
              </a:defRPr>
            </a:lvl1pPr>
            <a:lvl2pPr marL="1260180" indent="0">
              <a:buNone/>
              <a:defRPr sz="4961">
                <a:solidFill>
                  <a:schemeClr val="tx1">
                    <a:tint val="75000"/>
                  </a:schemeClr>
                </a:solidFill>
              </a:defRPr>
            </a:lvl2pPr>
            <a:lvl3pPr marL="2520361" indent="0">
              <a:buNone/>
              <a:defRPr sz="4410">
                <a:solidFill>
                  <a:schemeClr val="tx1">
                    <a:tint val="75000"/>
                  </a:schemeClr>
                </a:solidFill>
              </a:defRPr>
            </a:lvl3pPr>
            <a:lvl4pPr marL="3780541" indent="0">
              <a:buNone/>
              <a:defRPr sz="3859">
                <a:solidFill>
                  <a:schemeClr val="tx1">
                    <a:tint val="75000"/>
                  </a:schemeClr>
                </a:solidFill>
              </a:defRPr>
            </a:lvl4pPr>
            <a:lvl5pPr marL="5040721" indent="0">
              <a:buNone/>
              <a:defRPr sz="3859">
                <a:solidFill>
                  <a:schemeClr val="tx1">
                    <a:tint val="75000"/>
                  </a:schemeClr>
                </a:solidFill>
              </a:defRPr>
            </a:lvl5pPr>
            <a:lvl6pPr marL="6300902" indent="0">
              <a:buNone/>
              <a:defRPr sz="3859">
                <a:solidFill>
                  <a:schemeClr val="tx1">
                    <a:tint val="75000"/>
                  </a:schemeClr>
                </a:solidFill>
              </a:defRPr>
            </a:lvl6pPr>
            <a:lvl7pPr marL="7561082" indent="0">
              <a:buNone/>
              <a:defRPr sz="3859">
                <a:solidFill>
                  <a:schemeClr val="tx1">
                    <a:tint val="75000"/>
                  </a:schemeClr>
                </a:solidFill>
              </a:defRPr>
            </a:lvl7pPr>
            <a:lvl8pPr marL="8821263" indent="0">
              <a:buNone/>
              <a:defRPr sz="3859">
                <a:solidFill>
                  <a:schemeClr val="tx1">
                    <a:tint val="75000"/>
                  </a:schemeClr>
                </a:solidFill>
              </a:defRPr>
            </a:lvl8pPr>
            <a:lvl9pPr marL="10081443" indent="0">
              <a:buNone/>
              <a:defRPr sz="385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A1DF8-A111-41B9-9725-CE0C5B2D3E68}"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
        <p:nvSpPr>
          <p:cNvPr id="14" name="TextBox 13"/>
          <p:cNvSpPr txBox="1"/>
          <p:nvPr/>
        </p:nvSpPr>
        <p:spPr>
          <a:xfrm>
            <a:off x="630080" y="3730776"/>
            <a:ext cx="1260485" cy="3070074"/>
          </a:xfrm>
          <a:prstGeom prst="rect">
            <a:avLst/>
          </a:prstGeom>
        </p:spPr>
        <p:txBody>
          <a:bodyPr vert="horz" lIns="252032" tIns="126016" rIns="252032" bIns="126016" rtlCol="0" anchor="ctr">
            <a:noAutofit/>
          </a:bodyPr>
          <a:lstStyle/>
          <a:p>
            <a:pPr lvl="0"/>
            <a:r>
              <a:rPr lang="en-US" sz="22050" dirty="0">
                <a:solidFill>
                  <a:schemeClr val="tx1"/>
                </a:solidFill>
                <a:effectLst/>
              </a:rPr>
              <a:t>“</a:t>
            </a:r>
          </a:p>
        </p:txBody>
      </p:sp>
      <p:sp>
        <p:nvSpPr>
          <p:cNvPr id="15" name="TextBox 14"/>
          <p:cNvSpPr txBox="1"/>
          <p:nvPr/>
        </p:nvSpPr>
        <p:spPr>
          <a:xfrm>
            <a:off x="21212653" y="14535155"/>
            <a:ext cx="1260485" cy="3070074"/>
          </a:xfrm>
          <a:prstGeom prst="rect">
            <a:avLst/>
          </a:prstGeom>
        </p:spPr>
        <p:txBody>
          <a:bodyPr vert="horz" lIns="252032" tIns="126016" rIns="252032" bIns="126016" rtlCol="0" anchor="ctr">
            <a:noAutofit/>
          </a:bodyPr>
          <a:lstStyle/>
          <a:p>
            <a:pPr lvl="0" algn="r"/>
            <a:r>
              <a:rPr lang="en-US" sz="22050" dirty="0">
                <a:solidFill>
                  <a:schemeClr val="tx1"/>
                </a:solidFill>
                <a:effectLst/>
              </a:rPr>
              <a:t>”</a:t>
            </a:r>
          </a:p>
        </p:txBody>
      </p:sp>
    </p:spTree>
    <p:extLst>
      <p:ext uri="{BB962C8B-B14F-4D97-AF65-F5344CB8AC3E}">
        <p14:creationId xmlns:p14="http://schemas.microsoft.com/office/powerpoint/2010/main" val="15157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70185" y="18002250"/>
            <a:ext cx="17591383" cy="8911350"/>
          </a:xfrm>
        </p:spPr>
        <p:txBody>
          <a:bodyPr anchor="b">
            <a:normAutofit/>
          </a:bodyPr>
          <a:lstStyle>
            <a:lvl1pPr algn="l">
              <a:defRPr sz="7718"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470184" y="26948148"/>
            <a:ext cx="17594665" cy="4655800"/>
          </a:xfrm>
        </p:spPr>
        <p:txBody>
          <a:bodyPr anchor="t">
            <a:normAutofit/>
          </a:bodyPr>
          <a:lstStyle>
            <a:lvl1pPr marL="0" indent="0" algn="l">
              <a:buNone/>
              <a:defRPr sz="4961">
                <a:solidFill>
                  <a:schemeClr val="bg2">
                    <a:lumMod val="75000"/>
                  </a:schemeClr>
                </a:solidFill>
              </a:defRPr>
            </a:lvl1pPr>
            <a:lvl2pPr marL="1260180" indent="0">
              <a:buNone/>
              <a:defRPr sz="4961">
                <a:solidFill>
                  <a:schemeClr val="tx1">
                    <a:tint val="75000"/>
                  </a:schemeClr>
                </a:solidFill>
              </a:defRPr>
            </a:lvl2pPr>
            <a:lvl3pPr marL="2520361" indent="0">
              <a:buNone/>
              <a:defRPr sz="4410">
                <a:solidFill>
                  <a:schemeClr val="tx1">
                    <a:tint val="75000"/>
                  </a:schemeClr>
                </a:solidFill>
              </a:defRPr>
            </a:lvl3pPr>
            <a:lvl4pPr marL="3780541" indent="0">
              <a:buNone/>
              <a:defRPr sz="3859">
                <a:solidFill>
                  <a:schemeClr val="tx1">
                    <a:tint val="75000"/>
                  </a:schemeClr>
                </a:solidFill>
              </a:defRPr>
            </a:lvl4pPr>
            <a:lvl5pPr marL="5040721" indent="0">
              <a:buNone/>
              <a:defRPr sz="3859">
                <a:solidFill>
                  <a:schemeClr val="tx1">
                    <a:tint val="75000"/>
                  </a:schemeClr>
                </a:solidFill>
              </a:defRPr>
            </a:lvl5pPr>
            <a:lvl6pPr marL="6300902" indent="0">
              <a:buNone/>
              <a:defRPr sz="3859">
                <a:solidFill>
                  <a:schemeClr val="tx1">
                    <a:tint val="75000"/>
                  </a:schemeClr>
                </a:solidFill>
              </a:defRPr>
            </a:lvl6pPr>
            <a:lvl7pPr marL="7561082" indent="0">
              <a:buNone/>
              <a:defRPr sz="3859">
                <a:solidFill>
                  <a:schemeClr val="tx1">
                    <a:tint val="75000"/>
                  </a:schemeClr>
                </a:solidFill>
              </a:defRPr>
            </a:lvl7pPr>
            <a:lvl8pPr marL="8821263" indent="0">
              <a:buNone/>
              <a:defRPr sz="3859">
                <a:solidFill>
                  <a:schemeClr val="tx1">
                    <a:tint val="75000"/>
                  </a:schemeClr>
                </a:solidFill>
              </a:defRPr>
            </a:lvl8pPr>
            <a:lvl9pPr marL="10081443" indent="0">
              <a:buNone/>
              <a:defRPr sz="385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A9FF55-2877-4320-99BB-37C0D780CA38}"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426542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360133" y="2800350"/>
            <a:ext cx="18907285" cy="15201900"/>
          </a:xfrm>
        </p:spPr>
        <p:txBody>
          <a:bodyPr anchor="ctr">
            <a:normAutofit/>
          </a:bodyPr>
          <a:lstStyle>
            <a:lvl1pPr algn="l">
              <a:defRPr sz="7718"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70185" y="20402550"/>
            <a:ext cx="17591383" cy="5511797"/>
          </a:xfrm>
        </p:spPr>
        <p:txBody>
          <a:bodyPr vert="horz" lIns="91440" tIns="45720" rIns="91440" bIns="45720" rtlCol="0" anchor="b">
            <a:normAutofit/>
          </a:bodyPr>
          <a:lstStyle>
            <a:lvl1pPr>
              <a:buNone/>
              <a:defRPr lang="en-US" sz="5513"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70184" y="26003250"/>
            <a:ext cx="17591380" cy="5600700"/>
          </a:xfrm>
        </p:spPr>
        <p:txBody>
          <a:bodyPr anchor="t">
            <a:normAutofit/>
          </a:bodyPr>
          <a:lstStyle>
            <a:lvl1pPr marL="0" indent="0" algn="l">
              <a:buNone/>
              <a:defRPr sz="4961">
                <a:solidFill>
                  <a:schemeClr val="bg2">
                    <a:lumMod val="75000"/>
                  </a:schemeClr>
                </a:solidFill>
              </a:defRPr>
            </a:lvl1pPr>
            <a:lvl2pPr marL="1260180" indent="0">
              <a:buNone/>
              <a:defRPr sz="4961">
                <a:solidFill>
                  <a:schemeClr val="tx1">
                    <a:tint val="75000"/>
                  </a:schemeClr>
                </a:solidFill>
              </a:defRPr>
            </a:lvl2pPr>
            <a:lvl3pPr marL="2520361" indent="0">
              <a:buNone/>
              <a:defRPr sz="4410">
                <a:solidFill>
                  <a:schemeClr val="tx1">
                    <a:tint val="75000"/>
                  </a:schemeClr>
                </a:solidFill>
              </a:defRPr>
            </a:lvl3pPr>
            <a:lvl4pPr marL="3780541" indent="0">
              <a:buNone/>
              <a:defRPr sz="3859">
                <a:solidFill>
                  <a:schemeClr val="tx1">
                    <a:tint val="75000"/>
                  </a:schemeClr>
                </a:solidFill>
              </a:defRPr>
            </a:lvl4pPr>
            <a:lvl5pPr marL="5040721" indent="0">
              <a:buNone/>
              <a:defRPr sz="3859">
                <a:solidFill>
                  <a:schemeClr val="tx1">
                    <a:tint val="75000"/>
                  </a:schemeClr>
                </a:solidFill>
              </a:defRPr>
            </a:lvl5pPr>
            <a:lvl6pPr marL="6300902" indent="0">
              <a:buNone/>
              <a:defRPr sz="3859">
                <a:solidFill>
                  <a:schemeClr val="tx1">
                    <a:tint val="75000"/>
                  </a:schemeClr>
                </a:solidFill>
              </a:defRPr>
            </a:lvl6pPr>
            <a:lvl7pPr marL="7561082" indent="0">
              <a:buNone/>
              <a:defRPr sz="3859">
                <a:solidFill>
                  <a:schemeClr val="tx1">
                    <a:tint val="75000"/>
                  </a:schemeClr>
                </a:solidFill>
              </a:defRPr>
            </a:lvl7pPr>
            <a:lvl8pPr marL="8821263" indent="0">
              <a:buNone/>
              <a:defRPr sz="3859">
                <a:solidFill>
                  <a:schemeClr val="tx1">
                    <a:tint val="75000"/>
                  </a:schemeClr>
                </a:solidFill>
              </a:defRPr>
            </a:lvl8pPr>
            <a:lvl9pPr marL="10081443" indent="0">
              <a:buNone/>
              <a:defRPr sz="385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81C3E-F359-40CA-BD3F-3736177BA1A7}"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
        <p:nvSpPr>
          <p:cNvPr id="14" name="TextBox 13"/>
          <p:cNvSpPr txBox="1"/>
          <p:nvPr/>
        </p:nvSpPr>
        <p:spPr>
          <a:xfrm>
            <a:off x="630080" y="3730776"/>
            <a:ext cx="1260485" cy="3070074"/>
          </a:xfrm>
          <a:prstGeom prst="rect">
            <a:avLst/>
          </a:prstGeom>
        </p:spPr>
        <p:txBody>
          <a:bodyPr vert="horz" lIns="252032" tIns="126016" rIns="252032" bIns="126016" rtlCol="0" anchor="ctr">
            <a:noAutofit/>
          </a:bodyPr>
          <a:lstStyle/>
          <a:p>
            <a:pPr lvl="0"/>
            <a:r>
              <a:rPr lang="en-US" sz="22050" dirty="0">
                <a:solidFill>
                  <a:schemeClr val="tx1"/>
                </a:solidFill>
                <a:effectLst/>
              </a:rPr>
              <a:t>“</a:t>
            </a:r>
          </a:p>
        </p:txBody>
      </p:sp>
      <p:sp>
        <p:nvSpPr>
          <p:cNvPr id="15" name="TextBox 14"/>
          <p:cNvSpPr txBox="1"/>
          <p:nvPr/>
        </p:nvSpPr>
        <p:spPr>
          <a:xfrm>
            <a:off x="21212653" y="14535155"/>
            <a:ext cx="1260485" cy="3070074"/>
          </a:xfrm>
          <a:prstGeom prst="rect">
            <a:avLst/>
          </a:prstGeom>
        </p:spPr>
        <p:txBody>
          <a:bodyPr vert="horz" lIns="252032" tIns="126016" rIns="252032" bIns="126016" rtlCol="0" anchor="ctr">
            <a:noAutofit/>
          </a:bodyPr>
          <a:lstStyle/>
          <a:p>
            <a:pPr lvl="0" algn="r"/>
            <a:r>
              <a:rPr lang="en-US" sz="22050" dirty="0">
                <a:solidFill>
                  <a:schemeClr val="tx1"/>
                </a:solidFill>
                <a:effectLst/>
              </a:rPr>
              <a:t>”</a:t>
            </a:r>
          </a:p>
        </p:txBody>
      </p:sp>
    </p:spTree>
    <p:extLst>
      <p:ext uri="{BB962C8B-B14F-4D97-AF65-F5344CB8AC3E}">
        <p14:creationId xmlns:p14="http://schemas.microsoft.com/office/powerpoint/2010/main" val="233584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70184" y="2800350"/>
            <a:ext cx="20742595" cy="15201900"/>
          </a:xfrm>
        </p:spPr>
        <p:txBody>
          <a:bodyPr vert="horz" lIns="91440" tIns="45720" rIns="91440" bIns="45720" rtlCol="0" anchor="ctr">
            <a:normAutofit/>
          </a:bodyPr>
          <a:lstStyle>
            <a:lvl1pPr>
              <a:defRPr lang="en-US" sz="7718"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70185" y="20624804"/>
            <a:ext cx="17591383" cy="4400550"/>
          </a:xfrm>
        </p:spPr>
        <p:txBody>
          <a:bodyPr vert="horz" lIns="91440" tIns="45720" rIns="91440" bIns="45720" rtlCol="0" anchor="b">
            <a:normAutofit/>
          </a:bodyPr>
          <a:lstStyle>
            <a:lvl1pPr>
              <a:buNone/>
              <a:defRPr lang="en-US" sz="5513"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70184" y="25025362"/>
            <a:ext cx="17591380" cy="6578591"/>
          </a:xfrm>
        </p:spPr>
        <p:txBody>
          <a:bodyPr anchor="t">
            <a:normAutofit/>
          </a:bodyPr>
          <a:lstStyle>
            <a:lvl1pPr marL="0" indent="0" algn="l">
              <a:buNone/>
              <a:defRPr sz="4961">
                <a:solidFill>
                  <a:schemeClr val="bg2">
                    <a:lumMod val="75000"/>
                  </a:schemeClr>
                </a:solidFill>
              </a:defRPr>
            </a:lvl1pPr>
            <a:lvl2pPr marL="1260180" indent="0">
              <a:buNone/>
              <a:defRPr sz="4961">
                <a:solidFill>
                  <a:schemeClr val="tx1">
                    <a:tint val="75000"/>
                  </a:schemeClr>
                </a:solidFill>
              </a:defRPr>
            </a:lvl2pPr>
            <a:lvl3pPr marL="2520361" indent="0">
              <a:buNone/>
              <a:defRPr sz="4410">
                <a:solidFill>
                  <a:schemeClr val="tx1">
                    <a:tint val="75000"/>
                  </a:schemeClr>
                </a:solidFill>
              </a:defRPr>
            </a:lvl3pPr>
            <a:lvl4pPr marL="3780541" indent="0">
              <a:buNone/>
              <a:defRPr sz="3859">
                <a:solidFill>
                  <a:schemeClr val="tx1">
                    <a:tint val="75000"/>
                  </a:schemeClr>
                </a:solidFill>
              </a:defRPr>
            </a:lvl4pPr>
            <a:lvl5pPr marL="5040721" indent="0">
              <a:buNone/>
              <a:defRPr sz="3859">
                <a:solidFill>
                  <a:schemeClr val="tx1">
                    <a:tint val="75000"/>
                  </a:schemeClr>
                </a:solidFill>
              </a:defRPr>
            </a:lvl5pPr>
            <a:lvl6pPr marL="6300902" indent="0">
              <a:buNone/>
              <a:defRPr sz="3859">
                <a:solidFill>
                  <a:schemeClr val="tx1">
                    <a:tint val="75000"/>
                  </a:schemeClr>
                </a:solidFill>
              </a:defRPr>
            </a:lvl6pPr>
            <a:lvl7pPr marL="7561082" indent="0">
              <a:buNone/>
              <a:defRPr sz="3859">
                <a:solidFill>
                  <a:schemeClr val="tx1">
                    <a:tint val="75000"/>
                  </a:schemeClr>
                </a:solidFill>
              </a:defRPr>
            </a:lvl7pPr>
            <a:lvl8pPr marL="8821263" indent="0">
              <a:buNone/>
              <a:defRPr sz="3859">
                <a:solidFill>
                  <a:schemeClr val="tx1">
                    <a:tint val="75000"/>
                  </a:schemeClr>
                </a:solidFill>
              </a:defRPr>
            </a:lvl8pPr>
            <a:lvl9pPr marL="10081443" indent="0">
              <a:buNone/>
              <a:defRPr sz="385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409D5D-FD4B-4ED9-8907-4A29394FF8DB}"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852750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70185" y="23602950"/>
            <a:ext cx="18066852" cy="8001000"/>
          </a:xfrm>
        </p:spPr>
        <p:txBody>
          <a:bodyPr>
            <a:normAutofit/>
          </a:bodyPr>
          <a:lstStyle>
            <a:lvl1pPr algn="l">
              <a:defRPr sz="7718"/>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85" y="2800355"/>
            <a:ext cx="18066852" cy="19780268"/>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C8DD33-A57D-419B-BE30-D629408B3884}"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705690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98656" y="2800350"/>
            <a:ext cx="5634310" cy="23202900"/>
          </a:xfrm>
        </p:spPr>
        <p:txBody>
          <a:bodyPr vert="eaVert">
            <a:normAutofit/>
          </a:bodyPr>
          <a:lstStyle>
            <a:lvl1pPr>
              <a:defRPr sz="7718"/>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84" y="2800350"/>
            <a:ext cx="16124096" cy="28803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E2B9AA-DCD9-41F5-AD75-4ED4DCE037F9}"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363200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70185" y="23602950"/>
            <a:ext cx="18066852" cy="8001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470185" y="2800350"/>
            <a:ext cx="18066852" cy="19780268"/>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9B811-6345-4203-AD50-D9D11D00BBCE}"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13044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0184" y="10401297"/>
            <a:ext cx="17646802" cy="12179302"/>
          </a:xfrm>
        </p:spPr>
        <p:txBody>
          <a:bodyPr anchor="b">
            <a:normAutofit/>
          </a:bodyPr>
          <a:lstStyle>
            <a:lvl1pPr algn="l">
              <a:defRPr sz="882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470185" y="23558501"/>
            <a:ext cx="17646800" cy="8045452"/>
          </a:xfrm>
        </p:spPr>
        <p:txBody>
          <a:bodyPr anchor="t">
            <a:normAutofit/>
          </a:bodyPr>
          <a:lstStyle>
            <a:lvl1pPr marL="0" indent="0" algn="l">
              <a:buNone/>
              <a:defRPr sz="4961">
                <a:solidFill>
                  <a:schemeClr val="bg2">
                    <a:lumMod val="75000"/>
                  </a:schemeClr>
                </a:solidFill>
              </a:defRPr>
            </a:lvl1pPr>
            <a:lvl2pPr marL="1260180" indent="0">
              <a:buNone/>
              <a:defRPr sz="4961">
                <a:solidFill>
                  <a:schemeClr val="tx1">
                    <a:tint val="75000"/>
                  </a:schemeClr>
                </a:solidFill>
              </a:defRPr>
            </a:lvl2pPr>
            <a:lvl3pPr marL="2520361" indent="0">
              <a:buNone/>
              <a:defRPr sz="4410">
                <a:solidFill>
                  <a:schemeClr val="tx1">
                    <a:tint val="75000"/>
                  </a:schemeClr>
                </a:solidFill>
              </a:defRPr>
            </a:lvl3pPr>
            <a:lvl4pPr marL="3780541" indent="0">
              <a:buNone/>
              <a:defRPr sz="3859">
                <a:solidFill>
                  <a:schemeClr val="tx1">
                    <a:tint val="75000"/>
                  </a:schemeClr>
                </a:solidFill>
              </a:defRPr>
            </a:lvl4pPr>
            <a:lvl5pPr marL="5040721" indent="0">
              <a:buNone/>
              <a:defRPr sz="3859">
                <a:solidFill>
                  <a:schemeClr val="tx1">
                    <a:tint val="75000"/>
                  </a:schemeClr>
                </a:solidFill>
              </a:defRPr>
            </a:lvl5pPr>
            <a:lvl6pPr marL="6300902" indent="0">
              <a:buNone/>
              <a:defRPr sz="3859">
                <a:solidFill>
                  <a:schemeClr val="tx1">
                    <a:tint val="75000"/>
                  </a:schemeClr>
                </a:solidFill>
              </a:defRPr>
            </a:lvl6pPr>
            <a:lvl7pPr marL="7561082" indent="0">
              <a:buNone/>
              <a:defRPr sz="3859">
                <a:solidFill>
                  <a:schemeClr val="tx1">
                    <a:tint val="75000"/>
                  </a:schemeClr>
                </a:solidFill>
              </a:defRPr>
            </a:lvl7pPr>
            <a:lvl8pPr marL="8821263" indent="0">
              <a:buNone/>
              <a:defRPr sz="3859">
                <a:solidFill>
                  <a:schemeClr val="tx1">
                    <a:tint val="75000"/>
                  </a:schemeClr>
                </a:solidFill>
              </a:defRPr>
            </a:lvl8pPr>
            <a:lvl9pPr marL="10081443" indent="0">
              <a:buNone/>
              <a:defRPr sz="385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7F3FEE-BD69-4EB8-AEF6-BBB5EBB52E42}" type="datetime8">
              <a:rPr lang="he-IL" smtClean="0"/>
              <a:t>13 מאי 15</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56943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70185" y="23602950"/>
            <a:ext cx="18066852" cy="8001000"/>
          </a:xfrm>
        </p:spPr>
        <p:txBody>
          <a:bodyPr>
            <a:normAutofit/>
          </a:bodyPr>
          <a:lstStyle>
            <a:lvl1pPr>
              <a:defRPr sz="8820"/>
            </a:lvl1pPr>
          </a:lstStyle>
          <a:p>
            <a:r>
              <a:rPr lang="en-US" smtClean="0"/>
              <a:t>Click to edit Master title style</a:t>
            </a:r>
            <a:endParaRPr lang="en-US" dirty="0"/>
          </a:p>
        </p:txBody>
      </p:sp>
      <p:sp>
        <p:nvSpPr>
          <p:cNvPr id="11" name="Content Placeholder 3"/>
          <p:cNvSpPr>
            <a:spLocks noGrp="1"/>
          </p:cNvSpPr>
          <p:nvPr>
            <p:ph sz="half" idx="13"/>
          </p:nvPr>
        </p:nvSpPr>
        <p:spPr>
          <a:xfrm>
            <a:off x="1470185" y="2800352"/>
            <a:ext cx="10887097" cy="1978025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12850635" y="2800350"/>
            <a:ext cx="10882331" cy="197358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2127B6-AB0B-4A0C-943B-CC77256E6EA5}" type="datetime8">
              <a:rPr lang="he-IL" smtClean="0"/>
              <a:t>13 מאי 15</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202668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0185" y="23602950"/>
            <a:ext cx="18066852" cy="8001000"/>
          </a:xfrm>
        </p:spPr>
        <p:txBody>
          <a:bodyPr>
            <a:normAutofit/>
          </a:bodyPr>
          <a:lstStyle>
            <a:lvl1pPr>
              <a:defRPr sz="8820"/>
            </a:lvl1pPr>
          </a:lstStyle>
          <a:p>
            <a:r>
              <a:rPr lang="en-US" smtClean="0"/>
              <a:t>Click to edit Master title style</a:t>
            </a:r>
            <a:endParaRPr lang="en-US" dirty="0"/>
          </a:p>
        </p:txBody>
      </p:sp>
      <p:sp>
        <p:nvSpPr>
          <p:cNvPr id="3" name="Text Placeholder 2"/>
          <p:cNvSpPr>
            <a:spLocks noGrp="1"/>
          </p:cNvSpPr>
          <p:nvPr>
            <p:ph type="body" idx="1"/>
          </p:nvPr>
        </p:nvSpPr>
        <p:spPr>
          <a:xfrm>
            <a:off x="2100265" y="2800350"/>
            <a:ext cx="10244612" cy="3200400"/>
          </a:xfrm>
        </p:spPr>
        <p:txBody>
          <a:bodyPr anchor="b">
            <a:noAutofit/>
          </a:bodyPr>
          <a:lstStyle>
            <a:lvl1pPr marL="0" indent="0">
              <a:buNone/>
              <a:defRPr sz="6615" b="0" cap="all">
                <a:solidFill>
                  <a:schemeClr val="tx1"/>
                </a:solidFill>
              </a:defRPr>
            </a:lvl1pPr>
            <a:lvl2pPr marL="1260180" indent="0">
              <a:buNone/>
              <a:defRPr sz="5513" b="1"/>
            </a:lvl2pPr>
            <a:lvl3pPr marL="2520361" indent="0">
              <a:buNone/>
              <a:defRPr sz="4961" b="1"/>
            </a:lvl3pPr>
            <a:lvl4pPr marL="3780541" indent="0">
              <a:buNone/>
              <a:defRPr sz="4410" b="1"/>
            </a:lvl4pPr>
            <a:lvl5pPr marL="5040721" indent="0">
              <a:buNone/>
              <a:defRPr sz="4410" b="1"/>
            </a:lvl5pPr>
            <a:lvl6pPr marL="6300902" indent="0">
              <a:buNone/>
              <a:defRPr sz="4410" b="1"/>
            </a:lvl6pPr>
            <a:lvl7pPr marL="7561082" indent="0">
              <a:buNone/>
              <a:defRPr sz="4410" b="1"/>
            </a:lvl7pPr>
            <a:lvl8pPr marL="8821263" indent="0">
              <a:buNone/>
              <a:defRPr sz="4410" b="1"/>
            </a:lvl8pPr>
            <a:lvl9pPr marL="10081443" indent="0">
              <a:buNone/>
              <a:defRPr sz="4410" b="1"/>
            </a:lvl9pPr>
          </a:lstStyle>
          <a:p>
            <a:pPr lvl="0"/>
            <a:r>
              <a:rPr lang="en-US" smtClean="0"/>
              <a:t>Click to edit Master text styles</a:t>
            </a:r>
          </a:p>
        </p:txBody>
      </p:sp>
      <p:sp>
        <p:nvSpPr>
          <p:cNvPr id="4" name="Content Placeholder 3"/>
          <p:cNvSpPr>
            <a:spLocks noGrp="1"/>
          </p:cNvSpPr>
          <p:nvPr>
            <p:ph sz="half" idx="2"/>
          </p:nvPr>
        </p:nvSpPr>
        <p:spPr>
          <a:xfrm>
            <a:off x="1470183" y="6000753"/>
            <a:ext cx="10874693" cy="16579852"/>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381639" y="2975374"/>
            <a:ext cx="10374666" cy="3025376"/>
          </a:xfrm>
        </p:spPr>
        <p:txBody>
          <a:bodyPr anchor="b">
            <a:noAutofit/>
          </a:bodyPr>
          <a:lstStyle>
            <a:lvl1pPr marL="0" indent="0">
              <a:buNone/>
              <a:defRPr sz="6615" b="0" cap="all">
                <a:solidFill>
                  <a:schemeClr val="tx1"/>
                </a:solidFill>
              </a:defRPr>
            </a:lvl1pPr>
            <a:lvl2pPr marL="1260180" indent="0">
              <a:buNone/>
              <a:defRPr sz="5513" b="1"/>
            </a:lvl2pPr>
            <a:lvl3pPr marL="2520361" indent="0">
              <a:buNone/>
              <a:defRPr sz="4961" b="1"/>
            </a:lvl3pPr>
            <a:lvl4pPr marL="3780541" indent="0">
              <a:buNone/>
              <a:defRPr sz="4410" b="1"/>
            </a:lvl4pPr>
            <a:lvl5pPr marL="5040721" indent="0">
              <a:buNone/>
              <a:defRPr sz="4410" b="1"/>
            </a:lvl5pPr>
            <a:lvl6pPr marL="6300902" indent="0">
              <a:buNone/>
              <a:defRPr sz="4410" b="1"/>
            </a:lvl6pPr>
            <a:lvl7pPr marL="7561082" indent="0">
              <a:buNone/>
              <a:defRPr sz="4410" b="1"/>
            </a:lvl7pPr>
            <a:lvl8pPr marL="8821263" indent="0">
              <a:buNone/>
              <a:defRPr sz="4410" b="1"/>
            </a:lvl8pPr>
            <a:lvl9pPr marL="10081443" indent="0">
              <a:buNone/>
              <a:defRPr sz="4410" b="1"/>
            </a:lvl9pPr>
          </a:lstStyle>
          <a:p>
            <a:pPr lvl="0"/>
            <a:r>
              <a:rPr lang="en-US" smtClean="0"/>
              <a:t>Click to edit Master text styles</a:t>
            </a:r>
          </a:p>
        </p:txBody>
      </p:sp>
      <p:sp>
        <p:nvSpPr>
          <p:cNvPr id="6" name="Content Placeholder 5"/>
          <p:cNvSpPr>
            <a:spLocks noGrp="1"/>
          </p:cNvSpPr>
          <p:nvPr>
            <p:ph sz="quarter" idx="4"/>
          </p:nvPr>
        </p:nvSpPr>
        <p:spPr>
          <a:xfrm>
            <a:off x="12850637" y="6000750"/>
            <a:ext cx="10905668" cy="165354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988561-D86D-4402-99A7-BD2314275B77}" type="datetime8">
              <a:rPr lang="he-IL" smtClean="0"/>
              <a:t>13 מאי 15</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201308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70185" y="23602950"/>
            <a:ext cx="18066852" cy="8001000"/>
          </a:xfrm>
        </p:spPr>
        <p:txBody>
          <a:bodyPr>
            <a:normAutofit/>
          </a:bodyPr>
          <a:lstStyle>
            <a:lvl1pPr>
              <a:defRPr sz="882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8013DC-A8E1-402E-8ED5-011AE36F5703}" type="datetime8">
              <a:rPr lang="he-IL" smtClean="0"/>
              <a:t>13 מאי 15</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93595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E11ED-DA10-4627-9314-8CC16653CAA1}" type="datetime8">
              <a:rPr lang="he-IL" smtClean="0"/>
              <a:t>13 מאי 15</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383905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35201" y="2800350"/>
            <a:ext cx="8821103" cy="8001000"/>
          </a:xfrm>
        </p:spPr>
        <p:txBody>
          <a:bodyPr anchor="b">
            <a:normAutofit/>
          </a:bodyPr>
          <a:lstStyle>
            <a:lvl1pPr algn="l">
              <a:defRPr sz="5513" b="0"/>
            </a:lvl1pPr>
          </a:lstStyle>
          <a:p>
            <a:r>
              <a:rPr lang="en-US" smtClean="0"/>
              <a:t>Click to edit Master title style</a:t>
            </a:r>
            <a:endParaRPr lang="en-US" dirty="0"/>
          </a:p>
        </p:txBody>
      </p:sp>
      <p:sp>
        <p:nvSpPr>
          <p:cNvPr id="3" name="Content Placeholder 2"/>
          <p:cNvSpPr>
            <a:spLocks noGrp="1"/>
          </p:cNvSpPr>
          <p:nvPr>
            <p:ph idx="1"/>
          </p:nvPr>
        </p:nvSpPr>
        <p:spPr>
          <a:xfrm>
            <a:off x="1470183" y="2800350"/>
            <a:ext cx="12234318" cy="28803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935201" y="11601463"/>
            <a:ext cx="8821103" cy="10979152"/>
          </a:xfrm>
        </p:spPr>
        <p:txBody>
          <a:bodyPr anchor="t">
            <a:normAutofit/>
          </a:bodyPr>
          <a:lstStyle>
            <a:lvl1pPr marL="0" indent="0">
              <a:buNone/>
              <a:defRPr sz="4410"/>
            </a:lvl1pPr>
            <a:lvl2pPr marL="1260180" indent="0">
              <a:buNone/>
              <a:defRPr sz="3308"/>
            </a:lvl2pPr>
            <a:lvl3pPr marL="2520361" indent="0">
              <a:buNone/>
              <a:defRPr sz="2756"/>
            </a:lvl3pPr>
            <a:lvl4pPr marL="3780541" indent="0">
              <a:buNone/>
              <a:defRPr sz="2481"/>
            </a:lvl4pPr>
            <a:lvl5pPr marL="5040721" indent="0">
              <a:buNone/>
              <a:defRPr sz="2481"/>
            </a:lvl5pPr>
            <a:lvl6pPr marL="6300902" indent="0">
              <a:buNone/>
              <a:defRPr sz="2481"/>
            </a:lvl6pPr>
            <a:lvl7pPr marL="7561082" indent="0">
              <a:buNone/>
              <a:defRPr sz="2481"/>
            </a:lvl7pPr>
            <a:lvl8pPr marL="8821263" indent="0">
              <a:buNone/>
              <a:defRPr sz="2481"/>
            </a:lvl8pPr>
            <a:lvl9pPr marL="10081443" indent="0">
              <a:buNone/>
              <a:defRPr sz="248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791536-26D9-4E5D-87D4-A5D8C257C113}" type="datetime8">
              <a:rPr lang="he-IL" smtClean="0"/>
              <a:t>13 מאי 15</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99028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1549" y="7600950"/>
            <a:ext cx="9821230" cy="6000750"/>
          </a:xfrm>
        </p:spPr>
        <p:txBody>
          <a:bodyPr anchor="b">
            <a:normAutofit/>
          </a:bodyPr>
          <a:lstStyle>
            <a:lvl1pPr algn="l">
              <a:defRPr sz="6615"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2100262" y="4800600"/>
            <a:ext cx="9043185" cy="2520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4410"/>
            </a:lvl1pPr>
            <a:lvl2pPr marL="1260180" indent="0">
              <a:buNone/>
              <a:defRPr sz="4410"/>
            </a:lvl2pPr>
            <a:lvl3pPr marL="2520361" indent="0">
              <a:buNone/>
              <a:defRPr sz="4410"/>
            </a:lvl3pPr>
            <a:lvl4pPr marL="3780541" indent="0">
              <a:buNone/>
              <a:defRPr sz="4410"/>
            </a:lvl4pPr>
            <a:lvl5pPr marL="5040721" indent="0">
              <a:buNone/>
              <a:defRPr sz="4410"/>
            </a:lvl5pPr>
            <a:lvl6pPr marL="6300902" indent="0">
              <a:buNone/>
              <a:defRPr sz="4410"/>
            </a:lvl6pPr>
            <a:lvl7pPr marL="7561082" indent="0">
              <a:buNone/>
              <a:defRPr sz="4410"/>
            </a:lvl7pPr>
            <a:lvl8pPr marL="8821263" indent="0">
              <a:buNone/>
              <a:defRPr sz="4410"/>
            </a:lvl8pPr>
            <a:lvl9pPr marL="10081443" indent="0">
              <a:buNone/>
              <a:defRPr sz="4410"/>
            </a:lvl9pPr>
          </a:lstStyle>
          <a:p>
            <a:r>
              <a:rPr lang="en-US" smtClean="0"/>
              <a:t>Click icon to add picture</a:t>
            </a:r>
            <a:endParaRPr lang="en-US" dirty="0"/>
          </a:p>
        </p:txBody>
      </p:sp>
      <p:sp>
        <p:nvSpPr>
          <p:cNvPr id="4" name="Text Placeholder 3"/>
          <p:cNvSpPr>
            <a:spLocks noGrp="1"/>
          </p:cNvSpPr>
          <p:nvPr>
            <p:ph type="body" sz="half" idx="2"/>
          </p:nvPr>
        </p:nvSpPr>
        <p:spPr>
          <a:xfrm>
            <a:off x="12392176" y="14401800"/>
            <a:ext cx="9823890" cy="10934700"/>
          </a:xfrm>
        </p:spPr>
        <p:txBody>
          <a:bodyPr anchor="t">
            <a:normAutofit/>
          </a:bodyPr>
          <a:lstStyle>
            <a:lvl1pPr marL="0" indent="0">
              <a:buNone/>
              <a:defRPr sz="4961"/>
            </a:lvl1pPr>
            <a:lvl2pPr marL="1260180" indent="0">
              <a:buNone/>
              <a:defRPr sz="3308"/>
            </a:lvl2pPr>
            <a:lvl3pPr marL="2520361" indent="0">
              <a:buNone/>
              <a:defRPr sz="2756"/>
            </a:lvl3pPr>
            <a:lvl4pPr marL="3780541" indent="0">
              <a:buNone/>
              <a:defRPr sz="2481"/>
            </a:lvl4pPr>
            <a:lvl5pPr marL="5040721" indent="0">
              <a:buNone/>
              <a:defRPr sz="2481"/>
            </a:lvl5pPr>
            <a:lvl6pPr marL="6300902" indent="0">
              <a:buNone/>
              <a:defRPr sz="2481"/>
            </a:lvl6pPr>
            <a:lvl7pPr marL="7561082" indent="0">
              <a:buNone/>
              <a:defRPr sz="2481"/>
            </a:lvl7pPr>
            <a:lvl8pPr marL="8821263" indent="0">
              <a:buNone/>
              <a:defRPr sz="2481"/>
            </a:lvl8pPr>
            <a:lvl9pPr marL="10081443" indent="0">
              <a:buNone/>
              <a:defRPr sz="248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6470B-3791-4D02-91A5-2281EC48A229}" type="datetime8">
              <a:rPr lang="he-IL" smtClean="0"/>
              <a:t>13 מאי 15</a:t>
            </a:fld>
            <a:endParaRPr lang="he-IL"/>
          </a:p>
        </p:txBody>
      </p:sp>
      <p:sp>
        <p:nvSpPr>
          <p:cNvPr id="6" name="Footer Placeholder 5"/>
          <p:cNvSpPr>
            <a:spLocks noGrp="1"/>
          </p:cNvSpPr>
          <p:nvPr>
            <p:ph type="ftr" sz="quarter" idx="11"/>
          </p:nvPr>
        </p:nvSpPr>
        <p:spPr>
          <a:xfrm>
            <a:off x="1470184" y="32404053"/>
            <a:ext cx="16018564" cy="1916906"/>
          </a:xfrm>
        </p:spPr>
        <p:txBody>
          <a:bodyPr/>
          <a:lstStyle/>
          <a:p>
            <a:endParaRPr lang="he-IL"/>
          </a:p>
        </p:txBody>
      </p:sp>
      <p:sp>
        <p:nvSpPr>
          <p:cNvPr id="7" name="Slide Number Placeholder 6"/>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293899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8386048" y="20447005"/>
            <a:ext cx="6809194" cy="13957298"/>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470185" y="23602950"/>
            <a:ext cx="18066852" cy="8001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85" y="2800355"/>
            <a:ext cx="18066852" cy="19780268"/>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479614" y="32404069"/>
            <a:ext cx="3308776" cy="1916906"/>
          </a:xfrm>
          <a:prstGeom prst="rect">
            <a:avLst/>
          </a:prstGeom>
        </p:spPr>
        <p:txBody>
          <a:bodyPr vert="horz" lIns="91440" tIns="45720" rIns="91440" bIns="45720" rtlCol="0" anchor="t"/>
          <a:lstStyle>
            <a:lvl1pPr algn="r">
              <a:defRPr sz="2756" b="0" i="0">
                <a:solidFill>
                  <a:schemeClr val="bg2">
                    <a:lumMod val="50000"/>
                  </a:schemeClr>
                </a:solidFill>
                <a:effectLst/>
                <a:latin typeface="+mn-lt"/>
              </a:defRPr>
            </a:lvl1pPr>
          </a:lstStyle>
          <a:p>
            <a:fld id="{1494C35B-7D9A-4EBD-9028-958C5CF7A034}" type="datetime8">
              <a:rPr lang="he-IL" smtClean="0"/>
              <a:t>13 מאי 15</a:t>
            </a:fld>
            <a:endParaRPr lang="he-IL"/>
          </a:p>
        </p:txBody>
      </p:sp>
      <p:sp>
        <p:nvSpPr>
          <p:cNvPr id="5" name="Footer Placeholder 4"/>
          <p:cNvSpPr>
            <a:spLocks noGrp="1"/>
          </p:cNvSpPr>
          <p:nvPr>
            <p:ph type="ftr" sz="quarter" idx="3"/>
          </p:nvPr>
        </p:nvSpPr>
        <p:spPr>
          <a:xfrm>
            <a:off x="1470184" y="32404053"/>
            <a:ext cx="16018564" cy="1916906"/>
          </a:xfrm>
          <a:prstGeom prst="rect">
            <a:avLst/>
          </a:prstGeom>
        </p:spPr>
        <p:txBody>
          <a:bodyPr vert="horz" lIns="91440" tIns="45720" rIns="91440" bIns="45720" rtlCol="0" anchor="t"/>
          <a:lstStyle>
            <a:lvl1pPr algn="l">
              <a:defRPr sz="2756" b="0" i="0">
                <a:solidFill>
                  <a:schemeClr val="bg2">
                    <a:lumMod val="50000"/>
                  </a:schemeClr>
                </a:solidFill>
                <a:effectLst/>
                <a:latin typeface="+mn-lt"/>
              </a:defRPr>
            </a:lvl1pPr>
          </a:lstStyle>
          <a:p>
            <a:endParaRPr lang="he-IL"/>
          </a:p>
        </p:txBody>
      </p:sp>
      <p:sp>
        <p:nvSpPr>
          <p:cNvPr id="6" name="Slide Number Placeholder 5"/>
          <p:cNvSpPr>
            <a:spLocks noGrp="1"/>
          </p:cNvSpPr>
          <p:nvPr>
            <p:ph type="sldNum" sz="quarter" idx="4"/>
          </p:nvPr>
        </p:nvSpPr>
        <p:spPr>
          <a:xfrm>
            <a:off x="21428263" y="29287012"/>
            <a:ext cx="2361850" cy="3517106"/>
          </a:xfrm>
          <a:prstGeom prst="rect">
            <a:avLst/>
          </a:prstGeom>
        </p:spPr>
        <p:txBody>
          <a:bodyPr vert="horz" lIns="91440" tIns="45720" rIns="91440" bIns="45720" rtlCol="0" anchor="b"/>
          <a:lstStyle>
            <a:lvl1pPr algn="r">
              <a:defRPr sz="7718" b="0" i="0">
                <a:solidFill>
                  <a:schemeClr val="bg2">
                    <a:lumMod val="50000"/>
                  </a:schemeClr>
                </a:solidFill>
                <a:effectLst/>
                <a:latin typeface="+mn-lt"/>
              </a:defRPr>
            </a:lvl1pPr>
          </a:lstStyle>
          <a:p>
            <a:fld id="{D07E5C4D-7C3E-4919-BD28-4E5D181C13C4}" type="slidenum">
              <a:rPr lang="he-IL" smtClean="0"/>
              <a:t>‹#›</a:t>
            </a:fld>
            <a:endParaRPr lang="he-IL"/>
          </a:p>
        </p:txBody>
      </p:sp>
    </p:spTree>
    <p:extLst>
      <p:ext uri="{BB962C8B-B14F-4D97-AF65-F5344CB8AC3E}">
        <p14:creationId xmlns:p14="http://schemas.microsoft.com/office/powerpoint/2010/main" val="726067475"/>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hf hdr="0" ftr="0" dt="0"/>
  <p:txStyles>
    <p:titleStyle>
      <a:lvl1pPr algn="l" defTabSz="1260180" rtl="0" eaLnBrk="1" latinLnBrk="0" hangingPunct="1">
        <a:spcBef>
          <a:spcPct val="0"/>
        </a:spcBef>
        <a:buNone/>
        <a:defRPr sz="88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87613" indent="-787613" algn="l" defTabSz="1260180" rtl="0" eaLnBrk="1" latinLnBrk="0" hangingPunct="1">
        <a:spcBef>
          <a:spcPct val="20000"/>
        </a:spcBef>
        <a:spcAft>
          <a:spcPts val="1654"/>
        </a:spcAft>
        <a:buClr>
          <a:schemeClr val="tx1"/>
        </a:buClr>
        <a:buSzPct val="80000"/>
        <a:buFont typeface="Wingdings 3" panose="05040102010807070707" pitchFamily="18" charset="2"/>
        <a:buChar char=""/>
        <a:defRPr sz="5513" kern="1200" cap="none">
          <a:solidFill>
            <a:schemeClr val="bg2">
              <a:lumMod val="75000"/>
            </a:schemeClr>
          </a:solidFill>
          <a:effectLst/>
          <a:latin typeface="+mn-lt"/>
          <a:ea typeface="+mn-ea"/>
          <a:cs typeface="+mn-cs"/>
        </a:defRPr>
      </a:lvl1pPr>
      <a:lvl2pPr marL="2047793" indent="-787613" algn="l" defTabSz="1260180" rtl="0" eaLnBrk="1" latinLnBrk="0" hangingPunct="1">
        <a:spcBef>
          <a:spcPct val="20000"/>
        </a:spcBef>
        <a:spcAft>
          <a:spcPts val="1654"/>
        </a:spcAft>
        <a:buClr>
          <a:schemeClr val="tx1"/>
        </a:buClr>
        <a:buSzPct val="80000"/>
        <a:buFont typeface="Wingdings 3" panose="05040102010807070707" pitchFamily="18" charset="2"/>
        <a:buChar char=""/>
        <a:defRPr sz="4961" kern="1200" cap="none">
          <a:solidFill>
            <a:schemeClr val="bg2">
              <a:lumMod val="75000"/>
            </a:schemeClr>
          </a:solidFill>
          <a:effectLst/>
          <a:latin typeface="+mn-lt"/>
          <a:ea typeface="+mn-ea"/>
          <a:cs typeface="+mn-cs"/>
        </a:defRPr>
      </a:lvl2pPr>
      <a:lvl3pPr marL="3307973" indent="-787613" algn="l" defTabSz="1260180" rtl="0" eaLnBrk="1" latinLnBrk="0" hangingPunct="1">
        <a:spcBef>
          <a:spcPct val="20000"/>
        </a:spcBef>
        <a:spcAft>
          <a:spcPts val="1654"/>
        </a:spcAft>
        <a:buClr>
          <a:schemeClr val="tx1"/>
        </a:buClr>
        <a:buSzPct val="80000"/>
        <a:buFont typeface="Wingdings 3" panose="05040102010807070707" pitchFamily="18" charset="2"/>
        <a:buChar char=""/>
        <a:defRPr sz="4410" kern="1200" cap="none">
          <a:solidFill>
            <a:schemeClr val="bg2">
              <a:lumMod val="75000"/>
            </a:schemeClr>
          </a:solidFill>
          <a:effectLst/>
          <a:latin typeface="+mn-lt"/>
          <a:ea typeface="+mn-ea"/>
          <a:cs typeface="+mn-cs"/>
        </a:defRPr>
      </a:lvl3pPr>
      <a:lvl4pPr marL="4253109" indent="-472568" algn="l" defTabSz="1260180" rtl="0" eaLnBrk="1" latinLnBrk="0" hangingPunct="1">
        <a:spcBef>
          <a:spcPct val="20000"/>
        </a:spcBef>
        <a:spcAft>
          <a:spcPts val="1654"/>
        </a:spcAft>
        <a:buClr>
          <a:schemeClr val="tx1"/>
        </a:buClr>
        <a:buSzPct val="80000"/>
        <a:buFont typeface="Wingdings 3" panose="05040102010807070707" pitchFamily="18" charset="2"/>
        <a:buChar char=""/>
        <a:defRPr sz="3859" kern="1200" cap="none">
          <a:solidFill>
            <a:schemeClr val="bg2">
              <a:lumMod val="75000"/>
            </a:schemeClr>
          </a:solidFill>
          <a:effectLst/>
          <a:latin typeface="+mn-lt"/>
          <a:ea typeface="+mn-ea"/>
          <a:cs typeface="+mn-cs"/>
        </a:defRPr>
      </a:lvl4pPr>
      <a:lvl5pPr marL="5513289" indent="-472568" algn="l" defTabSz="1260180" rtl="0" eaLnBrk="1" latinLnBrk="0" hangingPunct="1">
        <a:spcBef>
          <a:spcPct val="20000"/>
        </a:spcBef>
        <a:spcAft>
          <a:spcPts val="1654"/>
        </a:spcAft>
        <a:buClr>
          <a:schemeClr val="tx1"/>
        </a:buClr>
        <a:buSzPct val="80000"/>
        <a:buFont typeface="Wingdings 3" panose="05040102010807070707" pitchFamily="18" charset="2"/>
        <a:buChar char=""/>
        <a:defRPr sz="3859" kern="1200" cap="none">
          <a:solidFill>
            <a:schemeClr val="bg2">
              <a:lumMod val="75000"/>
            </a:schemeClr>
          </a:solidFill>
          <a:effectLst/>
          <a:latin typeface="+mn-lt"/>
          <a:ea typeface="+mn-ea"/>
          <a:cs typeface="+mn-cs"/>
        </a:defRPr>
      </a:lvl5pPr>
      <a:lvl6pPr marL="6930992" indent="-630090" algn="l" defTabSz="1260180" rtl="0" eaLnBrk="1" latinLnBrk="0" hangingPunct="1">
        <a:spcBef>
          <a:spcPct val="20000"/>
        </a:spcBef>
        <a:spcAft>
          <a:spcPts val="1654"/>
        </a:spcAft>
        <a:buClr>
          <a:schemeClr val="tx1"/>
        </a:buClr>
        <a:buSzPct val="80000"/>
        <a:buFont typeface="Wingdings 3" panose="05040102010807070707" pitchFamily="18" charset="2"/>
        <a:buChar char=""/>
        <a:defRPr sz="3859" kern="1200" cap="none">
          <a:solidFill>
            <a:schemeClr val="bg2">
              <a:lumMod val="75000"/>
            </a:schemeClr>
          </a:solidFill>
          <a:effectLst/>
          <a:latin typeface="+mn-lt"/>
          <a:ea typeface="+mn-ea"/>
          <a:cs typeface="+mn-cs"/>
        </a:defRPr>
      </a:lvl6pPr>
      <a:lvl7pPr marL="8191172" indent="-630090" algn="l" defTabSz="1260180" rtl="0" eaLnBrk="1" latinLnBrk="0" hangingPunct="1">
        <a:spcBef>
          <a:spcPct val="20000"/>
        </a:spcBef>
        <a:spcAft>
          <a:spcPts val="1654"/>
        </a:spcAft>
        <a:buClr>
          <a:schemeClr val="tx1"/>
        </a:buClr>
        <a:buSzPct val="80000"/>
        <a:buFont typeface="Wingdings 3" panose="05040102010807070707" pitchFamily="18" charset="2"/>
        <a:buChar char=""/>
        <a:defRPr sz="3859" kern="1200" cap="none">
          <a:solidFill>
            <a:schemeClr val="bg2">
              <a:lumMod val="75000"/>
            </a:schemeClr>
          </a:solidFill>
          <a:effectLst/>
          <a:latin typeface="+mn-lt"/>
          <a:ea typeface="+mn-ea"/>
          <a:cs typeface="+mn-cs"/>
        </a:defRPr>
      </a:lvl7pPr>
      <a:lvl8pPr marL="9451353" indent="-630090" algn="l" defTabSz="1260180" rtl="0" eaLnBrk="1" latinLnBrk="0" hangingPunct="1">
        <a:spcBef>
          <a:spcPct val="20000"/>
        </a:spcBef>
        <a:spcAft>
          <a:spcPts val="1654"/>
        </a:spcAft>
        <a:buClr>
          <a:schemeClr val="tx1"/>
        </a:buClr>
        <a:buSzPct val="80000"/>
        <a:buFont typeface="Wingdings 3" panose="05040102010807070707" pitchFamily="18" charset="2"/>
        <a:buChar char=""/>
        <a:defRPr sz="3859" kern="1200" cap="none">
          <a:solidFill>
            <a:schemeClr val="bg2">
              <a:lumMod val="75000"/>
            </a:schemeClr>
          </a:solidFill>
          <a:effectLst/>
          <a:latin typeface="+mn-lt"/>
          <a:ea typeface="+mn-ea"/>
          <a:cs typeface="+mn-cs"/>
        </a:defRPr>
      </a:lvl8pPr>
      <a:lvl9pPr marL="10711533" indent="-630090" algn="l" defTabSz="1260180" rtl="0" eaLnBrk="1" latinLnBrk="0" hangingPunct="1">
        <a:spcBef>
          <a:spcPct val="20000"/>
        </a:spcBef>
        <a:spcAft>
          <a:spcPts val="1654"/>
        </a:spcAft>
        <a:buClr>
          <a:schemeClr val="tx1"/>
        </a:buClr>
        <a:buSzPct val="80000"/>
        <a:buFont typeface="Wingdings 3" panose="05040102010807070707" pitchFamily="18" charset="2"/>
        <a:buChar char=""/>
        <a:defRPr sz="3859" kern="1200" cap="none">
          <a:solidFill>
            <a:schemeClr val="bg2">
              <a:lumMod val="75000"/>
            </a:schemeClr>
          </a:solidFill>
          <a:effectLst/>
          <a:latin typeface="+mn-lt"/>
          <a:ea typeface="+mn-ea"/>
          <a:cs typeface="+mn-cs"/>
        </a:defRPr>
      </a:lvl9pPr>
    </p:bodyStyle>
    <p:otherStyle>
      <a:defPPr>
        <a:defRPr lang="en-US"/>
      </a:defPPr>
      <a:lvl1pPr marL="0" algn="l" defTabSz="1260180" rtl="0" eaLnBrk="1" latinLnBrk="0" hangingPunct="1">
        <a:defRPr sz="4961" kern="1200">
          <a:solidFill>
            <a:schemeClr val="tx1"/>
          </a:solidFill>
          <a:latin typeface="+mn-lt"/>
          <a:ea typeface="+mn-ea"/>
          <a:cs typeface="+mn-cs"/>
        </a:defRPr>
      </a:lvl1pPr>
      <a:lvl2pPr marL="1260180" algn="l" defTabSz="1260180" rtl="0" eaLnBrk="1" latinLnBrk="0" hangingPunct="1">
        <a:defRPr sz="4961" kern="1200">
          <a:solidFill>
            <a:schemeClr val="tx1"/>
          </a:solidFill>
          <a:latin typeface="+mn-lt"/>
          <a:ea typeface="+mn-ea"/>
          <a:cs typeface="+mn-cs"/>
        </a:defRPr>
      </a:lvl2pPr>
      <a:lvl3pPr marL="2520361" algn="l" defTabSz="1260180" rtl="0" eaLnBrk="1" latinLnBrk="0" hangingPunct="1">
        <a:defRPr sz="4961" kern="1200">
          <a:solidFill>
            <a:schemeClr val="tx1"/>
          </a:solidFill>
          <a:latin typeface="+mn-lt"/>
          <a:ea typeface="+mn-ea"/>
          <a:cs typeface="+mn-cs"/>
        </a:defRPr>
      </a:lvl3pPr>
      <a:lvl4pPr marL="3780541" algn="l" defTabSz="1260180" rtl="0" eaLnBrk="1" latinLnBrk="0" hangingPunct="1">
        <a:defRPr sz="4961" kern="1200">
          <a:solidFill>
            <a:schemeClr val="tx1"/>
          </a:solidFill>
          <a:latin typeface="+mn-lt"/>
          <a:ea typeface="+mn-ea"/>
          <a:cs typeface="+mn-cs"/>
        </a:defRPr>
      </a:lvl4pPr>
      <a:lvl5pPr marL="5040721" algn="l" defTabSz="1260180" rtl="0" eaLnBrk="1" latinLnBrk="0" hangingPunct="1">
        <a:defRPr sz="4961" kern="1200">
          <a:solidFill>
            <a:schemeClr val="tx1"/>
          </a:solidFill>
          <a:latin typeface="+mn-lt"/>
          <a:ea typeface="+mn-ea"/>
          <a:cs typeface="+mn-cs"/>
        </a:defRPr>
      </a:lvl5pPr>
      <a:lvl6pPr marL="6300902" algn="l" defTabSz="1260180" rtl="0" eaLnBrk="1" latinLnBrk="0" hangingPunct="1">
        <a:defRPr sz="4961" kern="1200">
          <a:solidFill>
            <a:schemeClr val="tx1"/>
          </a:solidFill>
          <a:latin typeface="+mn-lt"/>
          <a:ea typeface="+mn-ea"/>
          <a:cs typeface="+mn-cs"/>
        </a:defRPr>
      </a:lvl6pPr>
      <a:lvl7pPr marL="7561082" algn="l" defTabSz="1260180" rtl="0" eaLnBrk="1" latinLnBrk="0" hangingPunct="1">
        <a:defRPr sz="4961" kern="1200">
          <a:solidFill>
            <a:schemeClr val="tx1"/>
          </a:solidFill>
          <a:latin typeface="+mn-lt"/>
          <a:ea typeface="+mn-ea"/>
          <a:cs typeface="+mn-cs"/>
        </a:defRPr>
      </a:lvl7pPr>
      <a:lvl8pPr marL="8821263" algn="l" defTabSz="1260180" rtl="0" eaLnBrk="1" latinLnBrk="0" hangingPunct="1">
        <a:defRPr sz="4961" kern="1200">
          <a:solidFill>
            <a:schemeClr val="tx1"/>
          </a:solidFill>
          <a:latin typeface="+mn-lt"/>
          <a:ea typeface="+mn-ea"/>
          <a:cs typeface="+mn-cs"/>
        </a:defRPr>
      </a:lvl8pPr>
      <a:lvl9pPr marL="10081443" algn="l" defTabSz="1260180"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e.wikipedia.org/wiki/%D7%AA%D7%95%D7%9B%D7%A0%D7%94" TargetMode="External"/><Relationship Id="rId7"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he.wikipedia.org/wiki/%D7%90%D7%95%D7%A8%D7%A7%D7%9C_(%D7%97%D7%91%D7%A8%D7%94)" TargetMode="External"/><Relationship Id="rId5" Type="http://schemas.openxmlformats.org/officeDocument/2006/relationships/hyperlink" Target="http://he.wikipedia.org/wiki/%D7%A1%D7%90%D7%9F_%D7%9E%D7%99%D7%A7%D7%A8%D7%95%D7%A1%D7%99%D7%A1%D7%98%D7%9E%D7%A1" TargetMode="External"/><Relationship Id="rId4" Type="http://schemas.openxmlformats.org/officeDocument/2006/relationships/hyperlink" Target="http://he.wikipedia.org/wiki/%D7%97%D7%91%D7%A8%D7%94_(%D7%AA%D7%90%D7%92%D7%99%D7%9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57673" y="0"/>
            <a:ext cx="19945477" cy="4896794"/>
          </a:xfrm>
          <a:prstGeom prst="rect">
            <a:avLst/>
          </a:prstGeom>
        </p:spPr>
      </p:pic>
      <p:sp>
        <p:nvSpPr>
          <p:cNvPr id="5" name="Rounded Rectangle 4"/>
          <p:cNvSpPr/>
          <p:nvPr/>
        </p:nvSpPr>
        <p:spPr>
          <a:xfrm>
            <a:off x="2160415" y="8065146"/>
            <a:ext cx="21098344" cy="4464496"/>
          </a:xfrm>
          <a:prstGeom prst="roundRect">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he-IL" sz="9600" dirty="0" smtClean="0">
                <a:latin typeface="Arial" panose="020B0604020202020204" pitchFamily="34" charset="0"/>
                <a:cs typeface="Arial" panose="020B0604020202020204" pitchFamily="34" charset="0"/>
              </a:rPr>
              <a:t>מצגת הסברה – פרוייקט גמר</a:t>
            </a:r>
            <a:endParaRPr lang="he-IL" sz="9600" dirty="0">
              <a:latin typeface="Arial" panose="020B0604020202020204" pitchFamily="34" charset="0"/>
              <a:cs typeface="Arial" panose="020B0604020202020204" pitchFamily="34" charset="0"/>
            </a:endParaRPr>
          </a:p>
        </p:txBody>
      </p:sp>
      <p:sp>
        <p:nvSpPr>
          <p:cNvPr id="6" name="Rounded Rectangle 5"/>
          <p:cNvSpPr/>
          <p:nvPr/>
        </p:nvSpPr>
        <p:spPr>
          <a:xfrm flipH="1">
            <a:off x="2155726" y="14905906"/>
            <a:ext cx="21098344" cy="14977664"/>
          </a:xfrm>
          <a:prstGeom prst="roundRect">
            <a:avLst/>
          </a:prstGeom>
        </p:spPr>
        <p:style>
          <a:lnRef idx="1">
            <a:schemeClr val="accent1"/>
          </a:lnRef>
          <a:fillRef idx="3">
            <a:schemeClr val="accent1"/>
          </a:fillRef>
          <a:effectRef idx="2">
            <a:schemeClr val="accent1"/>
          </a:effectRef>
          <a:fontRef idx="minor">
            <a:schemeClr val="lt1"/>
          </a:fontRef>
        </p:style>
        <p:txBody>
          <a:bodyPr rtlCol="1" anchor="ctr"/>
          <a:lstStyle/>
          <a:p>
            <a:pPr algn="just"/>
            <a:r>
              <a:rPr lang="he-IL" sz="9600" dirty="0" smtClean="0">
                <a:latin typeface="Arial" panose="020B0604020202020204" pitchFamily="34" charset="0"/>
                <a:cs typeface="Arial" panose="020B0604020202020204" pitchFamily="34" charset="0"/>
              </a:rPr>
              <a:t>שם הפרויקט: אפליקציית ניטור ובקרת אנשי קשר. </a:t>
            </a:r>
            <a:r>
              <a:rPr lang="en-US" sz="9600" dirty="0" smtClean="0">
                <a:latin typeface="Arial" panose="020B0604020202020204" pitchFamily="34" charset="0"/>
                <a:cs typeface="Arial" panose="020B0604020202020204" pitchFamily="34" charset="0"/>
              </a:rPr>
              <a:t>(Your Little Spy)</a:t>
            </a:r>
            <a:endParaRPr lang="he-IL" sz="9600" dirty="0" smtClean="0">
              <a:latin typeface="Arial" panose="020B0604020202020204" pitchFamily="34" charset="0"/>
              <a:cs typeface="Arial" panose="020B0604020202020204" pitchFamily="34" charset="0"/>
            </a:endParaRPr>
          </a:p>
          <a:p>
            <a:pPr algn="just"/>
            <a:endParaRPr lang="he-IL" sz="9600" dirty="0" smtClean="0">
              <a:latin typeface="Arial" panose="020B0604020202020204" pitchFamily="34" charset="0"/>
              <a:cs typeface="Arial" panose="020B0604020202020204" pitchFamily="34" charset="0"/>
            </a:endParaRPr>
          </a:p>
          <a:p>
            <a:pPr algn="just"/>
            <a:r>
              <a:rPr lang="he-IL" sz="9600" dirty="0" smtClean="0">
                <a:latin typeface="Arial" panose="020B0604020202020204" pitchFamily="34" charset="0"/>
                <a:cs typeface="Arial" panose="020B0604020202020204" pitchFamily="34" charset="0"/>
              </a:rPr>
              <a:t>שם המגיש – אריאל חדד, ניר עינת</a:t>
            </a:r>
          </a:p>
          <a:p>
            <a:pPr algn="just"/>
            <a:endParaRPr lang="he-IL" sz="9600" dirty="0" smtClean="0">
              <a:latin typeface="Arial" panose="020B0604020202020204" pitchFamily="34" charset="0"/>
              <a:cs typeface="Arial" panose="020B0604020202020204" pitchFamily="34" charset="0"/>
            </a:endParaRPr>
          </a:p>
          <a:p>
            <a:pPr algn="just"/>
            <a:r>
              <a:rPr lang="he-IL" sz="9600" dirty="0" smtClean="0">
                <a:latin typeface="Arial" panose="020B0604020202020204" pitchFamily="34" charset="0"/>
                <a:cs typeface="Arial" panose="020B0604020202020204" pitchFamily="34" charset="0"/>
              </a:rPr>
              <a:t>מנחה הפרויקט – ד"ר עמית דביר</a:t>
            </a:r>
            <a:endParaRPr lang="he-IL" sz="9600" dirty="0">
              <a:latin typeface="Arial" panose="020B0604020202020204" pitchFamily="34" charset="0"/>
              <a:cs typeface="Arial" panose="020B0604020202020204" pitchFamily="34" charset="0"/>
            </a:endParaRPr>
          </a:p>
        </p:txBody>
      </p:sp>
      <p:sp>
        <p:nvSpPr>
          <p:cNvPr id="7" name="Rounded Rectangle 6"/>
          <p:cNvSpPr/>
          <p:nvPr/>
        </p:nvSpPr>
        <p:spPr>
          <a:xfrm>
            <a:off x="2160415" y="33555978"/>
            <a:ext cx="21098344" cy="1512168"/>
          </a:xfrm>
          <a:prstGeom prst="roundRect">
            <a:avLst/>
          </a:prstGeom>
        </p:spPr>
        <p:style>
          <a:lnRef idx="0">
            <a:schemeClr val="accent1"/>
          </a:lnRef>
          <a:fillRef idx="3">
            <a:schemeClr val="accent1"/>
          </a:fillRef>
          <a:effectRef idx="3">
            <a:schemeClr val="accent1"/>
          </a:effectRef>
          <a:fontRef idx="minor">
            <a:schemeClr val="lt1"/>
          </a:fontRef>
        </p:style>
        <p:txBody>
          <a:bodyPr rtlCol="1" anchor="ctr"/>
          <a:lstStyle/>
          <a:p>
            <a:pPr algn="ctr"/>
            <a:r>
              <a:rPr lang="he-IL" dirty="0" smtClean="0">
                <a:latin typeface="Arial" panose="020B0604020202020204" pitchFamily="34" charset="0"/>
                <a:cs typeface="Arial" panose="020B0604020202020204" pitchFamily="34" charset="0"/>
              </a:rPr>
              <a:t>אוניברסיטת אריאל בשומרון – תשע"ה</a:t>
            </a:r>
            <a:endParaRPr lang="he-IL"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D07E5C4D-7C3E-4919-BD28-4E5D181C13C4}" type="slidenum">
              <a:rPr lang="he-IL" smtClean="0"/>
              <a:t>1</a:t>
            </a:fld>
            <a:endParaRPr lang="he-IL" dirty="0"/>
          </a:p>
        </p:txBody>
      </p:sp>
    </p:spTree>
    <p:extLst>
      <p:ext uri="{BB962C8B-B14F-4D97-AF65-F5344CB8AC3E}">
        <p14:creationId xmlns:p14="http://schemas.microsoft.com/office/powerpoint/2010/main" val="368558680"/>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49719" y="0"/>
            <a:ext cx="20353431" cy="5112818"/>
          </a:xfrm>
          <a:prstGeom prst="rect">
            <a:avLst/>
          </a:prstGeom>
        </p:spPr>
      </p:pic>
      <p:sp>
        <p:nvSpPr>
          <p:cNvPr id="6" name="TextBox 5"/>
          <p:cNvSpPr txBox="1"/>
          <p:nvPr/>
        </p:nvSpPr>
        <p:spPr>
          <a:xfrm>
            <a:off x="2454005" y="7345066"/>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תיאור האפליקציה</a:t>
            </a:r>
            <a:endParaRPr lang="he-IL" sz="9600" dirty="0">
              <a:ln w="0"/>
              <a:solidFill>
                <a:schemeClr val="accent1"/>
              </a:solidFill>
              <a:effectLst>
                <a:outerShdw blurRad="38100" dist="25400" dir="5400000" algn="ctr" rotWithShape="0">
                  <a:srgbClr val="6E747A">
                    <a:alpha val="43000"/>
                  </a:srgbClr>
                </a:outerShdw>
              </a:effectLst>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736388" y="10153378"/>
            <a:ext cx="17889734" cy="23129084"/>
          </a:xfrm>
          <a:prstGeom prst="rect">
            <a:avLst/>
          </a:prstGeom>
          <a:noFill/>
          <a:ln>
            <a:noFill/>
          </a:ln>
        </p:spPr>
      </p:pic>
      <p:sp>
        <p:nvSpPr>
          <p:cNvPr id="3" name="Slide Number Placeholder 2"/>
          <p:cNvSpPr>
            <a:spLocks noGrp="1"/>
          </p:cNvSpPr>
          <p:nvPr>
            <p:ph type="sldNum" sz="quarter" idx="12"/>
          </p:nvPr>
        </p:nvSpPr>
        <p:spPr/>
        <p:txBody>
          <a:bodyPr/>
          <a:lstStyle/>
          <a:p>
            <a:fld id="{D07E5C4D-7C3E-4919-BD28-4E5D181C13C4}" type="slidenum">
              <a:rPr lang="he-IL" smtClean="0"/>
              <a:t>10</a:t>
            </a:fld>
            <a:endParaRPr lang="he-IL"/>
          </a:p>
        </p:txBody>
      </p:sp>
    </p:spTree>
    <p:extLst>
      <p:ext uri="{BB962C8B-B14F-4D97-AF65-F5344CB8AC3E}">
        <p14:creationId xmlns:p14="http://schemas.microsoft.com/office/powerpoint/2010/main" val="233675171"/>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6" name="TextBox 5"/>
          <p:cNvSpPr txBox="1"/>
          <p:nvPr/>
        </p:nvSpPr>
        <p:spPr>
          <a:xfrm>
            <a:off x="2476477" y="7129042"/>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תיאור האפליקציה</a:t>
            </a:r>
            <a:endParaRPr lang="he-IL" sz="960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1803994" y="9996624"/>
            <a:ext cx="22590360" cy="2215991"/>
          </a:xfrm>
          <a:prstGeom prst="rect">
            <a:avLst/>
          </a:prstGeom>
          <a:noFill/>
        </p:spPr>
        <p:txBody>
          <a:bodyPr wrap="square" rtlCol="1">
            <a:spAutoFit/>
          </a:bodyPr>
          <a:lstStyle/>
          <a:p>
            <a:r>
              <a:rPr lang="he-IL" dirty="0" smtClean="0"/>
              <a:t>כפתורי הצגת המידע:</a:t>
            </a:r>
          </a:p>
          <a:p>
            <a:endParaRPr lang="he-IL" dirty="0" smtClean="0"/>
          </a:p>
        </p:txBody>
      </p:sp>
      <p:pic>
        <p:nvPicPr>
          <p:cNvPr id="3" name="Picture 2"/>
          <p:cNvPicPr>
            <a:picLocks noChangeAspect="1"/>
          </p:cNvPicPr>
          <p:nvPr/>
        </p:nvPicPr>
        <p:blipFill>
          <a:blip r:embed="rId3"/>
          <a:stretch>
            <a:fillRect/>
          </a:stretch>
        </p:blipFill>
        <p:spPr>
          <a:xfrm>
            <a:off x="1787015" y="15748164"/>
            <a:ext cx="12962114" cy="4165347"/>
          </a:xfrm>
          <a:prstGeom prst="rect">
            <a:avLst/>
          </a:prstGeom>
        </p:spPr>
      </p:pic>
      <p:sp>
        <p:nvSpPr>
          <p:cNvPr id="5" name="TextBox 4"/>
          <p:cNvSpPr txBox="1"/>
          <p:nvPr/>
        </p:nvSpPr>
        <p:spPr>
          <a:xfrm>
            <a:off x="14749128" y="16814572"/>
            <a:ext cx="8980848" cy="1154162"/>
          </a:xfrm>
          <a:prstGeom prst="rect">
            <a:avLst/>
          </a:prstGeom>
          <a:noFill/>
        </p:spPr>
        <p:txBody>
          <a:bodyPr wrap="square" rtlCol="1">
            <a:spAutoFit/>
          </a:bodyPr>
          <a:lstStyle/>
          <a:p>
            <a:r>
              <a:rPr lang="he-IL" dirty="0" smtClean="0"/>
              <a:t>שיחות</a:t>
            </a:r>
            <a:endParaRPr lang="he-IL" dirty="0"/>
          </a:p>
        </p:txBody>
      </p:sp>
      <p:sp>
        <p:nvSpPr>
          <p:cNvPr id="8" name="Left Arrow 7"/>
          <p:cNvSpPr/>
          <p:nvPr/>
        </p:nvSpPr>
        <p:spPr>
          <a:xfrm>
            <a:off x="16639430" y="21103162"/>
            <a:ext cx="4146936" cy="25922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Picture 8"/>
          <p:cNvPicPr>
            <a:picLocks noChangeAspect="1"/>
          </p:cNvPicPr>
          <p:nvPr/>
        </p:nvPicPr>
        <p:blipFill>
          <a:blip r:embed="rId4"/>
          <a:stretch>
            <a:fillRect/>
          </a:stretch>
        </p:blipFill>
        <p:spPr>
          <a:xfrm>
            <a:off x="1787688" y="20556782"/>
            <a:ext cx="12961440" cy="3481842"/>
          </a:xfrm>
          <a:prstGeom prst="rect">
            <a:avLst/>
          </a:prstGeom>
        </p:spPr>
      </p:pic>
      <p:sp>
        <p:nvSpPr>
          <p:cNvPr id="10" name="Left Arrow 9"/>
          <p:cNvSpPr/>
          <p:nvPr/>
        </p:nvSpPr>
        <p:spPr>
          <a:xfrm>
            <a:off x="16639430" y="26480489"/>
            <a:ext cx="4146936" cy="25922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p:cNvSpPr txBox="1"/>
          <p:nvPr/>
        </p:nvSpPr>
        <p:spPr>
          <a:xfrm>
            <a:off x="19444607" y="21956990"/>
            <a:ext cx="3967312" cy="1154162"/>
          </a:xfrm>
          <a:prstGeom prst="rect">
            <a:avLst/>
          </a:prstGeom>
          <a:noFill/>
        </p:spPr>
        <p:txBody>
          <a:bodyPr wrap="square" rtlCol="1">
            <a:spAutoFit/>
          </a:bodyPr>
          <a:lstStyle/>
          <a:p>
            <a:r>
              <a:rPr lang="en-US" dirty="0" smtClean="0"/>
              <a:t>SMS</a:t>
            </a:r>
            <a:endParaRPr lang="he-IL" dirty="0"/>
          </a:p>
        </p:txBody>
      </p:sp>
      <p:pic>
        <p:nvPicPr>
          <p:cNvPr id="12" name="Picture 11"/>
          <p:cNvPicPr>
            <a:picLocks noChangeAspect="1"/>
          </p:cNvPicPr>
          <p:nvPr/>
        </p:nvPicPr>
        <p:blipFill>
          <a:blip r:embed="rId5"/>
          <a:stretch>
            <a:fillRect/>
          </a:stretch>
        </p:blipFill>
        <p:spPr>
          <a:xfrm>
            <a:off x="1787014" y="25677214"/>
            <a:ext cx="12948880" cy="3609798"/>
          </a:xfrm>
          <a:prstGeom prst="rect">
            <a:avLst/>
          </a:prstGeom>
        </p:spPr>
      </p:pic>
      <p:sp>
        <p:nvSpPr>
          <p:cNvPr id="13" name="Left Arrow 12"/>
          <p:cNvSpPr/>
          <p:nvPr/>
        </p:nvSpPr>
        <p:spPr>
          <a:xfrm>
            <a:off x="16639430" y="16219529"/>
            <a:ext cx="4146936" cy="25922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20391722" y="27601505"/>
            <a:ext cx="3398391" cy="1154162"/>
          </a:xfrm>
          <a:prstGeom prst="rect">
            <a:avLst/>
          </a:prstGeom>
          <a:noFill/>
        </p:spPr>
        <p:txBody>
          <a:bodyPr wrap="square" rtlCol="1">
            <a:spAutoFit/>
          </a:bodyPr>
          <a:lstStyle/>
          <a:p>
            <a:r>
              <a:rPr lang="en-US" dirty="0" smtClean="0"/>
              <a:t>Email</a:t>
            </a:r>
            <a:endParaRPr lang="he-IL" dirty="0"/>
          </a:p>
        </p:txBody>
      </p:sp>
      <p:sp>
        <p:nvSpPr>
          <p:cNvPr id="15" name="Slide Number Placeholder 14"/>
          <p:cNvSpPr>
            <a:spLocks noGrp="1"/>
          </p:cNvSpPr>
          <p:nvPr>
            <p:ph type="sldNum" sz="quarter" idx="12"/>
          </p:nvPr>
        </p:nvSpPr>
        <p:spPr/>
        <p:txBody>
          <a:bodyPr/>
          <a:lstStyle/>
          <a:p>
            <a:fld id="{D07E5C4D-7C3E-4919-BD28-4E5D181C13C4}" type="slidenum">
              <a:rPr lang="he-IL" smtClean="0"/>
              <a:t>11</a:t>
            </a:fld>
            <a:endParaRPr lang="he-IL"/>
          </a:p>
        </p:txBody>
      </p:sp>
    </p:spTree>
    <p:extLst>
      <p:ext uri="{BB962C8B-B14F-4D97-AF65-F5344CB8AC3E}">
        <p14:creationId xmlns:p14="http://schemas.microsoft.com/office/powerpoint/2010/main" val="45247858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6" name="TextBox 5"/>
          <p:cNvSpPr txBox="1"/>
          <p:nvPr/>
        </p:nvSpPr>
        <p:spPr>
          <a:xfrm>
            <a:off x="2476477" y="7129042"/>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תיאור האפליקציה</a:t>
            </a:r>
            <a:endParaRPr lang="he-IL" sz="960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720255" y="10297394"/>
            <a:ext cx="22590360" cy="2215991"/>
          </a:xfrm>
          <a:prstGeom prst="rect">
            <a:avLst/>
          </a:prstGeom>
          <a:noFill/>
        </p:spPr>
        <p:txBody>
          <a:bodyPr wrap="square" rtlCol="1">
            <a:spAutoFit/>
          </a:bodyPr>
          <a:lstStyle/>
          <a:p>
            <a:r>
              <a:rPr lang="he-IL" dirty="0" smtClean="0"/>
              <a:t>דוגמא לקבלת הודעת </a:t>
            </a:r>
            <a:r>
              <a:rPr lang="en-US" dirty="0" smtClean="0"/>
              <a:t>SMS</a:t>
            </a:r>
            <a:r>
              <a:rPr lang="he-IL" dirty="0" smtClean="0"/>
              <a:t> שנקלטה בממשק האפליקציה:</a:t>
            </a:r>
          </a:p>
          <a:p>
            <a:endParaRPr lang="he-IL" dirty="0" smtClean="0"/>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001379" y="14112077"/>
            <a:ext cx="20316067" cy="12647711"/>
          </a:xfrm>
          <a:prstGeom prst="rect">
            <a:avLst/>
          </a:prstGeom>
          <a:noFill/>
          <a:ln>
            <a:noFill/>
          </a:ln>
        </p:spPr>
      </p:pic>
      <p:sp>
        <p:nvSpPr>
          <p:cNvPr id="3" name="Slide Number Placeholder 2"/>
          <p:cNvSpPr>
            <a:spLocks noGrp="1"/>
          </p:cNvSpPr>
          <p:nvPr>
            <p:ph type="sldNum" sz="quarter" idx="12"/>
          </p:nvPr>
        </p:nvSpPr>
        <p:spPr/>
        <p:txBody>
          <a:bodyPr/>
          <a:lstStyle/>
          <a:p>
            <a:fld id="{D07E5C4D-7C3E-4919-BD28-4E5D181C13C4}" type="slidenum">
              <a:rPr lang="he-IL" smtClean="0"/>
              <a:t>12</a:t>
            </a:fld>
            <a:endParaRPr lang="he-IL" dirty="0"/>
          </a:p>
        </p:txBody>
      </p:sp>
    </p:spTree>
    <p:extLst>
      <p:ext uri="{BB962C8B-B14F-4D97-AF65-F5344CB8AC3E}">
        <p14:creationId xmlns:p14="http://schemas.microsoft.com/office/powerpoint/2010/main" val="1303590753"/>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7E5C4D-7C3E-4919-BD28-4E5D181C13C4}" type="slidenum">
              <a:rPr lang="he-IL" smtClean="0"/>
              <a:t>13</a:t>
            </a:fld>
            <a:endParaRPr lang="he-IL"/>
          </a:p>
        </p:txBody>
      </p:sp>
      <p:pic>
        <p:nvPicPr>
          <p:cNvPr id="5" name="Picture 4"/>
          <p:cNvPicPr>
            <a:picLocks noChangeAspect="1"/>
          </p:cNvPicPr>
          <p:nvPr/>
        </p:nvPicPr>
        <p:blipFill>
          <a:blip r:embed="rId2"/>
          <a:stretch>
            <a:fillRect/>
          </a:stretch>
        </p:blipFill>
        <p:spPr>
          <a:xfrm>
            <a:off x="5257673" y="0"/>
            <a:ext cx="19945477" cy="4896794"/>
          </a:xfrm>
          <a:prstGeom prst="rect">
            <a:avLst/>
          </a:prstGeom>
        </p:spPr>
      </p:pic>
      <p:sp>
        <p:nvSpPr>
          <p:cNvPr id="6" name="TextBox 5"/>
          <p:cNvSpPr txBox="1"/>
          <p:nvPr/>
        </p:nvSpPr>
        <p:spPr>
          <a:xfrm>
            <a:off x="2476477" y="7129042"/>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דוגמא לשיחה מנוטרת וה </a:t>
            </a:r>
            <a:r>
              <a:rPr lang="en-US" sz="9600" dirty="0" smtClean="0">
                <a:ln w="0"/>
                <a:solidFill>
                  <a:schemeClr val="accent1"/>
                </a:solidFill>
                <a:effectLst>
                  <a:outerShdw blurRad="38100" dist="25400" dir="5400000" algn="ctr" rotWithShape="0">
                    <a:srgbClr val="6E747A">
                      <a:alpha val="43000"/>
                    </a:srgbClr>
                  </a:outerShdw>
                </a:effectLst>
              </a:rPr>
              <a:t>OUTPUT</a:t>
            </a:r>
            <a:endParaRPr lang="he-IL" sz="9600" dirty="0">
              <a:ln w="0"/>
              <a:solidFill>
                <a:schemeClr val="accent1"/>
              </a:solidFill>
              <a:effectLst>
                <a:outerShdw blurRad="38100" dist="25400" dir="5400000" algn="ctr" rotWithShape="0">
                  <a:srgbClr val="6E747A">
                    <a:alpha val="43000"/>
                  </a:srgbClr>
                </a:outerShdw>
              </a:effectLst>
            </a:endParaRPr>
          </a:p>
        </p:txBody>
      </p:sp>
      <p:pic>
        <p:nvPicPr>
          <p:cNvPr id="8" name="Picture 7"/>
          <p:cNvPicPr>
            <a:picLocks noChangeAspect="1"/>
          </p:cNvPicPr>
          <p:nvPr/>
        </p:nvPicPr>
        <p:blipFill>
          <a:blip r:embed="rId3"/>
          <a:stretch>
            <a:fillRect/>
          </a:stretch>
        </p:blipFill>
        <p:spPr>
          <a:xfrm>
            <a:off x="3543400" y="10009362"/>
            <a:ext cx="19101259" cy="19960202"/>
          </a:xfrm>
          <a:prstGeom prst="rect">
            <a:avLst/>
          </a:prstGeom>
        </p:spPr>
      </p:pic>
    </p:spTree>
    <p:extLst>
      <p:ext uri="{BB962C8B-B14F-4D97-AF65-F5344CB8AC3E}">
        <p14:creationId xmlns:p14="http://schemas.microsoft.com/office/powerpoint/2010/main" val="183838915"/>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7E5C4D-7C3E-4919-BD28-4E5D181C13C4}" type="slidenum">
              <a:rPr lang="he-IL" smtClean="0"/>
              <a:t>14</a:t>
            </a:fld>
            <a:endParaRPr lang="he-IL"/>
          </a:p>
        </p:txBody>
      </p:sp>
      <p:sp>
        <p:nvSpPr>
          <p:cNvPr id="5" name="Rectangle 4"/>
          <p:cNvSpPr/>
          <p:nvPr/>
        </p:nvSpPr>
        <p:spPr>
          <a:xfrm>
            <a:off x="5328767" y="6913018"/>
            <a:ext cx="15433087" cy="3016210"/>
          </a:xfrm>
          <a:prstGeom prst="rect">
            <a:avLst/>
          </a:prstGeom>
          <a:noFill/>
        </p:spPr>
        <p:txBody>
          <a:bodyPr wrap="square" lIns="91440" tIns="45720" rIns="91440" bIns="45720">
            <a:spAutoFit/>
          </a:bodyPr>
          <a:lstStyle/>
          <a:p>
            <a:pPr algn="ctr"/>
            <a:r>
              <a:rPr lang="en-US" sz="19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19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9744074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056959" y="1584426"/>
            <a:ext cx="13105456" cy="3816424"/>
          </a:xfrm>
        </p:spPr>
        <p:txBody>
          <a:bodyPr/>
          <a:lstStyle/>
          <a:p>
            <a:r>
              <a:rPr lang="he-IL" dirty="0" smtClean="0">
                <a:latin typeface="Arial" panose="020B0604020202020204" pitchFamily="34" charset="0"/>
                <a:cs typeface="Arial" panose="020B0604020202020204" pitchFamily="34" charset="0"/>
              </a:rPr>
              <a:t>המוטיבציה לפרוייקט</a:t>
            </a:r>
            <a:br>
              <a:rPr lang="he-IL"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14" name="TextBox 13"/>
          <p:cNvSpPr txBox="1"/>
          <p:nvPr/>
        </p:nvSpPr>
        <p:spPr>
          <a:xfrm>
            <a:off x="792263" y="5400850"/>
            <a:ext cx="16777864" cy="13896112"/>
          </a:xfrm>
          <a:prstGeom prst="rect">
            <a:avLst/>
          </a:prstGeom>
          <a:noFill/>
        </p:spPr>
        <p:txBody>
          <a:bodyPr wrap="square" rtlCol="0">
            <a:spAutoFit/>
          </a:bodyPr>
          <a:lstStyle/>
          <a:p>
            <a:r>
              <a:rPr lang="he-IL" dirty="0" smtClean="0"/>
              <a:t>אנו החלטנו לבנות את האפליקציה הזו בעקבות צורך / בעיה שנתקלנו בה ביום יום שלנו, כאשר אנו רואים שהעולם הטכנולוגי מתקדם במהירות רבה ובזמנים אשר לכל ילד בגיל מאד צעיר כבר יש טלפון חכם אשר מקשר אותו לשלל סוגים של תכנים ואנשים מתעורר צורך מאד משמעותי להורים והוא בעצם לדעת מה קורה עם הילד ועם מי הוא מתקשר.</a:t>
            </a:r>
          </a:p>
          <a:p>
            <a:endParaRPr lang="he-IL" dirty="0" smtClean="0"/>
          </a:p>
          <a:p>
            <a:r>
              <a:rPr lang="he-IL" dirty="0" smtClean="0"/>
              <a:t>המטרה הייתה לספק ממשק נוח ואינטואיטיבי להורה על מנת לנטר בהסכמה אחר אנשי קשר קבועים מראש במכשיר הסלולארי של המנוטר ולקבל דוח מצב על המנוטר.</a:t>
            </a:r>
            <a:endParaRPr lang="en-US" dirty="0"/>
          </a:p>
        </p:txBody>
      </p:sp>
      <p:sp>
        <p:nvSpPr>
          <p:cNvPr id="2" name="Slide Number Placeholder 1"/>
          <p:cNvSpPr>
            <a:spLocks noGrp="1"/>
          </p:cNvSpPr>
          <p:nvPr>
            <p:ph type="sldNum" sz="quarter" idx="12"/>
          </p:nvPr>
        </p:nvSpPr>
        <p:spPr/>
        <p:txBody>
          <a:bodyPr/>
          <a:lstStyle/>
          <a:p>
            <a:fld id="{D07E5C4D-7C3E-4919-BD28-4E5D181C13C4}" type="slidenum">
              <a:rPr lang="he-IL" smtClean="0"/>
              <a:t>2</a:t>
            </a:fld>
            <a:endParaRPr lang="he-IL"/>
          </a:p>
        </p:txBody>
      </p:sp>
    </p:spTree>
    <p:extLst>
      <p:ext uri="{BB962C8B-B14F-4D97-AF65-F5344CB8AC3E}">
        <p14:creationId xmlns:p14="http://schemas.microsoft.com/office/powerpoint/2010/main" val="125938499"/>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2223" y="9798129"/>
            <a:ext cx="22826536" cy="12834283"/>
          </a:xfrm>
          <a:prstGeom prst="rect">
            <a:avLst/>
          </a:prstGeom>
          <a:noFill/>
        </p:spPr>
        <p:txBody>
          <a:bodyPr wrap="square" rtlCol="1">
            <a:spAutoFit/>
          </a:bodyPr>
          <a:lstStyle/>
          <a:p>
            <a:r>
              <a:rPr lang="he-IL" dirty="0" smtClean="0">
                <a:latin typeface="Arial" panose="020B0604020202020204" pitchFamily="34" charset="0"/>
                <a:cs typeface="Arial" panose="020B0604020202020204" pitchFamily="34" charset="0"/>
              </a:rPr>
              <a:t>קיימות מספר בעיות אנו נפרט את המרכזיות בהן:</a:t>
            </a:r>
          </a:p>
          <a:p>
            <a:pPr marL="857250" indent="-857250">
              <a:buFont typeface="Arial" panose="020B0604020202020204" pitchFamily="34" charset="0"/>
              <a:buChar char="•"/>
            </a:pPr>
            <a:r>
              <a:rPr lang="he-IL" dirty="0" smtClean="0">
                <a:latin typeface="Arial" panose="020B0604020202020204" pitchFamily="34" charset="0"/>
                <a:cs typeface="Arial" panose="020B0604020202020204" pitchFamily="34" charset="0"/>
              </a:rPr>
              <a:t>אילוץ האפליקציה לעבוד ברקע של המנוטר בכל זמן נתון:</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 משמעות הדבר שנירצה שבכל עת מרגע הפעלת האפליקציה יהיה ניטור שוטף של ההודעות והשיחות. </a:t>
            </a:r>
            <a:endParaRPr lang="he-IL" dirty="0">
              <a:latin typeface="Arial" panose="020B0604020202020204" pitchFamily="34" charset="0"/>
              <a:cs typeface="Arial" panose="020B0604020202020204" pitchFamily="34" charset="0"/>
            </a:endParaRPr>
          </a:p>
          <a:p>
            <a:pPr marL="857250" indent="-857250">
              <a:buFont typeface="Arial" panose="020B0604020202020204" pitchFamily="34" charset="0"/>
              <a:buChar char="•"/>
            </a:pPr>
            <a:r>
              <a:rPr lang="he-IL" dirty="0" smtClean="0">
                <a:latin typeface="Arial" panose="020B0604020202020204" pitchFamily="34" charset="0"/>
                <a:cs typeface="Arial" panose="020B0604020202020204" pitchFamily="34" charset="0"/>
              </a:rPr>
              <a:t>שמירת כלל הנתונים על אנשי הקשר גם בסגירת האפליקציה: כאשר האפליקציה סגורה או לחלופין בוצע </a:t>
            </a:r>
            <a:r>
              <a:rPr lang="en-US" dirty="0" smtClean="0">
                <a:latin typeface="Arial" panose="020B0604020202020204" pitchFamily="34" charset="0"/>
                <a:cs typeface="Arial" panose="020B0604020202020204" pitchFamily="34" charset="0"/>
              </a:rPr>
              <a:t>RESTART</a:t>
            </a:r>
            <a:r>
              <a:rPr lang="he-IL" dirty="0" smtClean="0">
                <a:latin typeface="Arial" panose="020B0604020202020204" pitchFamily="34" charset="0"/>
                <a:cs typeface="Arial" panose="020B0604020202020204" pitchFamily="34" charset="0"/>
              </a:rPr>
              <a:t> למכשיר הסלולארי אנו לא רוצים לאבד את המידע. (שימוש ב </a:t>
            </a:r>
            <a:r>
              <a:rPr lang="en-US" dirty="0" smtClean="0">
                <a:latin typeface="Arial" panose="020B0604020202020204" pitchFamily="34" charset="0"/>
                <a:cs typeface="Arial" panose="020B0604020202020204" pitchFamily="34" charset="0"/>
              </a:rPr>
              <a:t>DB</a:t>
            </a:r>
            <a:r>
              <a:rPr lang="he-IL" dirty="0" smtClean="0">
                <a:latin typeface="Arial" panose="020B0604020202020204" pitchFamily="34" charset="0"/>
                <a:cs typeface="Arial" panose="020B0604020202020204" pitchFamily="34" charset="0"/>
              </a:rPr>
              <a:t> המקומי של המכשיר </a:t>
            </a:r>
            <a:r>
              <a:rPr lang="en-US" dirty="0" smtClean="0">
                <a:latin typeface="Arial" panose="020B0604020202020204" pitchFamily="34" charset="0"/>
                <a:cs typeface="Arial" panose="020B0604020202020204" pitchFamily="34" charset="0"/>
              </a:rPr>
              <a:t>SQLITE </a:t>
            </a:r>
            <a:r>
              <a:rPr lang="he-IL" dirty="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לאכסון הנתונים וטעינתם בכל פעם שהאפליקציה עולה.</a:t>
            </a:r>
          </a:p>
          <a:p>
            <a:endParaRPr lang="he-IL" dirty="0" smtClean="0">
              <a:latin typeface="Arial" panose="020B0604020202020204" pitchFamily="34" charset="0"/>
              <a:cs typeface="Arial" panose="020B0604020202020204" pitchFamily="34" charset="0"/>
            </a:endParaRPr>
          </a:p>
          <a:p>
            <a:endParaRPr lang="he-IL" dirty="0" smtClean="0">
              <a:latin typeface="Arial" panose="020B0604020202020204" pitchFamily="34" charset="0"/>
              <a:cs typeface="Arial" panose="020B0604020202020204" pitchFamily="34" charset="0"/>
            </a:endParaRPr>
          </a:p>
          <a:p>
            <a:pPr marL="857250" indent="-857250">
              <a:buFont typeface="Arial" panose="020B0604020202020204" pitchFamily="34" charset="0"/>
              <a:buChar char="•"/>
            </a:pPr>
            <a:endParaRPr lang="he-IL" dirty="0">
              <a:latin typeface="Arial" panose="020B0604020202020204" pitchFamily="34" charset="0"/>
              <a:cs typeface="Arial" panose="020B0604020202020204" pitchFamily="34" charset="0"/>
            </a:endParaRPr>
          </a:p>
        </p:txBody>
      </p:sp>
      <p:sp>
        <p:nvSpPr>
          <p:cNvPr id="3" name="TextBox 2"/>
          <p:cNvSpPr txBox="1"/>
          <p:nvPr/>
        </p:nvSpPr>
        <p:spPr>
          <a:xfrm>
            <a:off x="2304431" y="7529002"/>
            <a:ext cx="21746416" cy="1154162"/>
          </a:xfrm>
          <a:prstGeom prst="rect">
            <a:avLst/>
          </a:prstGeom>
          <a:noFill/>
        </p:spPr>
        <p:txBody>
          <a:bodyPr wrap="square" rtlCol="1">
            <a:spAutoFit/>
          </a:bodyPr>
          <a:lstStyle/>
          <a:p>
            <a:pPr algn="ctr"/>
            <a:r>
              <a:rPr lang="he-IL" dirty="0" smtClean="0"/>
              <a:t>הבעיה בהטמעת האפליקציה</a:t>
            </a:r>
            <a:endParaRPr lang="he-IL" dirty="0"/>
          </a:p>
        </p:txBody>
      </p:sp>
      <p:sp>
        <p:nvSpPr>
          <p:cNvPr id="5" name="Title 4"/>
          <p:cNvSpPr>
            <a:spLocks noGrp="1"/>
          </p:cNvSpPr>
          <p:nvPr>
            <p:ph type="ctrTitle"/>
          </p:nvPr>
        </p:nvSpPr>
        <p:spPr>
          <a:xfrm>
            <a:off x="6984951" y="5141019"/>
            <a:ext cx="12385376" cy="2232248"/>
          </a:xfrm>
        </p:spPr>
        <p:txBody>
          <a:bodyPr/>
          <a:lstStyle/>
          <a:p>
            <a:pPr algn="ctr"/>
            <a:r>
              <a:rPr lang="he-IL" dirty="0" smtClean="0"/>
              <a:t>הבעיה</a:t>
            </a:r>
            <a:endParaRPr lang="he-IL" dirty="0"/>
          </a:p>
        </p:txBody>
      </p:sp>
      <p:sp>
        <p:nvSpPr>
          <p:cNvPr id="2" name="Slide Number Placeholder 1"/>
          <p:cNvSpPr>
            <a:spLocks noGrp="1"/>
          </p:cNvSpPr>
          <p:nvPr>
            <p:ph type="sldNum" sz="quarter" idx="12"/>
          </p:nvPr>
        </p:nvSpPr>
        <p:spPr/>
        <p:txBody>
          <a:bodyPr/>
          <a:lstStyle/>
          <a:p>
            <a:fld id="{D07E5C4D-7C3E-4919-BD28-4E5D181C13C4}" type="slidenum">
              <a:rPr lang="he-IL" smtClean="0"/>
              <a:t>3</a:t>
            </a:fld>
            <a:endParaRPr lang="he-IL"/>
          </a:p>
        </p:txBody>
      </p:sp>
      <p:pic>
        <p:nvPicPr>
          <p:cNvPr id="6" name="Picture 5"/>
          <p:cNvPicPr>
            <a:picLocks noChangeAspect="1"/>
          </p:cNvPicPr>
          <p:nvPr/>
        </p:nvPicPr>
        <p:blipFill>
          <a:blip r:embed="rId2"/>
          <a:stretch>
            <a:fillRect/>
          </a:stretch>
        </p:blipFill>
        <p:spPr>
          <a:xfrm>
            <a:off x="5257673" y="-53331"/>
            <a:ext cx="19945477" cy="4896794"/>
          </a:xfrm>
          <a:prstGeom prst="rect">
            <a:avLst/>
          </a:prstGeom>
        </p:spPr>
      </p:pic>
    </p:spTree>
    <p:extLst>
      <p:ext uri="{BB962C8B-B14F-4D97-AF65-F5344CB8AC3E}">
        <p14:creationId xmlns:p14="http://schemas.microsoft.com/office/powerpoint/2010/main" val="101780955"/>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7" name="TextBox 6"/>
          <p:cNvSpPr txBox="1"/>
          <p:nvPr/>
        </p:nvSpPr>
        <p:spPr>
          <a:xfrm>
            <a:off x="864271" y="11233498"/>
            <a:ext cx="22826536" cy="11772454"/>
          </a:xfrm>
          <a:prstGeom prst="rect">
            <a:avLst/>
          </a:prstGeom>
          <a:noFill/>
        </p:spPr>
        <p:txBody>
          <a:bodyPr wrap="square" rtlCol="1">
            <a:spAutoFit/>
          </a:bodyPr>
          <a:lstStyle/>
          <a:p>
            <a:pPr marL="857250" indent="-857250">
              <a:buFont typeface="Arial" panose="020B0604020202020204" pitchFamily="34" charset="0"/>
              <a:buChar char="•"/>
            </a:pPr>
            <a:r>
              <a:rPr lang="he-IL" dirty="0" smtClean="0">
                <a:latin typeface="Arial" panose="020B0604020202020204" pitchFamily="34" charset="0"/>
                <a:cs typeface="Arial" panose="020B0604020202020204" pitchFamily="34" charset="0"/>
              </a:rPr>
              <a:t>הטמעת </a:t>
            </a:r>
            <a:r>
              <a:rPr lang="en-US" dirty="0">
                <a:latin typeface="Arial" panose="020B0604020202020204" pitchFamily="34" charset="0"/>
                <a:cs typeface="Arial" panose="020B0604020202020204" pitchFamily="34" charset="0"/>
              </a:rPr>
              <a:t>Broadcast Receiver as a </a:t>
            </a:r>
            <a:r>
              <a:rPr lang="en-US" dirty="0" smtClean="0">
                <a:latin typeface="Arial" panose="020B0604020202020204" pitchFamily="34" charset="0"/>
                <a:cs typeface="Arial" panose="020B0604020202020204" pitchFamily="34" charset="0"/>
              </a:rPr>
              <a:t>Service</a:t>
            </a:r>
            <a:r>
              <a:rPr lang="he-IL" dirty="0" smtClean="0">
                <a:latin typeface="Arial" panose="020B0604020202020204" pitchFamily="34" charset="0"/>
                <a:cs typeface="Arial" panose="020B0604020202020204" pitchFamily="34" charset="0"/>
              </a:rPr>
              <a:t> : בעצם ברגע שאנו מגדירים את ה </a:t>
            </a:r>
            <a:r>
              <a:rPr lang="en-US" dirty="0" smtClean="0">
                <a:latin typeface="Arial" panose="020B0604020202020204" pitchFamily="34" charset="0"/>
                <a:cs typeface="Arial" panose="020B0604020202020204" pitchFamily="34" charset="0"/>
              </a:rPr>
              <a:t>Receiver </a:t>
            </a:r>
            <a:r>
              <a:rPr lang="he-IL" dirty="0" smtClean="0">
                <a:latin typeface="Arial" panose="020B0604020202020204" pitchFamily="34" charset="0"/>
                <a:cs typeface="Arial" panose="020B0604020202020204" pitchFamily="34" charset="0"/>
              </a:rPr>
              <a:t> שלנו כסרוויס (</a:t>
            </a:r>
            <a:r>
              <a:rPr lang="en-US" dirty="0" smtClean="0">
                <a:latin typeface="Arial" panose="020B0604020202020204" pitchFamily="34" charset="0"/>
                <a:cs typeface="Arial" panose="020B0604020202020204" pitchFamily="34" charset="0"/>
              </a:rPr>
              <a:t>Intent</a:t>
            </a:r>
            <a:r>
              <a:rPr lang="he-IL" dirty="0" smtClean="0">
                <a:latin typeface="Arial" panose="020B0604020202020204" pitchFamily="34" charset="0"/>
                <a:cs typeface="Arial" panose="020B0604020202020204" pitchFamily="34" charset="0"/>
              </a:rPr>
              <a:t> שירוץ כסרוויס) אנו מוודאים שבכל זמן נתון אנחנו נמצאים במצב של </a:t>
            </a:r>
            <a:r>
              <a:rPr lang="en-US" dirty="0" smtClean="0">
                <a:latin typeface="Arial" panose="020B0604020202020204" pitchFamily="34" charset="0"/>
                <a:cs typeface="Arial" panose="020B0604020202020204" pitchFamily="34" charset="0"/>
              </a:rPr>
              <a:t>“LISTEN”</a:t>
            </a:r>
            <a:r>
              <a:rPr lang="he-IL" dirty="0" smtClean="0">
                <a:latin typeface="Arial" panose="020B0604020202020204" pitchFamily="34" charset="0"/>
                <a:cs typeface="Arial" panose="020B0604020202020204" pitchFamily="34" charset="0"/>
              </a:rPr>
              <a:t> לכל ארוע מסוג הודעה או שיחה במכשיר.</a:t>
            </a:r>
          </a:p>
          <a:p>
            <a:pPr marL="857250" indent="-857250">
              <a:buFont typeface="Arial" panose="020B0604020202020204" pitchFamily="34" charset="0"/>
              <a:buChar char="•"/>
            </a:pPr>
            <a:endParaRPr lang="he-IL" dirty="0">
              <a:latin typeface="Arial" panose="020B0604020202020204" pitchFamily="34" charset="0"/>
              <a:cs typeface="Arial" panose="020B0604020202020204" pitchFamily="34" charset="0"/>
            </a:endParaRPr>
          </a:p>
          <a:p>
            <a:pPr marL="857250" indent="-857250">
              <a:buFont typeface="Arial" panose="020B0604020202020204" pitchFamily="34" charset="0"/>
              <a:buChar char="•"/>
            </a:pPr>
            <a:r>
              <a:rPr lang="he-IL" dirty="0" smtClean="0">
                <a:latin typeface="Arial" panose="020B0604020202020204" pitchFamily="34" charset="0"/>
                <a:cs typeface="Arial" panose="020B0604020202020204" pitchFamily="34" charset="0"/>
              </a:rPr>
              <a:t>שמירה והעלאת הנתונים: בעזרת שימוש ב </a:t>
            </a:r>
            <a:r>
              <a:rPr lang="en-US" dirty="0" smtClean="0">
                <a:latin typeface="Arial" panose="020B0604020202020204" pitchFamily="34" charset="0"/>
                <a:cs typeface="Arial" panose="020B0604020202020204" pitchFamily="34" charset="0"/>
              </a:rPr>
              <a:t>DB</a:t>
            </a:r>
            <a:r>
              <a:rPr lang="he-IL" dirty="0" smtClean="0">
                <a:latin typeface="Arial" panose="020B0604020202020204" pitchFamily="34" charset="0"/>
                <a:cs typeface="Arial" panose="020B0604020202020204" pitchFamily="34" charset="0"/>
              </a:rPr>
              <a:t> מקומי (שהוא ה </a:t>
            </a:r>
            <a:r>
              <a:rPr lang="en-US" dirty="0" smtClean="0">
                <a:latin typeface="Arial" panose="020B0604020202020204" pitchFamily="34" charset="0"/>
                <a:cs typeface="Arial" panose="020B0604020202020204" pitchFamily="34" charset="0"/>
              </a:rPr>
              <a:t>SQLITE</a:t>
            </a:r>
            <a:r>
              <a:rPr lang="he-IL" dirty="0" smtClean="0">
                <a:latin typeface="Arial" panose="020B0604020202020204" pitchFamily="34" charset="0"/>
                <a:cs typeface="Arial" panose="020B0604020202020204" pitchFamily="34" charset="0"/>
              </a:rPr>
              <a:t> במכשיר האנדרואיד) אנו ניצור </a:t>
            </a:r>
            <a:r>
              <a:rPr lang="en-US" dirty="0" smtClean="0">
                <a:latin typeface="Arial" panose="020B0604020202020204" pitchFamily="34" charset="0"/>
                <a:cs typeface="Arial" panose="020B0604020202020204" pitchFamily="34" charset="0"/>
              </a:rPr>
              <a:t>INSTANCE</a:t>
            </a:r>
            <a:r>
              <a:rPr lang="he-IL" dirty="0" smtClean="0">
                <a:latin typeface="Arial" panose="020B0604020202020204" pitchFamily="34" charset="0"/>
                <a:cs typeface="Arial" panose="020B0604020202020204" pitchFamily="34" charset="0"/>
              </a:rPr>
              <a:t> חדש אשר יחזיק את כלל המידע של האובייקטים שלנו</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(אובייקטים מסוג מערך של </a:t>
            </a:r>
            <a:r>
              <a:rPr lang="en-US" dirty="0" smtClean="0">
                <a:latin typeface="Arial" panose="020B0604020202020204" pitchFamily="34" charset="0"/>
                <a:cs typeface="Arial" panose="020B0604020202020204" pitchFamily="34" charset="0"/>
              </a:rPr>
              <a:t>CLIENT</a:t>
            </a:r>
            <a:r>
              <a:rPr lang="he-IL" dirty="0" smtClean="0">
                <a:latin typeface="Arial" panose="020B0604020202020204" pitchFamily="34" charset="0"/>
                <a:cs typeface="Arial" panose="020B0604020202020204" pitchFamily="34" charset="0"/>
              </a:rPr>
              <a:t>) ובכל עליה מחודשת של האפליקציה כל המידע יטען מה </a:t>
            </a:r>
            <a:r>
              <a:rPr lang="en-US" dirty="0" smtClean="0">
                <a:latin typeface="Arial" panose="020B0604020202020204" pitchFamily="34" charset="0"/>
                <a:cs typeface="Arial" panose="020B0604020202020204" pitchFamily="34" charset="0"/>
              </a:rPr>
              <a:t>DB</a:t>
            </a:r>
            <a:r>
              <a:rPr lang="he-IL" dirty="0" smtClean="0">
                <a:latin typeface="Arial" panose="020B0604020202020204" pitchFamily="34" charset="0"/>
                <a:cs typeface="Arial" panose="020B0604020202020204" pitchFamily="34" charset="0"/>
              </a:rPr>
              <a:t>, כולל סימון אנשי קשר מנוטרים, וכלל המידע הקודם שנישמר.</a:t>
            </a:r>
            <a:endParaRPr lang="he-IL" dirty="0"/>
          </a:p>
        </p:txBody>
      </p:sp>
      <p:sp>
        <p:nvSpPr>
          <p:cNvPr id="3" name="TextBox 2"/>
          <p:cNvSpPr txBox="1"/>
          <p:nvPr/>
        </p:nvSpPr>
        <p:spPr>
          <a:xfrm>
            <a:off x="2016399" y="8137154"/>
            <a:ext cx="21746416" cy="1154162"/>
          </a:xfrm>
          <a:prstGeom prst="rect">
            <a:avLst/>
          </a:prstGeom>
          <a:noFill/>
        </p:spPr>
        <p:txBody>
          <a:bodyPr wrap="square" rtlCol="1">
            <a:spAutoFit/>
          </a:bodyPr>
          <a:lstStyle/>
          <a:p>
            <a:pPr algn="ctr"/>
            <a:r>
              <a:rPr lang="he-IL" dirty="0" smtClean="0"/>
              <a:t>הפתרונות</a:t>
            </a:r>
            <a:endParaRPr lang="he-IL" dirty="0"/>
          </a:p>
        </p:txBody>
      </p:sp>
      <p:sp>
        <p:nvSpPr>
          <p:cNvPr id="4" name="Slide Number Placeholder 3"/>
          <p:cNvSpPr>
            <a:spLocks noGrp="1"/>
          </p:cNvSpPr>
          <p:nvPr>
            <p:ph type="sldNum" sz="quarter" idx="12"/>
          </p:nvPr>
        </p:nvSpPr>
        <p:spPr/>
        <p:txBody>
          <a:bodyPr/>
          <a:lstStyle/>
          <a:p>
            <a:fld id="{D07E5C4D-7C3E-4919-BD28-4E5D181C13C4}" type="slidenum">
              <a:rPr lang="he-IL" smtClean="0"/>
              <a:t>4</a:t>
            </a:fld>
            <a:endParaRPr lang="he-IL"/>
          </a:p>
        </p:txBody>
      </p:sp>
    </p:spTree>
    <p:extLst>
      <p:ext uri="{BB962C8B-B14F-4D97-AF65-F5344CB8AC3E}">
        <p14:creationId xmlns:p14="http://schemas.microsoft.com/office/powerpoint/2010/main" val="273302955"/>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4" name="TextBox 3"/>
          <p:cNvSpPr txBox="1"/>
          <p:nvPr/>
        </p:nvSpPr>
        <p:spPr>
          <a:xfrm>
            <a:off x="5257673" y="11809562"/>
            <a:ext cx="16704942" cy="1154162"/>
          </a:xfrm>
          <a:prstGeom prst="rect">
            <a:avLst/>
          </a:prstGeom>
          <a:noFill/>
        </p:spPr>
        <p:txBody>
          <a:bodyPr wrap="square" rtlCol="1">
            <a:spAutoFit/>
          </a:bodyPr>
          <a:lstStyle/>
          <a:p>
            <a:endParaRPr lang="he-IL" dirty="0"/>
          </a:p>
        </p:txBody>
      </p:sp>
      <p:sp>
        <p:nvSpPr>
          <p:cNvPr id="5" name="TextBox 4"/>
          <p:cNvSpPr txBox="1"/>
          <p:nvPr/>
        </p:nvSpPr>
        <p:spPr>
          <a:xfrm>
            <a:off x="1944391" y="7201050"/>
            <a:ext cx="21818424" cy="1154162"/>
          </a:xfrm>
          <a:prstGeom prst="rect">
            <a:avLst/>
          </a:prstGeom>
          <a:noFill/>
        </p:spPr>
        <p:txBody>
          <a:bodyPr wrap="square" rtlCol="1">
            <a:spAutoFit/>
          </a:bodyPr>
          <a:lstStyle/>
          <a:p>
            <a:r>
              <a:rPr lang="he-IL" dirty="0" smtClean="0"/>
              <a:t>סביבת עבודה</a:t>
            </a:r>
            <a:endParaRPr lang="he-IL" dirty="0"/>
          </a:p>
        </p:txBody>
      </p:sp>
      <p:sp>
        <p:nvSpPr>
          <p:cNvPr id="6" name="TextBox 5"/>
          <p:cNvSpPr txBox="1"/>
          <p:nvPr/>
        </p:nvSpPr>
        <p:spPr>
          <a:xfrm>
            <a:off x="1944391" y="10369402"/>
            <a:ext cx="21818424" cy="10710624"/>
          </a:xfrm>
          <a:prstGeom prst="rect">
            <a:avLst/>
          </a:prstGeom>
          <a:noFill/>
        </p:spPr>
        <p:txBody>
          <a:bodyPr wrap="square" rtlCol="1">
            <a:spAutoFit/>
          </a:bodyPr>
          <a:lstStyle/>
          <a:p>
            <a:r>
              <a:rPr lang="he-IL" dirty="0" smtClean="0"/>
              <a:t>האפליקציה תפותח ע"י פלטפורמה של </a:t>
            </a:r>
            <a:r>
              <a:rPr lang="en-US" dirty="0" smtClean="0"/>
              <a:t>java</a:t>
            </a:r>
            <a:r>
              <a:rPr lang="he-IL" dirty="0" smtClean="0"/>
              <a:t>  .</a:t>
            </a:r>
          </a:p>
          <a:p>
            <a:r>
              <a:rPr lang="en-US" dirty="0" smtClean="0"/>
              <a:t>java</a:t>
            </a:r>
            <a:r>
              <a:rPr lang="he-IL" dirty="0" smtClean="0"/>
              <a:t> היא פלטפורמה לפיתוח ולביצוע של תוכנה </a:t>
            </a:r>
            <a:r>
              <a:rPr lang="he-IL" dirty="0"/>
              <a:t>היא מכלול מוצרי </a:t>
            </a:r>
            <a:r>
              <a:rPr lang="he-IL" dirty="0">
                <a:hlinkClick r:id="rId3" tooltip="תוכנה"/>
              </a:rPr>
              <a:t>תוכנה</a:t>
            </a:r>
            <a:r>
              <a:rPr lang="he-IL" dirty="0"/>
              <a:t> ומפרטים של </a:t>
            </a:r>
            <a:r>
              <a:rPr lang="he-IL" dirty="0">
                <a:hlinkClick r:id="rId4" tooltip="חברה (תאגיד)"/>
              </a:rPr>
              <a:t>חברת</a:t>
            </a:r>
            <a:r>
              <a:rPr lang="he-IL" dirty="0"/>
              <a:t> </a:t>
            </a:r>
            <a:r>
              <a:rPr lang="he-IL" dirty="0">
                <a:hlinkClick r:id="rId5" tooltip="סאן מיקרוסיסטמס"/>
              </a:rPr>
              <a:t>סאן מיקרוסיסטמס</a:t>
            </a:r>
            <a:r>
              <a:rPr lang="he-IL" dirty="0"/>
              <a:t> (כיום חברת בת של חברת </a:t>
            </a:r>
            <a:r>
              <a:rPr lang="he-IL" dirty="0">
                <a:hlinkClick r:id="rId6" tooltip="אורקל (חברה)"/>
              </a:rPr>
              <a:t>אורקל</a:t>
            </a:r>
            <a:r>
              <a:rPr lang="he-IL" dirty="0" smtClean="0"/>
              <a:t>) .</a:t>
            </a:r>
          </a:p>
          <a:p>
            <a:endParaRPr lang="he-IL" dirty="0"/>
          </a:p>
          <a:p>
            <a:r>
              <a:rPr lang="he-IL" dirty="0" smtClean="0"/>
              <a:t>אנדרואיד  </a:t>
            </a:r>
            <a:r>
              <a:rPr lang="en-US" dirty="0" smtClean="0"/>
              <a:t>(Android)</a:t>
            </a:r>
            <a:r>
              <a:rPr lang="he-IL" dirty="0" smtClean="0"/>
              <a:t>  - היא מערכת הפעלה המיועדת למכשירים ניידים ומבוססת לינוקס,  אנדרואיד הינה מערכת ההפעלה הנמכרת ביותר בתחום ה – </a:t>
            </a:r>
            <a:r>
              <a:rPr lang="en-US" dirty="0" smtClean="0"/>
              <a:t>Smartphone</a:t>
            </a:r>
            <a:r>
              <a:rPr lang="he-IL" dirty="0" smtClean="0"/>
              <a:t> וכן קיימת גם בטאבלטים .</a:t>
            </a:r>
            <a:endParaRPr lang="he-IL" dirty="0"/>
          </a:p>
          <a:p>
            <a:endParaRPr lang="he-IL" dirty="0" smtClean="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9238" y="23094216"/>
            <a:ext cx="20828729" cy="8203494"/>
          </a:xfrm>
          <a:prstGeom prst="rect">
            <a:avLst/>
          </a:prstGeom>
        </p:spPr>
      </p:pic>
      <p:sp>
        <p:nvSpPr>
          <p:cNvPr id="3" name="Slide Number Placeholder 2"/>
          <p:cNvSpPr>
            <a:spLocks noGrp="1"/>
          </p:cNvSpPr>
          <p:nvPr>
            <p:ph type="sldNum" sz="quarter" idx="12"/>
          </p:nvPr>
        </p:nvSpPr>
        <p:spPr/>
        <p:txBody>
          <a:bodyPr/>
          <a:lstStyle/>
          <a:p>
            <a:fld id="{D07E5C4D-7C3E-4919-BD28-4E5D181C13C4}" type="slidenum">
              <a:rPr lang="he-IL" smtClean="0"/>
              <a:t>5</a:t>
            </a:fld>
            <a:endParaRPr lang="he-IL"/>
          </a:p>
        </p:txBody>
      </p:sp>
    </p:spTree>
    <p:extLst>
      <p:ext uri="{BB962C8B-B14F-4D97-AF65-F5344CB8AC3E}">
        <p14:creationId xmlns:p14="http://schemas.microsoft.com/office/powerpoint/2010/main" val="98930133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6" name="TextBox 5"/>
          <p:cNvSpPr txBox="1"/>
          <p:nvPr/>
        </p:nvSpPr>
        <p:spPr>
          <a:xfrm>
            <a:off x="2476477" y="7129042"/>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תיאור האפליקציה</a:t>
            </a:r>
            <a:endParaRPr lang="he-IL" sz="960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3210572" y="10353869"/>
            <a:ext cx="21286338" cy="1154162"/>
          </a:xfrm>
          <a:prstGeom prst="rect">
            <a:avLst/>
          </a:prstGeom>
          <a:noFill/>
        </p:spPr>
        <p:txBody>
          <a:bodyPr wrap="square" rtlCol="1">
            <a:spAutoFit/>
          </a:bodyPr>
          <a:lstStyle/>
          <a:p>
            <a:pPr algn="ctr"/>
            <a:r>
              <a:rPr lang="he-IL" dirty="0" smtClean="0"/>
              <a:t>שם האפליקציה – </a:t>
            </a:r>
            <a:r>
              <a:rPr lang="en-US" dirty="0" smtClean="0"/>
              <a:t>Your Little Spy</a:t>
            </a:r>
            <a:endParaRPr lang="he-IL" dirty="0"/>
          </a:p>
        </p:txBody>
      </p:sp>
      <p:sp>
        <p:nvSpPr>
          <p:cNvPr id="4" name="TextBox 3"/>
          <p:cNvSpPr txBox="1"/>
          <p:nvPr/>
        </p:nvSpPr>
        <p:spPr>
          <a:xfrm>
            <a:off x="2475236" y="14920422"/>
            <a:ext cx="20998306" cy="3277820"/>
          </a:xfrm>
          <a:prstGeom prst="rect">
            <a:avLst/>
          </a:prstGeom>
          <a:noFill/>
        </p:spPr>
        <p:txBody>
          <a:bodyPr wrap="square" rtlCol="1">
            <a:spAutoFit/>
          </a:bodyPr>
          <a:lstStyle/>
          <a:p>
            <a:r>
              <a:rPr lang="he-IL" dirty="0" smtClean="0"/>
              <a:t>הממשק של האפליקציה .</a:t>
            </a:r>
          </a:p>
          <a:p>
            <a:r>
              <a:rPr lang="he-IL" dirty="0" smtClean="0"/>
              <a:t>כאשר נפתח לנו האפליקציה המסך הראשי מציג לנו אופציה לסמן את אנשי הקשר המנוטרים במכשיר.</a:t>
            </a:r>
            <a:endParaRPr lang="he-IL" dirty="0"/>
          </a:p>
        </p:txBody>
      </p:sp>
      <p:sp>
        <p:nvSpPr>
          <p:cNvPr id="8" name="TextBox 7"/>
          <p:cNvSpPr txBox="1"/>
          <p:nvPr/>
        </p:nvSpPr>
        <p:spPr>
          <a:xfrm>
            <a:off x="2476477" y="18722330"/>
            <a:ext cx="20998306" cy="1154162"/>
          </a:xfrm>
          <a:prstGeom prst="rect">
            <a:avLst/>
          </a:prstGeom>
          <a:noFill/>
        </p:spPr>
        <p:txBody>
          <a:bodyPr wrap="square" rtlCol="1">
            <a:spAutoFit/>
          </a:bodyPr>
          <a:lstStyle/>
          <a:p>
            <a:r>
              <a:rPr lang="he-IL" dirty="0" smtClean="0"/>
              <a:t>בחירת אנשי קשר:</a:t>
            </a:r>
            <a:endParaRPr lang="he-IL" dirty="0"/>
          </a:p>
        </p:txBody>
      </p:sp>
      <p:pic>
        <p:nvPicPr>
          <p:cNvPr id="10" name="Picture 9"/>
          <p:cNvPicPr>
            <a:picLocks noChangeAspect="1"/>
          </p:cNvPicPr>
          <p:nvPr/>
        </p:nvPicPr>
        <p:blipFill>
          <a:blip r:embed="rId3"/>
          <a:stretch>
            <a:fillRect/>
          </a:stretch>
        </p:blipFill>
        <p:spPr>
          <a:xfrm>
            <a:off x="6264871" y="20794140"/>
            <a:ext cx="14113389" cy="13267477"/>
          </a:xfrm>
          <a:prstGeom prst="rect">
            <a:avLst/>
          </a:prstGeom>
        </p:spPr>
      </p:pic>
      <p:pic>
        <p:nvPicPr>
          <p:cNvPr id="5" name="Picture 4"/>
          <p:cNvPicPr>
            <a:picLocks noChangeAspect="1"/>
          </p:cNvPicPr>
          <p:nvPr/>
        </p:nvPicPr>
        <p:blipFill>
          <a:blip r:embed="rId4"/>
          <a:stretch>
            <a:fillRect/>
          </a:stretch>
        </p:blipFill>
        <p:spPr>
          <a:xfrm>
            <a:off x="12334529" y="11898311"/>
            <a:ext cx="2874153" cy="2760067"/>
          </a:xfrm>
          <a:prstGeom prst="rect">
            <a:avLst/>
          </a:prstGeom>
        </p:spPr>
      </p:pic>
      <p:sp>
        <p:nvSpPr>
          <p:cNvPr id="7" name="Slide Number Placeholder 6"/>
          <p:cNvSpPr>
            <a:spLocks noGrp="1"/>
          </p:cNvSpPr>
          <p:nvPr>
            <p:ph type="sldNum" sz="quarter" idx="12"/>
          </p:nvPr>
        </p:nvSpPr>
        <p:spPr/>
        <p:txBody>
          <a:bodyPr/>
          <a:lstStyle/>
          <a:p>
            <a:fld id="{D07E5C4D-7C3E-4919-BD28-4E5D181C13C4}" type="slidenum">
              <a:rPr lang="he-IL" smtClean="0"/>
              <a:t>6</a:t>
            </a:fld>
            <a:endParaRPr lang="he-IL"/>
          </a:p>
        </p:txBody>
      </p:sp>
    </p:spTree>
    <p:extLst>
      <p:ext uri="{BB962C8B-B14F-4D97-AF65-F5344CB8AC3E}">
        <p14:creationId xmlns:p14="http://schemas.microsoft.com/office/powerpoint/2010/main" val="323314826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6" name="TextBox 5"/>
          <p:cNvSpPr txBox="1"/>
          <p:nvPr/>
        </p:nvSpPr>
        <p:spPr>
          <a:xfrm>
            <a:off x="2476477" y="7129042"/>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תיאור האפליקציה</a:t>
            </a:r>
            <a:endParaRPr lang="he-IL" sz="960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511993" y="9325184"/>
            <a:ext cx="20998306" cy="1154162"/>
          </a:xfrm>
          <a:prstGeom prst="rect">
            <a:avLst/>
          </a:prstGeom>
          <a:noFill/>
        </p:spPr>
        <p:txBody>
          <a:bodyPr wrap="square" rtlCol="1">
            <a:spAutoFit/>
          </a:bodyPr>
          <a:lstStyle/>
          <a:p>
            <a:r>
              <a:rPr lang="en-US" dirty="0" smtClean="0"/>
              <a:t>GUI Interface Description</a:t>
            </a:r>
            <a:endParaRPr lang="he-IL" dirty="0" smtClean="0"/>
          </a:p>
        </p:txBody>
      </p:sp>
      <p:pic>
        <p:nvPicPr>
          <p:cNvPr id="5" name="Picture 4"/>
          <p:cNvPicPr>
            <a:picLocks noChangeAspect="1"/>
          </p:cNvPicPr>
          <p:nvPr/>
        </p:nvPicPr>
        <p:blipFill>
          <a:blip r:embed="rId3"/>
          <a:stretch>
            <a:fillRect/>
          </a:stretch>
        </p:blipFill>
        <p:spPr>
          <a:xfrm>
            <a:off x="2476477" y="20281423"/>
            <a:ext cx="21142656" cy="11987634"/>
          </a:xfrm>
          <a:prstGeom prst="rect">
            <a:avLst/>
          </a:prstGeom>
        </p:spPr>
      </p:pic>
      <p:sp>
        <p:nvSpPr>
          <p:cNvPr id="7" name="TextBox 6"/>
          <p:cNvSpPr txBox="1"/>
          <p:nvPr/>
        </p:nvSpPr>
        <p:spPr>
          <a:xfrm>
            <a:off x="3282413" y="11686392"/>
            <a:ext cx="21142656" cy="3277820"/>
          </a:xfrm>
          <a:prstGeom prst="rect">
            <a:avLst/>
          </a:prstGeom>
          <a:noFill/>
        </p:spPr>
        <p:txBody>
          <a:bodyPr wrap="square" rtlCol="1">
            <a:spAutoFit/>
          </a:bodyPr>
          <a:lstStyle/>
          <a:p>
            <a:r>
              <a:rPr lang="he-IL" dirty="0" smtClean="0"/>
              <a:t>במקרה הנ"ל אנו בוחרים את שם איש הקשר המופיע מטה: אותו אנו רוצים לנטר , ומסמנים אותו. ולאחר מכן אנו לוחצים על שמור.</a:t>
            </a:r>
            <a:endParaRPr lang="he-IL" dirty="0"/>
          </a:p>
        </p:txBody>
      </p:sp>
      <p:sp>
        <p:nvSpPr>
          <p:cNvPr id="3" name="Slide Number Placeholder 2"/>
          <p:cNvSpPr>
            <a:spLocks noGrp="1"/>
          </p:cNvSpPr>
          <p:nvPr>
            <p:ph type="sldNum" sz="quarter" idx="12"/>
          </p:nvPr>
        </p:nvSpPr>
        <p:spPr/>
        <p:txBody>
          <a:bodyPr/>
          <a:lstStyle/>
          <a:p>
            <a:fld id="{D07E5C4D-7C3E-4919-BD28-4E5D181C13C4}" type="slidenum">
              <a:rPr lang="he-IL" smtClean="0"/>
              <a:t>7</a:t>
            </a:fld>
            <a:endParaRPr lang="he-IL"/>
          </a:p>
        </p:txBody>
      </p:sp>
    </p:spTree>
    <p:extLst>
      <p:ext uri="{BB962C8B-B14F-4D97-AF65-F5344CB8AC3E}">
        <p14:creationId xmlns:p14="http://schemas.microsoft.com/office/powerpoint/2010/main" val="217526124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6" name="TextBox 5"/>
          <p:cNvSpPr txBox="1"/>
          <p:nvPr/>
        </p:nvSpPr>
        <p:spPr>
          <a:xfrm>
            <a:off x="2476477" y="7129042"/>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תיאור האפליקציה</a:t>
            </a:r>
            <a:endParaRPr lang="he-IL" sz="960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1466532" y="10274219"/>
            <a:ext cx="21142656" cy="4339650"/>
          </a:xfrm>
          <a:prstGeom prst="rect">
            <a:avLst/>
          </a:prstGeom>
          <a:noFill/>
        </p:spPr>
        <p:txBody>
          <a:bodyPr wrap="square" rtlCol="1">
            <a:spAutoFit/>
          </a:bodyPr>
          <a:lstStyle/>
          <a:p>
            <a:r>
              <a:rPr lang="he-IL" dirty="0" smtClean="0"/>
              <a:t>אחרי ששמרנו את השם שאותו אנו רוצים לנטר, ניתן  </a:t>
            </a:r>
            <a:r>
              <a:rPr lang="he-IL" dirty="0"/>
              <a:t>ל</a:t>
            </a:r>
            <a:r>
              <a:rPr lang="he-IL" dirty="0" smtClean="0"/>
              <a:t>חזור אחורה למסך הראשי , וניגש למסך האפשרויות הראשי </a:t>
            </a:r>
            <a:r>
              <a:rPr lang="en-US" dirty="0" smtClean="0"/>
              <a:t>Open Log</a:t>
            </a:r>
            <a:r>
              <a:rPr lang="he-IL" dirty="0" smtClean="0"/>
              <a:t>:</a:t>
            </a:r>
          </a:p>
          <a:p>
            <a:endParaRPr lang="he-IL"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058260" y="16706106"/>
            <a:ext cx="15192774" cy="13967880"/>
          </a:xfrm>
          <a:prstGeom prst="rect">
            <a:avLst/>
          </a:prstGeom>
          <a:noFill/>
          <a:ln>
            <a:noFill/>
          </a:ln>
        </p:spPr>
      </p:pic>
      <p:sp>
        <p:nvSpPr>
          <p:cNvPr id="3" name="Slide Number Placeholder 2"/>
          <p:cNvSpPr>
            <a:spLocks noGrp="1"/>
          </p:cNvSpPr>
          <p:nvPr>
            <p:ph type="sldNum" sz="quarter" idx="12"/>
          </p:nvPr>
        </p:nvSpPr>
        <p:spPr/>
        <p:txBody>
          <a:bodyPr/>
          <a:lstStyle/>
          <a:p>
            <a:fld id="{D07E5C4D-7C3E-4919-BD28-4E5D181C13C4}" type="slidenum">
              <a:rPr lang="he-IL" smtClean="0"/>
              <a:t>8</a:t>
            </a:fld>
            <a:endParaRPr lang="he-IL"/>
          </a:p>
        </p:txBody>
      </p:sp>
    </p:spTree>
    <p:extLst>
      <p:ext uri="{BB962C8B-B14F-4D97-AF65-F5344CB8AC3E}">
        <p14:creationId xmlns:p14="http://schemas.microsoft.com/office/powerpoint/2010/main" val="332949967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7673" y="0"/>
            <a:ext cx="19945477" cy="4896794"/>
          </a:xfrm>
          <a:prstGeom prst="rect">
            <a:avLst/>
          </a:prstGeom>
        </p:spPr>
      </p:pic>
      <p:sp>
        <p:nvSpPr>
          <p:cNvPr id="6" name="TextBox 5"/>
          <p:cNvSpPr txBox="1"/>
          <p:nvPr/>
        </p:nvSpPr>
        <p:spPr>
          <a:xfrm>
            <a:off x="2476477" y="7129042"/>
            <a:ext cx="22754528" cy="1569660"/>
          </a:xfrm>
          <a:prstGeom prst="rect">
            <a:avLst/>
          </a:prstGeom>
          <a:noFill/>
        </p:spPr>
        <p:txBody>
          <a:bodyPr wrap="square" rtlCol="1">
            <a:spAutoFit/>
          </a:bodyPr>
          <a:lstStyle/>
          <a:p>
            <a:pPr algn="ctr"/>
            <a:r>
              <a:rPr lang="he-IL" sz="9600" dirty="0" smtClean="0">
                <a:ln w="0"/>
                <a:solidFill>
                  <a:schemeClr val="accent1"/>
                </a:solidFill>
                <a:effectLst>
                  <a:outerShdw blurRad="38100" dist="25400" dir="5400000" algn="ctr" rotWithShape="0">
                    <a:srgbClr val="6E747A">
                      <a:alpha val="43000"/>
                    </a:srgbClr>
                  </a:outerShdw>
                </a:effectLst>
              </a:rPr>
              <a:t>תיאור האפליקציה</a:t>
            </a:r>
            <a:endParaRPr lang="he-IL" sz="960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735580" y="10353869"/>
            <a:ext cx="20998306" cy="8586966"/>
          </a:xfrm>
          <a:prstGeom prst="rect">
            <a:avLst/>
          </a:prstGeom>
          <a:noFill/>
        </p:spPr>
        <p:txBody>
          <a:bodyPr wrap="square" rtlCol="1">
            <a:spAutoFit/>
          </a:bodyPr>
          <a:lstStyle/>
          <a:p>
            <a:r>
              <a:rPr lang="he-IL" dirty="0" smtClean="0"/>
              <a:t>במסך הבא אנו נקבל שליטה מלאה על אנשי הקשר המנוטרים, ונוכל להציג כלוג את השיחות הנקלטות או / ו את ה </a:t>
            </a:r>
            <a:r>
              <a:rPr lang="en-US" dirty="0" smtClean="0"/>
              <a:t>SMS</a:t>
            </a:r>
            <a:r>
              <a:rPr lang="he-IL" dirty="0" smtClean="0"/>
              <a:t>'ים הנשלחו למכשיר המנוטר.</a:t>
            </a:r>
            <a:endParaRPr lang="he-IL" dirty="0"/>
          </a:p>
          <a:p>
            <a:endParaRPr lang="he-IL" dirty="0" smtClean="0"/>
          </a:p>
          <a:p>
            <a:r>
              <a:rPr lang="he-IL" dirty="0" smtClean="0"/>
              <a:t>בנוסף: נוכל לבצע שליחה ידנית לכתובת מייל ספציפית שנגדיר (שימוש ב </a:t>
            </a:r>
            <a:r>
              <a:rPr lang="en-US" dirty="0" smtClean="0"/>
              <a:t>INTENT</a:t>
            </a:r>
            <a:r>
              <a:rPr lang="he-IL" dirty="0" smtClean="0"/>
              <a:t> קיים עבור </a:t>
            </a:r>
            <a:r>
              <a:rPr lang="en-US" dirty="0" smtClean="0"/>
              <a:t>MAIL CLIENT</a:t>
            </a:r>
            <a:r>
              <a:rPr lang="he-IL" dirty="0" smtClean="0"/>
              <a:t> שמוגדר כברירת מחדל על מנת לשלוח אליו את הנתונים. (מדובר ב </a:t>
            </a:r>
            <a:r>
              <a:rPr lang="en-US" dirty="0" smtClean="0"/>
              <a:t>METHOD</a:t>
            </a:r>
            <a:r>
              <a:rPr lang="he-IL" dirty="0" smtClean="0"/>
              <a:t> אשר שולח את כלל הנתונים כסטרינג אחיד.)</a:t>
            </a:r>
          </a:p>
        </p:txBody>
      </p:sp>
      <p:sp>
        <p:nvSpPr>
          <p:cNvPr id="3" name="Slide Number Placeholder 2"/>
          <p:cNvSpPr>
            <a:spLocks noGrp="1"/>
          </p:cNvSpPr>
          <p:nvPr>
            <p:ph type="sldNum" sz="quarter" idx="12"/>
          </p:nvPr>
        </p:nvSpPr>
        <p:spPr/>
        <p:txBody>
          <a:bodyPr/>
          <a:lstStyle/>
          <a:p>
            <a:fld id="{D07E5C4D-7C3E-4919-BD28-4E5D181C13C4}" type="slidenum">
              <a:rPr lang="he-IL" smtClean="0"/>
              <a:t>9</a:t>
            </a:fld>
            <a:endParaRPr lang="he-IL"/>
          </a:p>
        </p:txBody>
      </p:sp>
    </p:spTree>
    <p:extLst>
      <p:ext uri="{BB962C8B-B14F-4D97-AF65-F5344CB8AC3E}">
        <p14:creationId xmlns:p14="http://schemas.microsoft.com/office/powerpoint/2010/main" val="396954462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351</TotalTime>
  <Words>526</Words>
  <Application>Microsoft Office PowerPoint</Application>
  <PresentationFormat>Custom</PresentationFormat>
  <Paragraphs>66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Gisha</vt:lpstr>
      <vt:lpstr>Wingdings 3</vt:lpstr>
      <vt:lpstr>Slice</vt:lpstr>
      <vt:lpstr>PowerPoint Presentation</vt:lpstr>
      <vt:lpstr>המוטיבציה לפרוייקט </vt:lpstr>
      <vt:lpstr>הבעיה</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Administrator</dc:creator>
  <cp:lastModifiedBy>Niro Einat</cp:lastModifiedBy>
  <cp:revision>34</cp:revision>
  <dcterms:created xsi:type="dcterms:W3CDTF">2014-05-05T06:09:55Z</dcterms:created>
  <dcterms:modified xsi:type="dcterms:W3CDTF">2015-05-13T19:51:12Z</dcterms:modified>
</cp:coreProperties>
</file>