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070B-8901-D0B1-6197-A95E6CCF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29B9-76CF-69A5-F77B-7C76C312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455A-1015-83C2-696D-A5A26C59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4052-6C44-34C6-8BB3-0D56747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6B07-B2D5-2EC0-C8DF-04D31995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9EBA-0E53-BC0F-69A4-88D8CD8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E7E32-83EB-976B-0841-C147C36BD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BDC5-FB01-4171-8295-77F87B02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21B0-86C7-3E2F-C0E9-2E42C661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F649F-F7D0-310B-403D-E518D61B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B109-B593-CCE6-DF95-1E6DCC9B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24B9C-C85D-B9C5-D8C5-31D739EA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C70B-B265-D124-3F35-7FA4F8D2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B1BE-0DC4-8290-0319-70F183ED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7C33-2500-1ADC-EC92-B0458A59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D116-EF75-705B-D038-F0E5B2A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527C-6572-F9ED-BABC-F21023BE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F89C-13B0-6A5D-4932-25268051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272C-1EFD-F7F5-587B-9B15F2F9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43A8-27A2-AA18-4E5C-FE58157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535B-BA20-51DA-B24C-4127B8D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2A45-1E29-E785-083D-1625E798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E671-86CF-8B88-D9ED-D707EA95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7EA7-3405-0AAC-F598-60C09416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1865-2647-8BC5-2423-BBBD1528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AB34-0967-64FB-B3C3-914058E9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256A-91AB-54FD-68E6-3FB15E960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BCF3-42AF-5DD0-CB8F-7F0FFDC20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63F4-769E-A419-518B-2087F807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6C30-98A3-AEB7-1EA2-336E94AF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404E-E20A-3144-E9F5-36585934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BA7-CD33-47E7-8FCF-CB25EB7B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A31E-AA3F-81EF-1C9E-40321BC2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0336-74D1-B40D-183F-AF5C9EEC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F4961-99D6-74CA-267A-2612C46A4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F79EF-6CF6-F940-635F-328E6599C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942CA-52E6-4DEE-E84F-D1DD16D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55EF8-5435-1BC9-801D-EDAF9F53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39231-8306-7432-AA53-0657C6FC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A945-4D5C-2DF6-A426-2D2A8D04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02058-C8FF-567C-A61B-F734CB91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09E7-EF31-E242-ADDA-B5B217A0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FDF-7D7A-558A-2E3E-B7DECA1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BA9ED-ACFC-341F-EEE9-86799DDF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A90B8-A87C-5740-7610-8557AFD2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CAEF-68AA-CC35-D7AD-DF740E24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D5C5-4921-0474-703F-8E98F5B8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0BBA-3B81-6C3C-D3E7-7B6F6999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1F9F-4CD6-4EBF-66EA-908CF2294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ED3D4-AC36-5ABC-2159-EED4119C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B849F-91B2-E2B5-7A14-5C3F200D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5CAD-F0A8-C1DF-4BDB-A13B9A25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DE54-A04F-1B9E-E7E6-8AA8B0C7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F4164-1555-904E-ED69-945B021A0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37B8-3BD0-C60D-942E-16996424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C32B3-63F0-9D54-A6AA-9289802E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2C5B-01F5-A839-88C5-28967CB3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40BB-CB1B-0359-6A1C-318B6AAF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2729521-EFFE-1422-287A-71C6B67047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02136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20BDF-997E-A570-E886-CD09C8B9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3C6D-E0BC-3879-9D54-72B04577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5B4D-2606-E852-B86B-E2C6796A6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6389-CAA3-4417-B71D-A98E89C2F18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839B-9120-DC0C-766E-0BECC44B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34BF-37C4-6C82-4760-1C84933EB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C03-4A86-4A5D-A555-43DF4969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8058EDC-94B5-6763-1E96-F30160716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60485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8A09739-9A5C-1049-92CC-B72E8E780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70" y="411216"/>
            <a:ext cx="3999347" cy="162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4E605-11A9-2013-8EE8-89919D8BA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69" y="531124"/>
            <a:ext cx="3999347" cy="162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06B82-B551-53B4-99E0-95261E3BC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3" y="698395"/>
            <a:ext cx="3999347" cy="162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8E823-70F1-06E5-2F4C-87568D7B5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7" y="865666"/>
            <a:ext cx="3999347" cy="162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C6CDBB-57EA-1F7D-B4A7-5AABD5844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3" y="1075272"/>
            <a:ext cx="3999347" cy="162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B0B1553-7E13-753C-6346-670FEB6C4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8" y="3618329"/>
            <a:ext cx="4494860" cy="240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8E669-0706-4F61-935F-C5A49A303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051" y="396022"/>
            <a:ext cx="4541017" cy="228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B5B0A1-37ED-4091-7D2E-6F625D8C68F4}"/>
              </a:ext>
            </a:extLst>
          </p:cNvPr>
          <p:cNvSpPr/>
          <p:nvPr/>
        </p:nvSpPr>
        <p:spPr>
          <a:xfrm>
            <a:off x="5825072" y="2752590"/>
            <a:ext cx="5396974" cy="73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Timesheets Bot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Reads</a:t>
            </a:r>
            <a:r>
              <a:rPr lang="en-US" sz="1600" b="1" i="1" dirty="0">
                <a:solidFill>
                  <a:schemeClr val="tx1"/>
                </a:solidFill>
              </a:rPr>
              <a:t> the files from drive, </a:t>
            </a:r>
            <a:r>
              <a:rPr lang="en-US" sz="1600" b="1" i="1" dirty="0">
                <a:solidFill>
                  <a:srgbClr val="FF0000"/>
                </a:solidFill>
              </a:rPr>
              <a:t>Cleans</a:t>
            </a:r>
            <a:r>
              <a:rPr lang="en-US" sz="1600" b="1" i="1" dirty="0">
                <a:solidFill>
                  <a:schemeClr val="tx1"/>
                </a:solidFill>
              </a:rPr>
              <a:t> data , </a:t>
            </a:r>
            <a:r>
              <a:rPr lang="en-US" sz="1600" b="1" i="1" dirty="0">
                <a:solidFill>
                  <a:srgbClr val="FF0000"/>
                </a:solidFill>
              </a:rPr>
              <a:t>Consolidates</a:t>
            </a:r>
            <a:r>
              <a:rPr lang="en-US" sz="1600" b="1" i="1" dirty="0">
                <a:solidFill>
                  <a:schemeClr val="tx1"/>
                </a:solidFill>
              </a:rPr>
              <a:t> the files and </a:t>
            </a:r>
            <a:r>
              <a:rPr lang="en-US" sz="1600" b="1" i="1" dirty="0">
                <a:solidFill>
                  <a:srgbClr val="FF0000"/>
                </a:solidFill>
              </a:rPr>
              <a:t>Emails</a:t>
            </a:r>
            <a:r>
              <a:rPr lang="en-US" sz="1600" b="1" i="1" dirty="0">
                <a:solidFill>
                  <a:schemeClr val="tx1"/>
                </a:solidFill>
              </a:rPr>
              <a:t> the file to respective team managers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68D3B3-468D-75A5-DAFD-0821D8899DF0}"/>
              </a:ext>
            </a:extLst>
          </p:cNvPr>
          <p:cNvSpPr/>
          <p:nvPr/>
        </p:nvSpPr>
        <p:spPr>
          <a:xfrm>
            <a:off x="238229" y="2752590"/>
            <a:ext cx="4909512" cy="73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Team fills </a:t>
            </a:r>
            <a:r>
              <a:rPr lang="en-US" sz="1600" b="1" i="1" dirty="0">
                <a:solidFill>
                  <a:srgbClr val="FF0000"/>
                </a:solidFill>
              </a:rPr>
              <a:t>macro enabled weekly timesheets </a:t>
            </a:r>
            <a:r>
              <a:rPr lang="en-US" sz="1600" b="1" i="1" dirty="0">
                <a:solidFill>
                  <a:schemeClr val="tx1"/>
                </a:solidFill>
              </a:rPr>
              <a:t>on drive, which </a:t>
            </a:r>
            <a:r>
              <a:rPr lang="en-US" sz="1600" b="1" i="1" dirty="0">
                <a:solidFill>
                  <a:srgbClr val="FF0000"/>
                </a:solidFill>
              </a:rPr>
              <a:t>get sent to timesheets bot </a:t>
            </a:r>
            <a:r>
              <a:rPr lang="en-US" sz="1600" b="1" i="1" dirty="0">
                <a:solidFill>
                  <a:schemeClr val="tx1"/>
                </a:solidFill>
              </a:rPr>
              <a:t>via email upon saving the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CC9F1-25D0-F490-5F7B-B9AD3751E5A3}"/>
              </a:ext>
            </a:extLst>
          </p:cNvPr>
          <p:cNvCxnSpPr>
            <a:cxnSpLocks/>
          </p:cNvCxnSpPr>
          <p:nvPr/>
        </p:nvCxnSpPr>
        <p:spPr>
          <a:xfrm>
            <a:off x="4932251" y="1697911"/>
            <a:ext cx="1320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1C6BC5C-754D-C922-EB3B-BBBF48F49D52}"/>
              </a:ext>
            </a:extLst>
          </p:cNvPr>
          <p:cNvCxnSpPr>
            <a:cxnSpLocks/>
          </p:cNvCxnSpPr>
          <p:nvPr/>
        </p:nvCxnSpPr>
        <p:spPr>
          <a:xfrm>
            <a:off x="10794068" y="1539105"/>
            <a:ext cx="12700" cy="3282868"/>
          </a:xfrm>
          <a:prstGeom prst="bentConnector3">
            <a:avLst>
              <a:gd name="adj1" fmla="val 9400000"/>
            </a:avLst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19A943-B325-B104-67D2-72E6D265BF88}"/>
              </a:ext>
            </a:extLst>
          </p:cNvPr>
          <p:cNvSpPr/>
          <p:nvPr/>
        </p:nvSpPr>
        <p:spPr>
          <a:xfrm>
            <a:off x="5825072" y="6132329"/>
            <a:ext cx="5396974" cy="687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Consolidated File </a:t>
            </a:r>
            <a:r>
              <a:rPr lang="en-US" sz="1600" b="1" i="1" dirty="0">
                <a:solidFill>
                  <a:schemeClr val="tx1"/>
                </a:solidFill>
              </a:rPr>
              <a:t>is automatically plugged into the dashboard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9BBDAAC-B2B2-966B-849B-184039171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71" y="3618329"/>
            <a:ext cx="4369979" cy="243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5E211FA-B2A5-3218-8C10-FC2258D73C09}"/>
              </a:ext>
            </a:extLst>
          </p:cNvPr>
          <p:cNvSpPr/>
          <p:nvPr/>
        </p:nvSpPr>
        <p:spPr>
          <a:xfrm>
            <a:off x="238229" y="6102851"/>
            <a:ext cx="4909512" cy="687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Dashboards and Consolidated files are </a:t>
            </a:r>
            <a:r>
              <a:rPr lang="en-US" sz="1600" b="1" i="1" dirty="0">
                <a:solidFill>
                  <a:srgbClr val="FF0000"/>
                </a:solidFill>
              </a:rPr>
              <a:t>sent</a:t>
            </a:r>
            <a:r>
              <a:rPr lang="en-US" sz="1600" b="1" i="1" dirty="0">
                <a:solidFill>
                  <a:schemeClr val="tx1"/>
                </a:solidFill>
              </a:rPr>
              <a:t> to project managers </a:t>
            </a:r>
            <a:r>
              <a:rPr lang="en-US" sz="1600" b="1" i="1" dirty="0">
                <a:solidFill>
                  <a:srgbClr val="FF0000"/>
                </a:solidFill>
              </a:rPr>
              <a:t>via email through the bot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0A34C-215B-90ED-3FD4-A2CA6CB398A2}"/>
              </a:ext>
            </a:extLst>
          </p:cNvPr>
          <p:cNvCxnSpPr>
            <a:cxnSpLocks/>
          </p:cNvCxnSpPr>
          <p:nvPr/>
        </p:nvCxnSpPr>
        <p:spPr>
          <a:xfrm flipH="1">
            <a:off x="4913750" y="4821973"/>
            <a:ext cx="133391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46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Arham Anwar</dc:creator>
  <cp:lastModifiedBy>Arham Anwar</cp:lastModifiedBy>
  <cp:revision>1</cp:revision>
  <dcterms:created xsi:type="dcterms:W3CDTF">2022-09-08T06:01:48Z</dcterms:created>
  <dcterms:modified xsi:type="dcterms:W3CDTF">2022-09-08T06:30:01Z</dcterms:modified>
</cp:coreProperties>
</file>