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 Type="http://schemas.openxmlformats.org/officeDocument/2006/relationships/printerSettings" Target="printerSettings/printerSettings1.bin"/><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 Type="http://schemas.openxmlformats.org/officeDocument/2006/relationships/presProps" Target="presProps.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 Type="http://schemas.openxmlformats.org/officeDocument/2006/relationships/viewProps" Target="viewProps.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 Type="http://schemas.openxmlformats.org/officeDocument/2006/relationships/theme" Target="theme/theme1.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1</a:t>
            </a:r>
          </a:p>
        </p:txBody>
      </p:sp>
      <p:sp>
        <p:nvSpPr>
          <p:cNvPr id="3" name="Content Placeholder 2"/>
          <p:cNvSpPr>
            <a:spLocks noGrp="1"/>
          </p:cNvSpPr>
          <p:nvPr>
            <p:ph idx="1"/>
          </p:nvPr>
        </p:nvSpPr>
        <p:spPr/>
        <p:txBody>
          <a:bodyPr/>
          <a:lstStyle/>
          <a:p>
            <a:r>
              <a:t>Source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10</a:t>
            </a:r>
          </a:p>
        </p:txBody>
      </p:sp>
      <p:sp>
        <p:nvSpPr>
          <p:cNvPr id="3" name="Content Placeholder 2"/>
          <p:cNvSpPr>
            <a:spLocks noGrp="1"/>
          </p:cNvSpPr>
          <p:nvPr>
            <p:ph idx="1"/>
          </p:nvPr>
        </p:nvSpPr>
        <p:spPr/>
        <p:txBody>
          <a:bodyPr/>
          <a:lstStyle/>
          <a:p>
            <a:r>
              <a:t>inspiration onto the desolate lands of stagnation, Imagination bursts forth, painting the sky with vibrant colors of possibility. • Yet, the shadows of the past linger, casting a long and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11</a:t>
            </a:r>
          </a:p>
        </p:txBody>
      </p:sp>
      <p:sp>
        <p:nvSpPr>
          <p:cNvPr id="3" name="Content Placeholder 2"/>
          <p:cNvSpPr>
            <a:spLocks noGrp="1"/>
          </p:cNvSpPr>
          <p:nvPr>
            <p:ph idx="1"/>
          </p:nvPr>
        </p:nvSpPr>
        <p:spPr/>
        <p:txBody>
          <a:bodyPr/>
          <a:lstStyle/>
          <a:p>
            <a:r>
              <a:t>unforgettable presence, The scars of failed battles appear as unforgettable memories, each a ghostly reminder of wounds yet to heal.</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12</a:t>
            </a:r>
          </a:p>
        </p:txBody>
      </p:sp>
      <p:sp>
        <p:nvSpPr>
          <p:cNvPr id="3" name="Content Placeholder 2"/>
          <p:cNvSpPr>
            <a:spLocks noGrp="1"/>
          </p:cNvSpPr>
          <p:nvPr>
            <p:ph idx="1"/>
          </p:nvPr>
        </p:nvSpPr>
        <p:spPr/>
        <p:txBody>
          <a:bodyPr/>
          <a:lstStyle/>
          <a:p>
            <a:r>
              <a:t>• The heart, torn between the ideologies of love and regret, finds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13</a:t>
            </a:r>
          </a:p>
        </p:txBody>
      </p:sp>
      <p:sp>
        <p:nvSpPr>
          <p:cNvPr id="3" name="Content Placeholder 2"/>
          <p:cNvSpPr>
            <a:spLocks noGrp="1"/>
          </p:cNvSpPr>
          <p:nvPr>
            <p:ph idx="1"/>
          </p:nvPr>
        </p:nvSpPr>
        <p:spPr/>
        <p:txBody>
          <a:bodyPr/>
          <a:lstStyle/>
          <a:p>
            <a:r>
              <a:t>itself in a</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14</a:t>
            </a:r>
          </a:p>
        </p:txBody>
      </p:sp>
      <p:sp>
        <p:nvSpPr>
          <p:cNvPr id="3" name="Content Placeholder 2"/>
          <p:cNvSpPr>
            <a:spLocks noGrp="1"/>
          </p:cNvSpPr>
          <p:nvPr>
            <p:ph idx="1"/>
          </p:nvPr>
        </p:nvSpPr>
        <p:spPr/>
        <p:txBody>
          <a:bodyPr/>
          <a:lstStyle/>
          <a:p>
            <a:r>
              <a:t>dance of emotional</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15</a:t>
            </a:r>
          </a:p>
        </p:txBody>
      </p:sp>
      <p:sp>
        <p:nvSpPr>
          <p:cNvPr id="3" name="Content Placeholder 2"/>
          <p:cNvSpPr>
            <a:spLocks noGrp="1"/>
          </p:cNvSpPr>
          <p:nvPr>
            <p:ph idx="1"/>
          </p:nvPr>
        </p:nvSpPr>
        <p:spPr/>
        <p:txBody>
          <a:bodyPr/>
          <a:lstStyle/>
          <a:p>
            <a:r>
              <a:t>conflict, with the tender caresses of love clashing against the relentless grasp of regret, turning the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16</a:t>
            </a:r>
          </a:p>
        </p:txBody>
      </p:sp>
      <p:sp>
        <p:nvSpPr>
          <p:cNvPr id="3" name="Content Placeholder 2"/>
          <p:cNvSpPr>
            <a:spLocks noGrp="1"/>
          </p:cNvSpPr>
          <p:nvPr>
            <p:ph idx="1"/>
          </p:nvPr>
        </p:nvSpPr>
        <p:spPr/>
        <p:txBody>
          <a:bodyPr/>
          <a:lstStyle/>
          <a:p>
            <a:r>
              <a:t>heart into a</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17</a:t>
            </a:r>
          </a:p>
        </p:txBody>
      </p:sp>
      <p:sp>
        <p:nvSpPr>
          <p:cNvPr id="3" name="Content Placeholder 2"/>
          <p:cNvSpPr>
            <a:spLocks noGrp="1"/>
          </p:cNvSpPr>
          <p:nvPr>
            <p:ph idx="1"/>
          </p:nvPr>
        </p:nvSpPr>
        <p:spPr/>
        <p:txBody>
          <a:bodyPr/>
          <a:lstStyle/>
          <a:p>
            <a:r>
              <a:t>battleground of emotions.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18</a:t>
            </a:r>
          </a:p>
        </p:txBody>
      </p:sp>
      <p:sp>
        <p:nvSpPr>
          <p:cNvPr id="3" name="Content Placeholder 2"/>
          <p:cNvSpPr>
            <a:spLocks noGrp="1"/>
          </p:cNvSpPr>
          <p:nvPr>
            <p:ph idx="1"/>
          </p:nvPr>
        </p:nvSpPr>
        <p:spPr/>
        <p:txBody>
          <a:bodyPr/>
          <a:lstStyle/>
          <a:p>
            <a:r>
              <a:t>Amid thechaos, the diplomacy of reason and emotion negotiates in the war room of consciousness, their debates echoing in the chambers of</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19</a:t>
            </a:r>
          </a:p>
        </p:txBody>
      </p:sp>
      <p:sp>
        <p:nvSpPr>
          <p:cNvPr id="3" name="Content Placeholder 2"/>
          <p:cNvSpPr>
            <a:spLocks noGrp="1"/>
          </p:cNvSpPr>
          <p:nvPr>
            <p:ph idx="1"/>
          </p:nvPr>
        </p:nvSpPr>
        <p:spPr/>
        <p:txBody>
          <a:bodyPr/>
          <a:lstStyle/>
          <a:p>
            <a:r>
              <a:t>rationality, striving to find a ceasefire amidst the din of internal discord.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2</a:t>
            </a:r>
          </a:p>
        </p:txBody>
      </p:sp>
      <p:sp>
        <p:nvSpPr>
          <p:cNvPr id="3" name="Content Placeholder 2"/>
          <p:cNvSpPr>
            <a:spLocks noGrp="1"/>
          </p:cNvSpPr>
          <p:nvPr>
            <p:ph idx="1"/>
          </p:nvPr>
        </p:nvSpPr>
        <p:spPr/>
        <p:txBody>
          <a:bodyPr/>
          <a:lstStyle/>
          <a:p>
            <a:r>
              <a:t>Language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20</a:t>
            </a:r>
          </a:p>
        </p:txBody>
      </p:sp>
      <p:sp>
        <p:nvSpPr>
          <p:cNvPr id="3" name="Content Placeholder 2"/>
          <p:cNvSpPr>
            <a:spLocks noGrp="1"/>
          </p:cNvSpPr>
          <p:nvPr>
            <p:ph idx="1"/>
          </p:nvPr>
        </p:nvSpPr>
        <p:spPr/>
        <p:txBody>
          <a:bodyPr/>
          <a:lstStyle/>
          <a:p>
            <a:r>
              <a:t>As the civilwar rages on, the weary soul seeks refuge in the fortress of reflection, alone in the quiet aftermath, the soul contemplates the cost of the battle and the scars etched into the fabric of life.</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21</a:t>
            </a:r>
          </a:p>
        </p:txBody>
      </p:sp>
      <p:sp>
        <p:nvSpPr>
          <p:cNvPr id="3" name="Content Placeholder 2"/>
          <p:cNvSpPr>
            <a:spLocks noGrp="1"/>
          </p:cNvSpPr>
          <p:nvPr>
            <p:ph idx="1"/>
          </p:nvPr>
        </p:nvSpPr>
        <p:spPr/>
        <p:txBody>
          <a:bodyPr/>
          <a:lstStyle/>
          <a:p>
            <a:r>
              <a:t>In the</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22</a:t>
            </a:r>
          </a:p>
        </p:txBody>
      </p:sp>
      <p:sp>
        <p:nvSpPr>
          <p:cNvPr id="3" name="Content Placeholder 2"/>
          <p:cNvSpPr>
            <a:spLocks noGrp="1"/>
          </p:cNvSpPr>
          <p:nvPr>
            <p:ph idx="1"/>
          </p:nvPr>
        </p:nvSpPr>
        <p:spPr/>
        <p:txBody>
          <a:bodyPr/>
          <a:lstStyle/>
          <a:p>
            <a:r>
              <a:t>ensuing silence, the</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23</a:t>
            </a:r>
          </a:p>
        </p:txBody>
      </p:sp>
      <p:sp>
        <p:nvSpPr>
          <p:cNvPr id="3" name="Content Placeholder 2"/>
          <p:cNvSpPr>
            <a:spLocks noGrp="1"/>
          </p:cNvSpPr>
          <p:nvPr>
            <p:ph idx="1"/>
          </p:nvPr>
        </p:nvSpPr>
        <p:spPr/>
        <p:txBody>
          <a:bodyPr/>
          <a:lstStyle/>
          <a:p>
            <a:r>
              <a:t>mind becomes a transformed battlefield—a landscape scarred by the echoes of internal struggles, testifying to the resilience of</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24</a:t>
            </a:r>
          </a:p>
        </p:txBody>
      </p:sp>
      <p:sp>
        <p:nvSpPr>
          <p:cNvPr id="3" name="Content Placeholder 2"/>
          <p:cNvSpPr>
            <a:spLocks noGrp="1"/>
          </p:cNvSpPr>
          <p:nvPr>
            <p:ph idx="1"/>
          </p:nvPr>
        </p:nvSpPr>
        <p:spPr/>
        <p:txBody>
          <a:bodyPr/>
          <a:lstStyle/>
          <a:p>
            <a:r>
              <a:t>the human</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25</a:t>
            </a:r>
          </a:p>
        </p:txBody>
      </p:sp>
      <p:sp>
        <p:nvSpPr>
          <p:cNvPr id="3" name="Content Placeholder 2"/>
          <p:cNvSpPr>
            <a:spLocks noGrp="1"/>
          </p:cNvSpPr>
          <p:nvPr>
            <p:ph idx="1"/>
          </p:nvPr>
        </p:nvSpPr>
        <p:spPr/>
        <p:txBody>
          <a:bodyPr/>
          <a:lstStyle/>
          <a:p>
            <a:r>
              <a:t>spirit in</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26</a:t>
            </a:r>
          </a:p>
        </p:txBody>
      </p:sp>
      <p:sp>
        <p:nvSpPr>
          <p:cNvPr id="3" name="Content Placeholder 2"/>
          <p:cNvSpPr>
            <a:spLocks noGrp="1"/>
          </p:cNvSpPr>
          <p:nvPr>
            <p:ph idx="1"/>
          </p:nvPr>
        </p:nvSpPr>
        <p:spPr/>
        <p:txBody>
          <a:bodyPr/>
          <a:lstStyle/>
          <a:p>
            <a:r>
              <a:t>navigating the complexities of the psyche. • In the quiet depths of the soul, a war is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27</a:t>
            </a:r>
          </a:p>
        </p:txBody>
      </p:sp>
      <p:sp>
        <p:nvSpPr>
          <p:cNvPr id="3" name="Content Placeholder 2"/>
          <p:cNvSpPr>
            <a:spLocks noGrp="1"/>
          </p:cNvSpPr>
          <p:nvPr>
            <p:ph idx="1"/>
          </p:nvPr>
        </p:nvSpPr>
        <p:spPr/>
        <p:txBody>
          <a:bodyPr/>
          <a:lstStyle/>
          <a:p>
            <a:r>
              <a:t>silent battle fought in the landscapes of thought and emotion, where soldiers, memories, and fears gather at the edges, preparing for internal conflict. · However, the shadows of the past cast long, unsettling shades, the scars of lost battles appear as disturbing memories, each a ghostly reminder of wounds yet to heal.</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28</a:t>
            </a:r>
          </a:p>
        </p:txBody>
      </p:sp>
      <p:sp>
        <p:nvSpPr>
          <p:cNvPr id="3" name="Content Placeholder 2"/>
          <p:cNvSpPr>
            <a:spLocks noGrp="1"/>
          </p:cNvSpPr>
          <p:nvPr>
            <p:ph idx="1"/>
          </p:nvPr>
        </p:nvSpPr>
        <p:spPr/>
        <p:txBody>
          <a:bodyPr/>
          <a:lstStyle/>
          <a:p>
            <a:r>
              <a:t>In the fiery selfreflection, generals of ambition and procrastination strategize, with ambition in the armour of determination clashing with the elusive tactics of procrastination, leaving the battlefield of the mind in a state of perpetual uncertainty • As the infantry of</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29</a:t>
            </a:r>
          </a:p>
        </p:txBody>
      </p:sp>
      <p:sp>
        <p:nvSpPr>
          <p:cNvPr id="3" name="Content Placeholder 2"/>
          <p:cNvSpPr>
            <a:spLocks noGrp="1"/>
          </p:cNvSpPr>
          <p:nvPr>
            <p:ph idx="1"/>
          </p:nvPr>
        </p:nvSpPr>
        <p:spPr/>
        <p:txBody>
          <a:bodyPr/>
          <a:lstStyle/>
          <a:p>
            <a:r>
              <a:t>The heart,torn between the ideologies of love and regret, finds itself in a</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3</a:t>
            </a:r>
          </a:p>
        </p:txBody>
      </p:sp>
      <p:sp>
        <p:nvSpPr>
          <p:cNvPr id="3" name="Content Placeholder 2"/>
          <p:cNvSpPr>
            <a:spLocks noGrp="1"/>
          </p:cNvSpPr>
          <p:nvPr>
            <p:ph idx="1"/>
          </p:nvPr>
        </p:nvSpPr>
        <p:spPr/>
        <p:txBody>
          <a:bodyPr/>
          <a:lstStyle/>
          <a:p>
            <a:r>
              <a:t>[English (enUS)]</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30</a:t>
            </a:r>
          </a:p>
        </p:txBody>
      </p:sp>
      <p:sp>
        <p:nvSpPr>
          <p:cNvPr id="3" name="Content Placeholder 2"/>
          <p:cNvSpPr>
            <a:spLocks noGrp="1"/>
          </p:cNvSpPr>
          <p:nvPr>
            <p:ph idx="1"/>
          </p:nvPr>
        </p:nvSpPr>
        <p:spPr/>
        <p:txBody>
          <a:bodyPr/>
          <a:lstStyle/>
          <a:p>
            <a:r>
              <a:t>conflict, with the tender caresses of love clashing against the relentless grasp of regret, turning the heart into a</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31</a:t>
            </a:r>
          </a:p>
        </p:txBody>
      </p:sp>
      <p:sp>
        <p:nvSpPr>
          <p:cNvPr id="3" name="Content Placeholder 2"/>
          <p:cNvSpPr>
            <a:spLocks noGrp="1"/>
          </p:cNvSpPr>
          <p:nvPr>
            <p:ph idx="1"/>
          </p:nvPr>
        </p:nvSpPr>
        <p:spPr/>
        <p:txBody>
          <a:bodyPr/>
          <a:lstStyle/>
          <a:p>
            <a:r>
              <a:t>rationality, striving to find a ceasefire amidst the din of internal discord. • As the civil war rages on, the weary soul seeks refuge in the fortress of reflection, alone in the quiet aftermath, the soul contemplates the cost of the battle and the scars etched into the fabric of life.</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32</a:t>
            </a:r>
          </a:p>
        </p:txBody>
      </p:sp>
      <p:sp>
        <p:nvSpPr>
          <p:cNvPr id="3" name="Content Placeholder 2"/>
          <p:cNvSpPr>
            <a:spLocks noGrp="1"/>
          </p:cNvSpPr>
          <p:nvPr>
            <p:ph idx="1"/>
          </p:nvPr>
        </p:nvSpPr>
        <p:spPr/>
        <p:txBody>
          <a:bodyPr/>
          <a:lstStyle/>
          <a:p>
            <a:r>
              <a:t>navigating the complexities of the psyche.</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33</a:t>
            </a:r>
          </a:p>
        </p:txBody>
      </p:sp>
      <p:sp>
        <p:nvSpPr>
          <p:cNvPr id="3" name="Content Placeholder 2"/>
          <p:cNvSpPr>
            <a:spLocks noGrp="1"/>
          </p:cNvSpPr>
          <p:nvPr>
            <p:ph idx="1"/>
          </p:nvPr>
        </p:nvSpPr>
        <p:spPr/>
        <p:txBody>
          <a:bodyPr/>
          <a:lstStyle/>
          <a:p>
            <a:r>
              <a:t>In the quietdepths of the soul, a war is</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34</a:t>
            </a:r>
          </a:p>
        </p:txBody>
      </p:sp>
      <p:sp>
        <p:nvSpPr>
          <p:cNvPr id="3" name="Content Placeholder 2"/>
          <p:cNvSpPr>
            <a:spLocks noGrp="1"/>
          </p:cNvSpPr>
          <p:nvPr>
            <p:ph idx="1"/>
          </p:nvPr>
        </p:nvSpPr>
        <p:spPr/>
        <p:txBody>
          <a:bodyPr/>
          <a:lstStyle/>
          <a:p>
            <a:r>
              <a:t>silent battle fought in the landscapes of thought and emotion, where soldiers, memories, and fears gather at the edges, preparing for internal conflict. · However, the shadows of the past cast long, unsettling shades, the scars of lost battles appear as disturbing memories, each a ghostly reminder of wounds yet to heal. In the fiery selfreflection, generals of ambition and procrastination strategize, with ambition in the armour of determination clashing with the elusive tactics of procrastination, leaving the battlefield of the mind in a state of perpetual uncertainty</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35</a:t>
            </a:r>
          </a:p>
        </p:txBody>
      </p:sp>
      <p:sp>
        <p:nvSpPr>
          <p:cNvPr id="3" name="Content Placeholder 2"/>
          <p:cNvSpPr>
            <a:spLocks noGrp="1"/>
          </p:cNvSpPr>
          <p:nvPr>
            <p:ph idx="1"/>
          </p:nvPr>
        </p:nvSpPr>
        <p:spPr/>
        <p:txBody>
          <a:bodyPr/>
          <a:lstStyle/>
          <a:p>
            <a:r>
              <a:t>As theinfantry of</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36</a:t>
            </a:r>
          </a:p>
        </p:txBody>
      </p:sp>
      <p:sp>
        <p:nvSpPr>
          <p:cNvPr id="3" name="Content Placeholder 2"/>
          <p:cNvSpPr>
            <a:spLocks noGrp="1"/>
          </p:cNvSpPr>
          <p:nvPr>
            <p:ph idx="1"/>
          </p:nvPr>
        </p:nvSpPr>
        <p:spPr/>
        <p:txBody>
          <a:bodyPr/>
          <a:lstStyle/>
          <a:p>
            <a:r>
              <a:t>As the civilwar rages on, the weary soul seeks refuge in the fortress of reflection, alone in the quiet aftermath, the soul contemplates the cost of the battle and the scars etched into the fabric of life. • In the</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37</a:t>
            </a:r>
          </a:p>
        </p:txBody>
      </p:sp>
      <p:sp>
        <p:nvSpPr>
          <p:cNvPr id="3" name="Content Placeholder 2"/>
          <p:cNvSpPr>
            <a:spLocks noGrp="1"/>
          </p:cNvSpPr>
          <p:nvPr>
            <p:ph idx="1"/>
          </p:nvPr>
        </p:nvSpPr>
        <p:spPr/>
        <p:txBody>
          <a:bodyPr/>
          <a:lstStyle/>
          <a:p>
            <a:r>
              <a:t>In the fiery selfreflection, generals of ambition and procrastination strategize, with ambition in the armour of determination clashing with the elusive tactics of procrastination, leaving the battlefield of the mind in a state of perpetual uncertainty</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38</a:t>
            </a:r>
          </a:p>
        </p:txBody>
      </p:sp>
      <p:sp>
        <p:nvSpPr>
          <p:cNvPr id="3" name="Content Placeholder 2"/>
          <p:cNvSpPr>
            <a:spLocks noGrp="1"/>
          </p:cNvSpPr>
          <p:nvPr>
            <p:ph idx="1"/>
          </p:nvPr>
        </p:nvSpPr>
        <p:spPr/>
        <p:txBody>
          <a:bodyPr/>
          <a:lstStyle/>
          <a:p>
            <a:r>
              <a:t>• As the infantry of</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39</a:t>
            </a:r>
          </a:p>
        </p:txBody>
      </p:sp>
      <p:sp>
        <p:nvSpPr>
          <p:cNvPr id="3" name="Content Placeholder 2"/>
          <p:cNvSpPr>
            <a:spLocks noGrp="1"/>
          </p:cNvSpPr>
          <p:nvPr>
            <p:ph idx="1"/>
          </p:nvPr>
        </p:nvSpPr>
        <p:spPr/>
        <p:txBody>
          <a:bodyPr/>
          <a:lstStyle/>
          <a:p>
            <a:r>
              <a:t>smoke of hesitation, The whispers of self-doubt echo in the trenches of the mind, but the clarion call of resilience pierces through the gloom. · A squadron of creativity soars overhead, dropping bombs of</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4</a:t>
            </a:r>
          </a:p>
        </p:txBody>
      </p:sp>
      <p:sp>
        <p:nvSpPr>
          <p:cNvPr id="3" name="Content Placeholder 2"/>
          <p:cNvSpPr>
            <a:spLocks noGrp="1"/>
          </p:cNvSpPr>
          <p:nvPr>
            <p:ph idx="1"/>
          </p:nvPr>
        </p:nvSpPr>
        <p:spPr/>
        <p:txBody>
          <a:bodyPr/>
          <a:lstStyle/>
          <a:p>
            <a:r>
              <a:t>• In the quiet depths of the soul, a war is</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40</a:t>
            </a:r>
          </a:p>
        </p:txBody>
      </p:sp>
      <p:sp>
        <p:nvSpPr>
          <p:cNvPr id="3" name="Content Placeholder 2"/>
          <p:cNvSpPr>
            <a:spLocks noGrp="1"/>
          </p:cNvSpPr>
          <p:nvPr>
            <p:ph idx="1"/>
          </p:nvPr>
        </p:nvSpPr>
        <p:spPr/>
        <p:txBody>
          <a:bodyPr/>
          <a:lstStyle/>
          <a:p>
            <a:r>
              <a:t>rationality, striving to find a ceasefire amidst the din of internal discord. • As the civil war rages on, the weary soul seeks refuge in the fortress of reflection, alone in the quiet aftermath, the soul contemplates the cost of the battle and the scars etched into the fabric of life. • In the</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41</a:t>
            </a:r>
          </a:p>
        </p:txBody>
      </p:sp>
      <p:sp>
        <p:nvSpPr>
          <p:cNvPr id="3" name="Content Placeholder 2"/>
          <p:cNvSpPr>
            <a:spLocks noGrp="1"/>
          </p:cNvSpPr>
          <p:nvPr>
            <p:ph idx="1"/>
          </p:nvPr>
        </p:nvSpPr>
        <p:spPr/>
        <p:txBody>
          <a:bodyPr/>
          <a:lstStyle/>
          <a:p>
            <a:r>
              <a:t>silent battle fought in the landscapes of thought and emotion, where soldiers, memories, and fears gather at the edges, preparing for internal conflict.</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42</a:t>
            </a:r>
          </a:p>
        </p:txBody>
      </p:sp>
      <p:sp>
        <p:nvSpPr>
          <p:cNvPr id="3" name="Content Placeholder 2"/>
          <p:cNvSpPr>
            <a:spLocks noGrp="1"/>
          </p:cNvSpPr>
          <p:nvPr>
            <p:ph idx="1"/>
          </p:nvPr>
        </p:nvSpPr>
        <p:spPr/>
        <p:txBody>
          <a:bodyPr/>
          <a:lstStyle/>
          <a:p>
            <a:r>
              <a:t>· However, the shadows of the past cast long, unsettling shades, the scars of lost battles appear as disturbing memories, each a ghostly reminder of wounds yet to heal.</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43</a:t>
            </a:r>
          </a:p>
        </p:txBody>
      </p:sp>
      <p:sp>
        <p:nvSpPr>
          <p:cNvPr id="3" name="Content Placeholder 2"/>
          <p:cNvSpPr>
            <a:spLocks noGrp="1"/>
          </p:cNvSpPr>
          <p:nvPr>
            <p:ph idx="1"/>
          </p:nvPr>
        </p:nvSpPr>
        <p:spPr/>
        <p:txBody>
          <a:bodyPr/>
          <a:lstStyle/>
          <a:p>
            <a:r>
              <a:t>inspiration onto the desolate lands of stagnation, Imagination bursts forth, painting the sky with vibrant colors of possibility.</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44</a:t>
            </a:r>
          </a:p>
        </p:txBody>
      </p:sp>
      <p:sp>
        <p:nvSpPr>
          <p:cNvPr id="3" name="Content Placeholder 2"/>
          <p:cNvSpPr>
            <a:spLocks noGrp="1"/>
          </p:cNvSpPr>
          <p:nvPr>
            <p:ph idx="1"/>
          </p:nvPr>
        </p:nvSpPr>
        <p:spPr/>
        <p:txBody>
          <a:bodyPr/>
          <a:lstStyle/>
          <a:p>
            <a:r>
              <a:t>Yet, theshadows of the past linger, casting a long and</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45</a:t>
            </a:r>
          </a:p>
        </p:txBody>
      </p:sp>
      <p:sp>
        <p:nvSpPr>
          <p:cNvPr id="3" name="Content Placeholder 2"/>
          <p:cNvSpPr>
            <a:spLocks noGrp="1"/>
          </p:cNvSpPr>
          <p:nvPr>
            <p:ph idx="1"/>
          </p:nvPr>
        </p:nvSpPr>
        <p:spPr/>
        <p:txBody>
          <a:bodyPr/>
          <a:lstStyle/>
          <a:p>
            <a:r>
              <a:t>· However, the shadows of the past cast long, unsettling shades, the scars of lost battles appear as disturbing memories, each a ghostly reminder of wounds yet to heal. In the fiery selfreflection, generals of ambition and procrastination strategize, with ambition in the armour of determination clashing with the elusive tactics of procrastination, leaving the battlefield of the mind in a state of perpetual uncertainty • As the infantry of</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46</a:t>
            </a:r>
          </a:p>
        </p:txBody>
      </p:sp>
      <p:sp>
        <p:nvSpPr>
          <p:cNvPr id="3" name="Content Placeholder 2"/>
          <p:cNvSpPr>
            <a:spLocks noGrp="1"/>
          </p:cNvSpPr>
          <p:nvPr>
            <p:ph idx="1"/>
          </p:nvPr>
        </p:nvSpPr>
        <p:spPr/>
        <p:txBody>
          <a:bodyPr/>
          <a:lstStyle/>
          <a:p>
            <a:r>
              <a:t>rationality, striving to find a ceasefire amidst the din of internal discord. • As the civil war rages on, the weary soul seeks refuge in the fortress of reflection, alone in the quiet aftermath, the soul contemplates the cost of the battle and the scars etched into the fabric of life. • In the quiet depths of the soul, a war is</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47</a:t>
            </a:r>
          </a:p>
        </p:txBody>
      </p:sp>
      <p:sp>
        <p:nvSpPr>
          <p:cNvPr id="3" name="Content Placeholder 2"/>
          <p:cNvSpPr>
            <a:spLocks noGrp="1"/>
          </p:cNvSpPr>
          <p:nvPr>
            <p:ph idx="1"/>
          </p:nvPr>
        </p:nvSpPr>
        <p:spPr/>
        <p:txBody>
          <a:bodyPr/>
          <a:lstStyle/>
          <a:p>
            <a:r>
              <a:t>· However, the shadows of the past cast long, unsettling shades, the scars of lost battles appear as disturbing memories, each a ghostly reminder of wounds yet to heal. In the fiery selfreflection, generals of ambition and procrastination strategize, with ambition in the armour of determination clashing with the elusive tactics of procrastination, leaving the battlefield of the mind in a state of perpetual uncertainty</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48</a:t>
            </a:r>
          </a:p>
        </p:txBody>
      </p:sp>
      <p:sp>
        <p:nvSpPr>
          <p:cNvPr id="3" name="Content Placeholder 2"/>
          <p:cNvSpPr>
            <a:spLocks noGrp="1"/>
          </p:cNvSpPr>
          <p:nvPr>
            <p:ph idx="1"/>
          </p:nvPr>
        </p:nvSpPr>
        <p:spPr/>
        <p:txBody>
          <a:bodyPr/>
          <a:lstStyle/>
          <a:p>
            <a:r>
              <a:t>inspiration onto the desolate lands of stagnation,</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49</a:t>
            </a:r>
          </a:p>
        </p:txBody>
      </p:sp>
      <p:sp>
        <p:nvSpPr>
          <p:cNvPr id="3" name="Content Placeholder 2"/>
          <p:cNvSpPr>
            <a:spLocks noGrp="1"/>
          </p:cNvSpPr>
          <p:nvPr>
            <p:ph idx="1"/>
          </p:nvPr>
        </p:nvSpPr>
        <p:spPr/>
        <p:txBody>
          <a:bodyPr/>
          <a:lstStyle/>
          <a:p>
            <a:r>
              <a:t>Imagination bursts forth, painting the sky with vibrant colors of possibility.</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5</a:t>
            </a:r>
          </a:p>
        </p:txBody>
      </p:sp>
      <p:sp>
        <p:nvSpPr>
          <p:cNvPr id="3" name="Content Placeholder 2"/>
          <p:cNvSpPr>
            <a:spLocks noGrp="1"/>
          </p:cNvSpPr>
          <p:nvPr>
            <p:ph idx="1"/>
          </p:nvPr>
        </p:nvSpPr>
        <p:spPr/>
        <p:txBody>
          <a:bodyPr/>
          <a:lstStyle/>
          <a:p>
            <a:r>
              <a:t>brewing—a</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6</a:t>
            </a:r>
          </a:p>
        </p:txBody>
      </p:sp>
      <p:sp>
        <p:nvSpPr>
          <p:cNvPr id="3" name="Content Placeholder 2"/>
          <p:cNvSpPr>
            <a:spLocks noGrp="1"/>
          </p:cNvSpPr>
          <p:nvPr>
            <p:ph idx="1"/>
          </p:nvPr>
        </p:nvSpPr>
        <p:spPr/>
        <p:txBody>
          <a:bodyPr/>
          <a:lstStyle/>
          <a:p>
            <a:r>
              <a:t>silent battle fought in the landscapes of thought and emotion, where soldiers, memories, and fears gather at the edges, preparing for internal conflict. · However, the shadows of the past cast long, unsettling shades, the scars of lost battles appear as disturbing memories, each a ghostly reminder of wounds yet to heal. In the fiery selfreflection, generals of ambition and procrastination strategize, with ambition in the armour of determination clashing with the elusive tactics of procrastination, leaving the battlefield of the mind in a state of perpetual uncertainty • As the infantry of</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7</a:t>
            </a:r>
          </a:p>
        </p:txBody>
      </p:sp>
      <p:sp>
        <p:nvSpPr>
          <p:cNvPr id="3" name="Content Placeholder 2"/>
          <p:cNvSpPr>
            <a:spLocks noGrp="1"/>
          </p:cNvSpPr>
          <p:nvPr>
            <p:ph idx="1"/>
          </p:nvPr>
        </p:nvSpPr>
        <p:spPr/>
        <p:txBody>
          <a:bodyPr/>
          <a:lstStyle/>
          <a:p>
            <a:r>
              <a:t>courage charges the barricades of fear, the air of the battlefield is filled with the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8</a:t>
            </a:r>
          </a:p>
        </p:txBody>
      </p:sp>
      <p:sp>
        <p:nvSpPr>
          <p:cNvPr id="3" name="Content Placeholder 2"/>
          <p:cNvSpPr>
            <a:spLocks noGrp="1"/>
          </p:cNvSpPr>
          <p:nvPr>
            <p:ph idx="1"/>
          </p:nvPr>
        </p:nvSpPr>
        <p:spPr/>
        <p:txBody>
          <a:bodyPr/>
          <a:lstStyle/>
          <a:p>
            <a:r>
              <a:t>smoke of hesitation, The whispers of self-doubt echo in the trenches of the mind, but the clarion call of resilience pierces through the gloom.</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9</a:t>
            </a:r>
          </a:p>
        </p:txBody>
      </p:sp>
      <p:sp>
        <p:nvSpPr>
          <p:cNvPr id="3" name="Content Placeholder 2"/>
          <p:cNvSpPr>
            <a:spLocks noGrp="1"/>
          </p:cNvSpPr>
          <p:nvPr>
            <p:ph idx="1"/>
          </p:nvPr>
        </p:nvSpPr>
        <p:spPr/>
        <p:txBody>
          <a:bodyPr/>
          <a:lstStyle/>
          <a:p>
            <a:r>
              <a:t>· A squadron of creativity soars overhead, dropping bombs of</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