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7"/>
  </p:notesMasterIdLst>
  <p:sldIdLst>
    <p:sldId id="256" r:id="rId3"/>
    <p:sldId id="257" r:id="rId4"/>
    <p:sldId id="258" r:id="rId5"/>
    <p:sldId id="259" r:id="rId6"/>
  </p:sldIdLst>
  <p:sldSz cx="10080625" cy="7559675"/>
  <p:notesSz cx="7559675" cy="10691813"/>
  <p:defaultTextStyle>
    <a:defPPr>
      <a:defRPr lang="en-GB"/>
    </a:defPPr>
    <a:lvl1pPr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Droid Sans Fallback" charset="0"/>
      </a:defRPr>
    </a:lvl1pPr>
    <a:lvl2pPr marL="742950" indent="-28575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Droid Sans Fallback" charset="0"/>
      </a:defRPr>
    </a:lvl2pPr>
    <a:lvl3pPr marL="11430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Droid Sans Fallback" charset="0"/>
      </a:defRPr>
    </a:lvl3pPr>
    <a:lvl4pPr marL="16002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Droid Sans Fallback" charset="0"/>
      </a:defRPr>
    </a:lvl4pPr>
    <a:lvl5pPr marL="20574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Droid Sans Fallback" charset="0"/>
      </a:defRPr>
    </a:lvl5pPr>
    <a:lvl6pPr marL="2286000" algn="l" defTabSz="914400" rtl="0" eaLnBrk="1" latinLnBrk="0" hangingPunct="1">
      <a:defRPr kern="1200">
        <a:solidFill>
          <a:schemeClr val="tx1"/>
        </a:solidFill>
        <a:latin typeface="Arial" panose="020B0604020202020204" pitchFamily="34" charset="0"/>
        <a:ea typeface="+mn-ea"/>
        <a:cs typeface="Droid Sans Fallback" charset="0"/>
      </a:defRPr>
    </a:lvl6pPr>
    <a:lvl7pPr marL="2743200" algn="l" defTabSz="914400" rtl="0" eaLnBrk="1" latinLnBrk="0" hangingPunct="1">
      <a:defRPr kern="1200">
        <a:solidFill>
          <a:schemeClr val="tx1"/>
        </a:solidFill>
        <a:latin typeface="Arial" panose="020B0604020202020204" pitchFamily="34" charset="0"/>
        <a:ea typeface="+mn-ea"/>
        <a:cs typeface="Droid Sans Fallback" charset="0"/>
      </a:defRPr>
    </a:lvl7pPr>
    <a:lvl8pPr marL="3200400" algn="l" defTabSz="914400" rtl="0" eaLnBrk="1" latinLnBrk="0" hangingPunct="1">
      <a:defRPr kern="1200">
        <a:solidFill>
          <a:schemeClr val="tx1"/>
        </a:solidFill>
        <a:latin typeface="Arial" panose="020B0604020202020204" pitchFamily="34" charset="0"/>
        <a:ea typeface="+mn-ea"/>
        <a:cs typeface="Droid Sans Fallback" charset="0"/>
      </a:defRPr>
    </a:lvl8pPr>
    <a:lvl9pPr marL="3657600" algn="l" defTabSz="914400" rtl="0" eaLnBrk="1" latinLnBrk="0" hangingPunct="1">
      <a:defRPr kern="1200">
        <a:solidFill>
          <a:schemeClr val="tx1"/>
        </a:solidFill>
        <a:latin typeface="Arial" panose="020B0604020202020204" pitchFamily="34" charset="0"/>
        <a:ea typeface="+mn-ea"/>
        <a:cs typeface="Droid Sans Fallback"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498" y="72"/>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notesMaster" Target="notesMasters/notes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Rectangle 1">
            <a:extLst>
              <a:ext uri="{FF2B5EF4-FFF2-40B4-BE49-F238E27FC236}">
                <a16:creationId xmlns:a16="http://schemas.microsoft.com/office/drawing/2014/main" id="{AE19819B-54D5-23F0-EECD-26A59A373D54}"/>
              </a:ext>
            </a:extLst>
          </p:cNvPr>
          <p:cNvSpPr>
            <a:spLocks noGrp="1" noRot="1" noChangeAspect="1" noChangeArrowheads="1"/>
          </p:cNvSpPr>
          <p:nvPr>
            <p:ph type="sldImg"/>
          </p:nvPr>
        </p:nvSpPr>
        <p:spPr bwMode="auto">
          <a:xfrm>
            <a:off x="1484313" y="900113"/>
            <a:ext cx="4587875" cy="3440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4" name="Rectangle 2">
            <a:extLst>
              <a:ext uri="{FF2B5EF4-FFF2-40B4-BE49-F238E27FC236}">
                <a16:creationId xmlns:a16="http://schemas.microsoft.com/office/drawing/2014/main" id="{AC2D21E6-22F5-FCFA-B078-0E6AEE66CF6D}"/>
              </a:ext>
            </a:extLst>
          </p:cNvPr>
          <p:cNvSpPr>
            <a:spLocks noGrp="1" noChangeArrowheads="1"/>
          </p:cNvSpPr>
          <p:nvPr>
            <p:ph type="body"/>
          </p:nvPr>
        </p:nvSpPr>
        <p:spPr bwMode="auto">
          <a:xfrm>
            <a:off x="720725" y="4679950"/>
            <a:ext cx="6118225" cy="5038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a:p>
        </p:txBody>
      </p:sp>
      <p:sp>
        <p:nvSpPr>
          <p:cNvPr id="3075" name="Rectangle 3">
            <a:extLst>
              <a:ext uri="{FF2B5EF4-FFF2-40B4-BE49-F238E27FC236}">
                <a16:creationId xmlns:a16="http://schemas.microsoft.com/office/drawing/2014/main" id="{E84CD048-B21C-60FF-105D-87B32FD281CE}"/>
              </a:ext>
            </a:extLst>
          </p:cNvPr>
          <p:cNvSpPr>
            <a:spLocks noGrp="1" noChangeArrowheads="1"/>
          </p:cNvSpPr>
          <p:nvPr>
            <p:ph type="hdr"/>
          </p:nvPr>
        </p:nvSpPr>
        <p:spPr bwMode="auto">
          <a:xfrm>
            <a:off x="0" y="0"/>
            <a:ext cx="327818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3000"/>
              </a:lnSpc>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cs typeface="DejaVu Sans" charset="0"/>
              </a:defRPr>
            </a:lvl1pPr>
          </a:lstStyle>
          <a:p>
            <a:endParaRPr lang="en-US" altLang="en-US"/>
          </a:p>
        </p:txBody>
      </p:sp>
      <p:sp>
        <p:nvSpPr>
          <p:cNvPr id="3076" name="Rectangle 4">
            <a:extLst>
              <a:ext uri="{FF2B5EF4-FFF2-40B4-BE49-F238E27FC236}">
                <a16:creationId xmlns:a16="http://schemas.microsoft.com/office/drawing/2014/main" id="{D0E48816-4CFF-3BF2-E750-0F2A8408EF8A}"/>
              </a:ext>
            </a:extLst>
          </p:cNvPr>
          <p:cNvSpPr>
            <a:spLocks noGrp="1" noChangeArrowheads="1"/>
          </p:cNvSpPr>
          <p:nvPr>
            <p:ph type="dt"/>
          </p:nvPr>
        </p:nvSpPr>
        <p:spPr bwMode="auto">
          <a:xfrm>
            <a:off x="4279900" y="0"/>
            <a:ext cx="327818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3000"/>
              </a:lnSpc>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cs typeface="DejaVu Sans" charset="0"/>
              </a:defRPr>
            </a:lvl1pPr>
          </a:lstStyle>
          <a:p>
            <a:endParaRPr lang="en-US" altLang="en-US"/>
          </a:p>
        </p:txBody>
      </p:sp>
      <p:sp>
        <p:nvSpPr>
          <p:cNvPr id="3077" name="Rectangle 5">
            <a:extLst>
              <a:ext uri="{FF2B5EF4-FFF2-40B4-BE49-F238E27FC236}">
                <a16:creationId xmlns:a16="http://schemas.microsoft.com/office/drawing/2014/main" id="{9029DB1B-B774-68CB-29A8-E0CD2FA37AB1}"/>
              </a:ext>
            </a:extLst>
          </p:cNvPr>
          <p:cNvSpPr>
            <a:spLocks noGrp="1" noChangeArrowheads="1"/>
          </p:cNvSpPr>
          <p:nvPr>
            <p:ph type="ftr"/>
          </p:nvPr>
        </p:nvSpPr>
        <p:spPr bwMode="auto">
          <a:xfrm>
            <a:off x="0" y="10156825"/>
            <a:ext cx="327818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nSpc>
                <a:spcPct val="93000"/>
              </a:lnSpc>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cs typeface="DejaVu Sans" charset="0"/>
              </a:defRPr>
            </a:lvl1pPr>
          </a:lstStyle>
          <a:p>
            <a:endParaRPr lang="en-US" altLang="en-US"/>
          </a:p>
        </p:txBody>
      </p:sp>
      <p:sp>
        <p:nvSpPr>
          <p:cNvPr id="3078" name="Rectangle 6">
            <a:extLst>
              <a:ext uri="{FF2B5EF4-FFF2-40B4-BE49-F238E27FC236}">
                <a16:creationId xmlns:a16="http://schemas.microsoft.com/office/drawing/2014/main" id="{D37D822F-3E82-D520-D2E7-995384E76E64}"/>
              </a:ext>
            </a:extLst>
          </p:cNvPr>
          <p:cNvSpPr>
            <a:spLocks noGrp="1" noChangeArrowheads="1"/>
          </p:cNvSpPr>
          <p:nvPr>
            <p:ph type="sldNum"/>
          </p:nvPr>
        </p:nvSpPr>
        <p:spPr bwMode="auto">
          <a:xfrm>
            <a:off x="4279900" y="10156825"/>
            <a:ext cx="327818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lnSpc>
                <a:spcPct val="93000"/>
              </a:lnSpc>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cs typeface="DejaVu Sans" charset="0"/>
              </a:defRPr>
            </a:lvl1pPr>
          </a:lstStyle>
          <a:p>
            <a:fld id="{7298DA54-2983-4583-A670-06EA997400E3}"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B5119299-369A-35D1-B90F-E6B23AA859AA}"/>
              </a:ext>
            </a:extLst>
          </p:cNvPr>
          <p:cNvSpPr>
            <a:spLocks noGrp="1" noChangeArrowheads="1"/>
          </p:cNvSpPr>
          <p:nvPr>
            <p:ph type="sldNum"/>
          </p:nvPr>
        </p:nvSpPr>
        <p:spPr>
          <a:ln/>
        </p:spPr>
        <p:txBody>
          <a:bodyPr/>
          <a:lstStyle/>
          <a:p>
            <a:fld id="{0EDFA6AB-C1EE-474A-9CCC-EE009F5DCB85}" type="slidenum">
              <a:rPr lang="en-US" altLang="en-US"/>
              <a:pPr/>
              <a:t>1</a:t>
            </a:fld>
            <a:endParaRPr lang="en-US" altLang="en-US"/>
          </a:p>
        </p:txBody>
      </p:sp>
      <p:sp>
        <p:nvSpPr>
          <p:cNvPr id="8193" name="Rectangle 1">
            <a:extLst>
              <a:ext uri="{FF2B5EF4-FFF2-40B4-BE49-F238E27FC236}">
                <a16:creationId xmlns:a16="http://schemas.microsoft.com/office/drawing/2014/main" id="{6A2D70D5-518B-73D3-3FC6-71DA5CAEA705}"/>
              </a:ext>
            </a:extLst>
          </p:cNvPr>
          <p:cNvSpPr txBox="1">
            <a:spLocks noGrp="1" noRot="1" noChangeAspect="1" noChangeArrowheads="1"/>
          </p:cNvSpPr>
          <p:nvPr>
            <p:ph type="sldImg"/>
          </p:nvPr>
        </p:nvSpPr>
        <p:spPr bwMode="auto">
          <a:xfrm>
            <a:off x="1484313" y="900113"/>
            <a:ext cx="4589462"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4" name="Rectangle 2">
            <a:extLst>
              <a:ext uri="{FF2B5EF4-FFF2-40B4-BE49-F238E27FC236}">
                <a16:creationId xmlns:a16="http://schemas.microsoft.com/office/drawing/2014/main" id="{D5A2B718-04AA-F999-51C5-1DCDC058A4E6}"/>
              </a:ext>
            </a:extLst>
          </p:cNvPr>
          <p:cNvSpPr txBox="1">
            <a:spLocks noGrp="1"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en-US" dirty="0"/>
              <a:t>This text is very important for the user.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E0D40194-7E9D-D839-9DDD-238C2AD26749}"/>
              </a:ext>
            </a:extLst>
          </p:cNvPr>
          <p:cNvSpPr>
            <a:spLocks noGrp="1" noChangeArrowheads="1"/>
          </p:cNvSpPr>
          <p:nvPr>
            <p:ph type="sldNum"/>
          </p:nvPr>
        </p:nvSpPr>
        <p:spPr>
          <a:ln/>
        </p:spPr>
        <p:txBody>
          <a:bodyPr/>
          <a:lstStyle/>
          <a:p>
            <a:fld id="{A0401C5B-420B-45D0-B3BA-CFC8AA0A7C25}" type="slidenum">
              <a:rPr lang="en-US" altLang="en-US"/>
              <a:pPr/>
              <a:t>2</a:t>
            </a:fld>
            <a:endParaRPr lang="en-US" altLang="en-US"/>
          </a:p>
        </p:txBody>
      </p:sp>
      <p:sp>
        <p:nvSpPr>
          <p:cNvPr id="9217" name="Rectangle 1">
            <a:extLst>
              <a:ext uri="{FF2B5EF4-FFF2-40B4-BE49-F238E27FC236}">
                <a16:creationId xmlns:a16="http://schemas.microsoft.com/office/drawing/2014/main" id="{2F0BED24-6D8A-7529-B88B-729A1E13D5BA}"/>
              </a:ext>
            </a:extLst>
          </p:cNvPr>
          <p:cNvSpPr txBox="1">
            <a:spLocks noGrp="1" noRot="1" noChangeAspect="1" noChangeArrowheads="1"/>
          </p:cNvSpPr>
          <p:nvPr>
            <p:ph type="sldImg"/>
          </p:nvPr>
        </p:nvSpPr>
        <p:spPr bwMode="auto">
          <a:xfrm>
            <a:off x="1484313" y="900113"/>
            <a:ext cx="4589462"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a:extLst>
              <a:ext uri="{FF2B5EF4-FFF2-40B4-BE49-F238E27FC236}">
                <a16:creationId xmlns:a16="http://schemas.microsoft.com/office/drawing/2014/main" id="{5C880837-76CC-270E-B50A-48B2FECB1322}"/>
              </a:ext>
            </a:extLst>
          </p:cNvPr>
          <p:cNvSpPr txBox="1">
            <a:spLocks noGrp="1"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en-US" dirty="0"/>
              <a:t>Test This Slide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13416815-8DAD-FF22-3DF1-16225AFD17BD}"/>
              </a:ext>
            </a:extLst>
          </p:cNvPr>
          <p:cNvSpPr>
            <a:spLocks noGrp="1" noChangeArrowheads="1"/>
          </p:cNvSpPr>
          <p:nvPr>
            <p:ph type="sldNum"/>
          </p:nvPr>
        </p:nvSpPr>
        <p:spPr>
          <a:ln/>
        </p:spPr>
        <p:txBody>
          <a:bodyPr/>
          <a:lstStyle/>
          <a:p>
            <a:fld id="{6B39A8A9-F826-4DA0-95D0-9996F20075F9}" type="slidenum">
              <a:rPr lang="en-US" altLang="en-US"/>
              <a:pPr/>
              <a:t>3</a:t>
            </a:fld>
            <a:endParaRPr lang="en-US" altLang="en-US"/>
          </a:p>
        </p:txBody>
      </p:sp>
      <p:sp>
        <p:nvSpPr>
          <p:cNvPr id="10241" name="Rectangle 1">
            <a:extLst>
              <a:ext uri="{FF2B5EF4-FFF2-40B4-BE49-F238E27FC236}">
                <a16:creationId xmlns:a16="http://schemas.microsoft.com/office/drawing/2014/main" id="{B7D2567A-3B90-354D-CFC0-F16C69DE4227}"/>
              </a:ext>
            </a:extLst>
          </p:cNvPr>
          <p:cNvSpPr txBox="1">
            <a:spLocks noGrp="1" noRot="1" noChangeAspect="1" noChangeArrowheads="1"/>
          </p:cNvSpPr>
          <p:nvPr>
            <p:ph type="sldImg"/>
          </p:nvPr>
        </p:nvSpPr>
        <p:spPr bwMode="auto">
          <a:xfrm>
            <a:off x="1484313" y="900113"/>
            <a:ext cx="4589462"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2" name="Rectangle 2">
            <a:extLst>
              <a:ext uri="{FF2B5EF4-FFF2-40B4-BE49-F238E27FC236}">
                <a16:creationId xmlns:a16="http://schemas.microsoft.com/office/drawing/2014/main" id="{93915A2B-70BB-AE49-4D2E-634FB6F33FFC}"/>
              </a:ext>
            </a:extLst>
          </p:cNvPr>
          <p:cNvSpPr txBox="1">
            <a:spLocks noGrp="1"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en-US" dirty="0"/>
              <a:t>User-123</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89B8FD51-FDEC-8093-78C6-55C17CA319B6}"/>
              </a:ext>
            </a:extLst>
          </p:cNvPr>
          <p:cNvSpPr>
            <a:spLocks noGrp="1" noChangeArrowheads="1"/>
          </p:cNvSpPr>
          <p:nvPr>
            <p:ph type="sldNum"/>
          </p:nvPr>
        </p:nvSpPr>
        <p:spPr>
          <a:ln/>
        </p:spPr>
        <p:txBody>
          <a:bodyPr/>
          <a:lstStyle/>
          <a:p>
            <a:fld id="{5AC3C974-2AE5-4870-A23D-D87483931211}" type="slidenum">
              <a:rPr lang="en-US" altLang="en-US"/>
              <a:pPr/>
              <a:t>4</a:t>
            </a:fld>
            <a:endParaRPr lang="en-US" altLang="en-US"/>
          </a:p>
        </p:txBody>
      </p:sp>
      <p:sp>
        <p:nvSpPr>
          <p:cNvPr id="11265" name="Rectangle 1">
            <a:extLst>
              <a:ext uri="{FF2B5EF4-FFF2-40B4-BE49-F238E27FC236}">
                <a16:creationId xmlns:a16="http://schemas.microsoft.com/office/drawing/2014/main" id="{6BBCEF5B-5EA1-5CEF-8604-81A4B021FEDA}"/>
              </a:ext>
            </a:extLst>
          </p:cNvPr>
          <p:cNvSpPr txBox="1">
            <a:spLocks noGrp="1" noRot="1" noChangeAspect="1" noChangeArrowheads="1"/>
          </p:cNvSpPr>
          <p:nvPr>
            <p:ph type="sldImg"/>
          </p:nvPr>
        </p:nvSpPr>
        <p:spPr bwMode="auto">
          <a:xfrm>
            <a:off x="1484313" y="900113"/>
            <a:ext cx="4589462"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6" name="Rectangle 2">
            <a:extLst>
              <a:ext uri="{FF2B5EF4-FFF2-40B4-BE49-F238E27FC236}">
                <a16:creationId xmlns:a16="http://schemas.microsoft.com/office/drawing/2014/main" id="{ACD4DE90-7A1C-3046-A132-0524D218F879}"/>
              </a:ext>
            </a:extLst>
          </p:cNvPr>
          <p:cNvSpPr txBox="1">
            <a:spLocks noGrp="1"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en-US" dirty="0"/>
              <a:t>Hello, hi team</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89117-B531-5DE3-1AE1-2D766E284BCC}"/>
              </a:ext>
            </a:extLst>
          </p:cNvPr>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AF33C5-894B-C015-5AF7-F2FF6F231577}"/>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F61BAFE-FEC5-2444-33FA-5195B4FCFBB6}"/>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C038C0D1-E7D7-E227-EEC7-2E4226393507}"/>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27A2C7A0-D536-FA7A-7732-0A3A0D74FF24}"/>
              </a:ext>
            </a:extLst>
          </p:cNvPr>
          <p:cNvSpPr>
            <a:spLocks noGrp="1"/>
          </p:cNvSpPr>
          <p:nvPr>
            <p:ph type="sldNum" idx="12"/>
          </p:nvPr>
        </p:nvSpPr>
        <p:spPr/>
        <p:txBody>
          <a:bodyPr/>
          <a:lstStyle>
            <a:lvl1pPr>
              <a:defRPr/>
            </a:lvl1pPr>
          </a:lstStyle>
          <a:p>
            <a:fld id="{6DDD529F-8904-42FD-AB9C-F2BCFB4DCB4B}" type="slidenum">
              <a:rPr lang="en-US" altLang="en-US"/>
              <a:pPr/>
              <a:t>‹#›</a:t>
            </a:fld>
            <a:endParaRPr lang="en-US" altLang="en-US"/>
          </a:p>
        </p:txBody>
      </p:sp>
    </p:spTree>
    <p:extLst>
      <p:ext uri="{BB962C8B-B14F-4D97-AF65-F5344CB8AC3E}">
        <p14:creationId xmlns:p14="http://schemas.microsoft.com/office/powerpoint/2010/main" val="3978091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4EA45-4352-A3E7-2CD1-5EE550066A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4178ACF-AE4C-5367-14F6-A877BA5AEF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F2E7A0-041B-1BF6-4403-5D98968E7A2E}"/>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98F978D5-BCFF-69BC-263E-F3E1DCDE2F05}"/>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4BDFCF4B-94C4-845C-D812-6930C3733EFA}"/>
              </a:ext>
            </a:extLst>
          </p:cNvPr>
          <p:cNvSpPr>
            <a:spLocks noGrp="1"/>
          </p:cNvSpPr>
          <p:nvPr>
            <p:ph type="sldNum" idx="12"/>
          </p:nvPr>
        </p:nvSpPr>
        <p:spPr/>
        <p:txBody>
          <a:bodyPr/>
          <a:lstStyle>
            <a:lvl1pPr>
              <a:defRPr/>
            </a:lvl1pPr>
          </a:lstStyle>
          <a:p>
            <a:fld id="{44A7F613-25B6-4D14-84D1-1CDB3BCE99F0}" type="slidenum">
              <a:rPr lang="en-US" altLang="en-US"/>
              <a:pPr/>
              <a:t>‹#›</a:t>
            </a:fld>
            <a:endParaRPr lang="en-US" altLang="en-US"/>
          </a:p>
        </p:txBody>
      </p:sp>
    </p:spTree>
    <p:extLst>
      <p:ext uri="{BB962C8B-B14F-4D97-AF65-F5344CB8AC3E}">
        <p14:creationId xmlns:p14="http://schemas.microsoft.com/office/powerpoint/2010/main" val="2428912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2AE354-07CD-F3B6-26BA-AD108B821083}"/>
              </a:ext>
            </a:extLst>
          </p:cNvPr>
          <p:cNvSpPr>
            <a:spLocks noGrp="1"/>
          </p:cNvSpPr>
          <p:nvPr>
            <p:ph type="title" orient="vert"/>
          </p:nvPr>
        </p:nvSpPr>
        <p:spPr>
          <a:xfrm>
            <a:off x="7305675" y="301625"/>
            <a:ext cx="2266950" cy="58499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0870EC-831C-ABF7-8FC2-F9AF9F6A5DD1}"/>
              </a:ext>
            </a:extLst>
          </p:cNvPr>
          <p:cNvSpPr>
            <a:spLocks noGrp="1"/>
          </p:cNvSpPr>
          <p:nvPr>
            <p:ph type="body" orient="vert" idx="1"/>
          </p:nvPr>
        </p:nvSpPr>
        <p:spPr>
          <a:xfrm>
            <a:off x="503238" y="301625"/>
            <a:ext cx="6650037" cy="58499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173F74-9A6E-75DC-EF8C-F2359BD2FF96}"/>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8E781135-B112-D5CA-D19E-0C9C662BACFC}"/>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6DE25FBC-8630-9A4E-E67F-ACA211DF0DA5}"/>
              </a:ext>
            </a:extLst>
          </p:cNvPr>
          <p:cNvSpPr>
            <a:spLocks noGrp="1"/>
          </p:cNvSpPr>
          <p:nvPr>
            <p:ph type="sldNum" idx="12"/>
          </p:nvPr>
        </p:nvSpPr>
        <p:spPr/>
        <p:txBody>
          <a:bodyPr/>
          <a:lstStyle>
            <a:lvl1pPr>
              <a:defRPr/>
            </a:lvl1pPr>
          </a:lstStyle>
          <a:p>
            <a:fld id="{4FFA64CB-FE52-4467-9F3A-18AF97052935}" type="slidenum">
              <a:rPr lang="en-US" altLang="en-US"/>
              <a:pPr/>
              <a:t>‹#›</a:t>
            </a:fld>
            <a:endParaRPr lang="en-US" altLang="en-US"/>
          </a:p>
        </p:txBody>
      </p:sp>
    </p:spTree>
    <p:extLst>
      <p:ext uri="{BB962C8B-B14F-4D97-AF65-F5344CB8AC3E}">
        <p14:creationId xmlns:p14="http://schemas.microsoft.com/office/powerpoint/2010/main" val="35961199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7D7F6-9A85-A85B-35B4-21663FA5E966}"/>
              </a:ext>
            </a:extLst>
          </p:cNvPr>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2D95ABD-8CA9-9496-8534-5DA84261A4D5}"/>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B3E6FA-2B61-8501-0ED6-23E4F88EF710}"/>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2053B68B-95FC-0A70-1D63-2CDF7BC01B34}"/>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73C4224E-917B-9CB1-7FFC-D30987D8FF75}"/>
              </a:ext>
            </a:extLst>
          </p:cNvPr>
          <p:cNvSpPr>
            <a:spLocks noGrp="1"/>
          </p:cNvSpPr>
          <p:nvPr>
            <p:ph type="sldNum" idx="12"/>
          </p:nvPr>
        </p:nvSpPr>
        <p:spPr/>
        <p:txBody>
          <a:bodyPr/>
          <a:lstStyle>
            <a:lvl1pPr>
              <a:defRPr/>
            </a:lvl1pPr>
          </a:lstStyle>
          <a:p>
            <a:fld id="{87775FC2-F991-4B5E-B6DF-036C025D3ADC}" type="slidenum">
              <a:rPr lang="en-US" altLang="en-US"/>
              <a:pPr/>
              <a:t>‹#›</a:t>
            </a:fld>
            <a:endParaRPr lang="en-US" altLang="en-US"/>
          </a:p>
        </p:txBody>
      </p:sp>
    </p:spTree>
    <p:extLst>
      <p:ext uri="{BB962C8B-B14F-4D97-AF65-F5344CB8AC3E}">
        <p14:creationId xmlns:p14="http://schemas.microsoft.com/office/powerpoint/2010/main" val="21873123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3350B-AF47-C173-9FD2-5408F1C6C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6A2A0F-4E91-95BF-F600-E327AB8E20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827E96-68DF-4AA7-0147-45E0ADEF95E9}"/>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93E18122-D2A9-C502-080D-CF5C83C01923}"/>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0B997250-1BC8-0994-915B-F2702206992E}"/>
              </a:ext>
            </a:extLst>
          </p:cNvPr>
          <p:cNvSpPr>
            <a:spLocks noGrp="1"/>
          </p:cNvSpPr>
          <p:nvPr>
            <p:ph type="sldNum" idx="12"/>
          </p:nvPr>
        </p:nvSpPr>
        <p:spPr/>
        <p:txBody>
          <a:bodyPr/>
          <a:lstStyle>
            <a:lvl1pPr>
              <a:defRPr/>
            </a:lvl1pPr>
          </a:lstStyle>
          <a:p>
            <a:fld id="{4919B5DF-1951-4D4D-8BA8-2D9D1D2F7E42}" type="slidenum">
              <a:rPr lang="en-US" altLang="en-US"/>
              <a:pPr/>
              <a:t>‹#›</a:t>
            </a:fld>
            <a:endParaRPr lang="en-US" altLang="en-US"/>
          </a:p>
        </p:txBody>
      </p:sp>
    </p:spTree>
    <p:extLst>
      <p:ext uri="{BB962C8B-B14F-4D97-AF65-F5344CB8AC3E}">
        <p14:creationId xmlns:p14="http://schemas.microsoft.com/office/powerpoint/2010/main" val="21727404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CBEF7-7F9B-C1B1-C75E-1AC206140274}"/>
              </a:ext>
            </a:extLst>
          </p:cNvPr>
          <p:cNvSpPr>
            <a:spLocks noGrp="1"/>
          </p:cNvSpPr>
          <p:nvPr>
            <p:ph type="title"/>
          </p:nvPr>
        </p:nvSpPr>
        <p:spPr>
          <a:xfrm>
            <a:off x="687388" y="1884363"/>
            <a:ext cx="8694737" cy="31448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05A8EE-01F7-065E-2A0C-C07B958A7CBF}"/>
              </a:ext>
            </a:extLst>
          </p:cNvPr>
          <p:cNvSpPr>
            <a:spLocks noGrp="1"/>
          </p:cNvSpPr>
          <p:nvPr>
            <p:ph type="body" idx="1"/>
          </p:nvPr>
        </p:nvSpPr>
        <p:spPr>
          <a:xfrm>
            <a:off x="687388" y="5059363"/>
            <a:ext cx="8694737" cy="16525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FCDF8211-54B7-131D-F78D-B96D5914040B}"/>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F1F87997-B246-F832-B094-A8138C81C86C}"/>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35DF770C-FD50-5EFA-C78F-EB65B9C0CC15}"/>
              </a:ext>
            </a:extLst>
          </p:cNvPr>
          <p:cNvSpPr>
            <a:spLocks noGrp="1"/>
          </p:cNvSpPr>
          <p:nvPr>
            <p:ph type="sldNum" idx="12"/>
          </p:nvPr>
        </p:nvSpPr>
        <p:spPr/>
        <p:txBody>
          <a:bodyPr/>
          <a:lstStyle>
            <a:lvl1pPr>
              <a:defRPr/>
            </a:lvl1pPr>
          </a:lstStyle>
          <a:p>
            <a:fld id="{28587797-DF0A-4106-A85E-54332807D5ED}" type="slidenum">
              <a:rPr lang="en-US" altLang="en-US"/>
              <a:pPr/>
              <a:t>‹#›</a:t>
            </a:fld>
            <a:endParaRPr lang="en-US" altLang="en-US"/>
          </a:p>
        </p:txBody>
      </p:sp>
    </p:spTree>
    <p:extLst>
      <p:ext uri="{BB962C8B-B14F-4D97-AF65-F5344CB8AC3E}">
        <p14:creationId xmlns:p14="http://schemas.microsoft.com/office/powerpoint/2010/main" val="8325776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4F443-9BBF-BA0B-3B0E-2DF1BACC21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3F0998-8883-6D9B-EE34-C687FD6CCFC1}"/>
              </a:ext>
            </a:extLst>
          </p:cNvPr>
          <p:cNvSpPr>
            <a:spLocks noGrp="1"/>
          </p:cNvSpPr>
          <p:nvPr>
            <p:ph sz="half" idx="1"/>
          </p:nvPr>
        </p:nvSpPr>
        <p:spPr>
          <a:xfrm>
            <a:off x="503238" y="1800225"/>
            <a:ext cx="4459287" cy="4383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10EB31-350D-663F-77A3-23C40D68EF1F}"/>
              </a:ext>
            </a:extLst>
          </p:cNvPr>
          <p:cNvSpPr>
            <a:spLocks noGrp="1"/>
          </p:cNvSpPr>
          <p:nvPr>
            <p:ph sz="half" idx="2"/>
          </p:nvPr>
        </p:nvSpPr>
        <p:spPr>
          <a:xfrm>
            <a:off x="5114925" y="1800225"/>
            <a:ext cx="4459288" cy="4383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12EFF44-C8D8-A821-C289-C5F8A6605E19}"/>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184538D1-CFF5-9C01-E191-D59ECDD5125D}"/>
              </a:ext>
            </a:extLst>
          </p:cNvPr>
          <p:cNvSpPr>
            <a:spLocks noGrp="1"/>
          </p:cNvSpPr>
          <p:nvPr>
            <p:ph type="ft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74B8B876-A847-A4BF-3943-1C2F2A67582E}"/>
              </a:ext>
            </a:extLst>
          </p:cNvPr>
          <p:cNvSpPr>
            <a:spLocks noGrp="1"/>
          </p:cNvSpPr>
          <p:nvPr>
            <p:ph type="sldNum" idx="12"/>
          </p:nvPr>
        </p:nvSpPr>
        <p:spPr/>
        <p:txBody>
          <a:bodyPr/>
          <a:lstStyle>
            <a:lvl1pPr>
              <a:defRPr/>
            </a:lvl1pPr>
          </a:lstStyle>
          <a:p>
            <a:fld id="{6F6A02B5-A9D7-40FF-8976-36F63F012CE4}" type="slidenum">
              <a:rPr lang="en-US" altLang="en-US"/>
              <a:pPr/>
              <a:t>‹#›</a:t>
            </a:fld>
            <a:endParaRPr lang="en-US" altLang="en-US"/>
          </a:p>
        </p:txBody>
      </p:sp>
    </p:spTree>
    <p:extLst>
      <p:ext uri="{BB962C8B-B14F-4D97-AF65-F5344CB8AC3E}">
        <p14:creationId xmlns:p14="http://schemas.microsoft.com/office/powerpoint/2010/main" val="1186582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904A2-B2E0-2D7F-3AA9-61346E080B94}"/>
              </a:ext>
            </a:extLst>
          </p:cNvPr>
          <p:cNvSpPr>
            <a:spLocks noGrp="1"/>
          </p:cNvSpPr>
          <p:nvPr>
            <p:ph type="title"/>
          </p:nvPr>
        </p:nvSpPr>
        <p:spPr>
          <a:xfrm>
            <a:off x="693738" y="403225"/>
            <a:ext cx="8694737" cy="14605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DCC3B2-3AF5-C2AB-1FC9-0D8E5AF43553}"/>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406D8C-AF81-FCB1-C8DA-21C030F0ED3D}"/>
              </a:ext>
            </a:extLst>
          </p:cNvPr>
          <p:cNvSpPr>
            <a:spLocks noGrp="1"/>
          </p:cNvSpPr>
          <p:nvPr>
            <p:ph sz="half" idx="2"/>
          </p:nvPr>
        </p:nvSpPr>
        <p:spPr>
          <a:xfrm>
            <a:off x="693738" y="2760663"/>
            <a:ext cx="426561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F07DDB-6A24-06B6-4E03-A80597074AE0}"/>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A22498-EB67-504C-CA51-DFC88DFE7722}"/>
              </a:ext>
            </a:extLst>
          </p:cNvPr>
          <p:cNvSpPr>
            <a:spLocks noGrp="1"/>
          </p:cNvSpPr>
          <p:nvPr>
            <p:ph sz="quarter" idx="4"/>
          </p:nvPr>
        </p:nvSpPr>
        <p:spPr>
          <a:xfrm>
            <a:off x="5103813" y="2760663"/>
            <a:ext cx="428466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994E23-64D7-CB04-9C3C-0B4BAFBB98E3}"/>
              </a:ext>
            </a:extLst>
          </p:cNvPr>
          <p:cNvSpPr>
            <a:spLocks noGrp="1"/>
          </p:cNvSpPr>
          <p:nvPr>
            <p:ph type="dt"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EB7128E3-E733-1F50-ED5D-E1DE7DB79223}"/>
              </a:ext>
            </a:extLst>
          </p:cNvPr>
          <p:cNvSpPr>
            <a:spLocks noGrp="1"/>
          </p:cNvSpPr>
          <p:nvPr>
            <p:ph type="ft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E42C2D69-B962-8E3E-4FB5-07E6983A1C90}"/>
              </a:ext>
            </a:extLst>
          </p:cNvPr>
          <p:cNvSpPr>
            <a:spLocks noGrp="1"/>
          </p:cNvSpPr>
          <p:nvPr>
            <p:ph type="sldNum" idx="12"/>
          </p:nvPr>
        </p:nvSpPr>
        <p:spPr/>
        <p:txBody>
          <a:bodyPr/>
          <a:lstStyle>
            <a:lvl1pPr>
              <a:defRPr/>
            </a:lvl1pPr>
          </a:lstStyle>
          <a:p>
            <a:fld id="{7E11991E-9EF7-4FEB-8AD3-D764448E2C9F}" type="slidenum">
              <a:rPr lang="en-US" altLang="en-US"/>
              <a:pPr/>
              <a:t>‹#›</a:t>
            </a:fld>
            <a:endParaRPr lang="en-US" altLang="en-US"/>
          </a:p>
        </p:txBody>
      </p:sp>
    </p:spTree>
    <p:extLst>
      <p:ext uri="{BB962C8B-B14F-4D97-AF65-F5344CB8AC3E}">
        <p14:creationId xmlns:p14="http://schemas.microsoft.com/office/powerpoint/2010/main" val="40559584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0D2DB-2675-A948-79A5-F2DAD8ECAD5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083BEAB-CB44-6D79-9D8E-A86A4C86EF13}"/>
              </a:ext>
            </a:extLst>
          </p:cNvPr>
          <p:cNvSpPr>
            <a:spLocks noGrp="1"/>
          </p:cNvSpPr>
          <p:nvPr>
            <p:ph type="dt"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F7847DF0-4DE7-802E-643E-16C9F2701375}"/>
              </a:ext>
            </a:extLst>
          </p:cNvPr>
          <p:cNvSpPr>
            <a:spLocks noGrp="1"/>
          </p:cNvSpPr>
          <p:nvPr>
            <p:ph type="ft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B9F080D6-58F1-383E-502A-AB64B6AC29FB}"/>
              </a:ext>
            </a:extLst>
          </p:cNvPr>
          <p:cNvSpPr>
            <a:spLocks noGrp="1"/>
          </p:cNvSpPr>
          <p:nvPr>
            <p:ph type="sldNum" idx="12"/>
          </p:nvPr>
        </p:nvSpPr>
        <p:spPr/>
        <p:txBody>
          <a:bodyPr/>
          <a:lstStyle>
            <a:lvl1pPr>
              <a:defRPr/>
            </a:lvl1pPr>
          </a:lstStyle>
          <a:p>
            <a:fld id="{366BE075-2C1B-4733-A4B4-BDC0FCCCF0F0}" type="slidenum">
              <a:rPr lang="en-US" altLang="en-US"/>
              <a:pPr/>
              <a:t>‹#›</a:t>
            </a:fld>
            <a:endParaRPr lang="en-US" altLang="en-US"/>
          </a:p>
        </p:txBody>
      </p:sp>
    </p:spTree>
    <p:extLst>
      <p:ext uri="{BB962C8B-B14F-4D97-AF65-F5344CB8AC3E}">
        <p14:creationId xmlns:p14="http://schemas.microsoft.com/office/powerpoint/2010/main" val="28211124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15697E-DEAF-07F1-D5AF-94086EA98502}"/>
              </a:ext>
            </a:extLst>
          </p:cNvPr>
          <p:cNvSpPr>
            <a:spLocks noGrp="1"/>
          </p:cNvSpPr>
          <p:nvPr>
            <p:ph type="dt"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9443055A-DCAF-EF9D-0AD1-CF2A4BECFE77}"/>
              </a:ext>
            </a:extLst>
          </p:cNvPr>
          <p:cNvSpPr>
            <a:spLocks noGrp="1"/>
          </p:cNvSpPr>
          <p:nvPr>
            <p:ph type="ft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9C6512C2-BD52-8137-2541-6482458F0451}"/>
              </a:ext>
            </a:extLst>
          </p:cNvPr>
          <p:cNvSpPr>
            <a:spLocks noGrp="1"/>
          </p:cNvSpPr>
          <p:nvPr>
            <p:ph type="sldNum" idx="12"/>
          </p:nvPr>
        </p:nvSpPr>
        <p:spPr/>
        <p:txBody>
          <a:bodyPr/>
          <a:lstStyle>
            <a:lvl1pPr>
              <a:defRPr/>
            </a:lvl1pPr>
          </a:lstStyle>
          <a:p>
            <a:fld id="{E17295C7-4616-4D82-9400-1B126482CB6B}" type="slidenum">
              <a:rPr lang="en-US" altLang="en-US"/>
              <a:pPr/>
              <a:t>‹#›</a:t>
            </a:fld>
            <a:endParaRPr lang="en-US" altLang="en-US"/>
          </a:p>
        </p:txBody>
      </p:sp>
    </p:spTree>
    <p:extLst>
      <p:ext uri="{BB962C8B-B14F-4D97-AF65-F5344CB8AC3E}">
        <p14:creationId xmlns:p14="http://schemas.microsoft.com/office/powerpoint/2010/main" val="265562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A6248-34EB-C11E-1F9A-4E48AAD93ABF}"/>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FE01AA9-20BB-8034-0F04-4D98927E5C26}"/>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B650A1-AB8C-94E4-F8D3-747A06A76C55}"/>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1C1BF4-591D-AB1B-13C9-DA38957794C5}"/>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F3EDE213-B105-E1A3-9F98-CDE9A817E961}"/>
              </a:ext>
            </a:extLst>
          </p:cNvPr>
          <p:cNvSpPr>
            <a:spLocks noGrp="1"/>
          </p:cNvSpPr>
          <p:nvPr>
            <p:ph type="ft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F008AE50-59FF-343C-992D-9E3DEC0D3D54}"/>
              </a:ext>
            </a:extLst>
          </p:cNvPr>
          <p:cNvSpPr>
            <a:spLocks noGrp="1"/>
          </p:cNvSpPr>
          <p:nvPr>
            <p:ph type="sldNum" idx="12"/>
          </p:nvPr>
        </p:nvSpPr>
        <p:spPr/>
        <p:txBody>
          <a:bodyPr/>
          <a:lstStyle>
            <a:lvl1pPr>
              <a:defRPr/>
            </a:lvl1pPr>
          </a:lstStyle>
          <a:p>
            <a:fld id="{5286B6C2-503B-472D-B476-4D4AD7548960}" type="slidenum">
              <a:rPr lang="en-US" altLang="en-US"/>
              <a:pPr/>
              <a:t>‹#›</a:t>
            </a:fld>
            <a:endParaRPr lang="en-US" altLang="en-US"/>
          </a:p>
        </p:txBody>
      </p:sp>
    </p:spTree>
    <p:extLst>
      <p:ext uri="{BB962C8B-B14F-4D97-AF65-F5344CB8AC3E}">
        <p14:creationId xmlns:p14="http://schemas.microsoft.com/office/powerpoint/2010/main" val="3844596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C63DD-F5F8-4310-8972-FF0D5FA0B4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099B9C-B8EE-D129-F6CC-B1211F0BC2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ECB3AA-B7EF-F551-8387-EAE507B19EF2}"/>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7A5290A4-1E2B-0870-CE15-D44F87725293}"/>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9FA35841-2C13-A7AB-178B-63D9A2232CB1}"/>
              </a:ext>
            </a:extLst>
          </p:cNvPr>
          <p:cNvSpPr>
            <a:spLocks noGrp="1"/>
          </p:cNvSpPr>
          <p:nvPr>
            <p:ph type="sldNum" idx="12"/>
          </p:nvPr>
        </p:nvSpPr>
        <p:spPr/>
        <p:txBody>
          <a:bodyPr/>
          <a:lstStyle>
            <a:lvl1pPr>
              <a:defRPr/>
            </a:lvl1pPr>
          </a:lstStyle>
          <a:p>
            <a:fld id="{930EFF22-8465-4A18-86D8-8015C665975A}" type="slidenum">
              <a:rPr lang="en-US" altLang="en-US"/>
              <a:pPr/>
              <a:t>‹#›</a:t>
            </a:fld>
            <a:endParaRPr lang="en-US" altLang="en-US"/>
          </a:p>
        </p:txBody>
      </p:sp>
    </p:spTree>
    <p:extLst>
      <p:ext uri="{BB962C8B-B14F-4D97-AF65-F5344CB8AC3E}">
        <p14:creationId xmlns:p14="http://schemas.microsoft.com/office/powerpoint/2010/main" val="5542871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6270A-D124-9FFF-6D9E-B899150E03C0}"/>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23C7B4-BDEA-F88E-3B4A-7D5A4290BDCC}"/>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6E8F33-72A9-C4FF-0B39-E760FC7F886B}"/>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178962-BC3E-4E59-4BE6-511D571775AA}"/>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B1A2B818-3E34-7916-D6A1-54164184FA4B}"/>
              </a:ext>
            </a:extLst>
          </p:cNvPr>
          <p:cNvSpPr>
            <a:spLocks noGrp="1"/>
          </p:cNvSpPr>
          <p:nvPr>
            <p:ph type="ft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2C43D96C-F3ED-C9FF-6F87-A923FDF0648F}"/>
              </a:ext>
            </a:extLst>
          </p:cNvPr>
          <p:cNvSpPr>
            <a:spLocks noGrp="1"/>
          </p:cNvSpPr>
          <p:nvPr>
            <p:ph type="sldNum" idx="12"/>
          </p:nvPr>
        </p:nvSpPr>
        <p:spPr/>
        <p:txBody>
          <a:bodyPr/>
          <a:lstStyle>
            <a:lvl1pPr>
              <a:defRPr/>
            </a:lvl1pPr>
          </a:lstStyle>
          <a:p>
            <a:fld id="{1A5B2C81-916D-49DA-99EE-9924369E7EFC}" type="slidenum">
              <a:rPr lang="en-US" altLang="en-US"/>
              <a:pPr/>
              <a:t>‹#›</a:t>
            </a:fld>
            <a:endParaRPr lang="en-US" altLang="en-US"/>
          </a:p>
        </p:txBody>
      </p:sp>
    </p:spTree>
    <p:extLst>
      <p:ext uri="{BB962C8B-B14F-4D97-AF65-F5344CB8AC3E}">
        <p14:creationId xmlns:p14="http://schemas.microsoft.com/office/powerpoint/2010/main" val="7133250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F6A54-B6B5-EB11-20E2-27511D84E8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DF0039-613B-13E5-3785-7DB03A1F84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5F1346-F45D-DE35-E34B-316FC980A35D}"/>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894C58E4-31BC-8C1A-2FA3-373B00B60F68}"/>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303AA9DA-0EC1-5557-0241-8C7A93AADB16}"/>
              </a:ext>
            </a:extLst>
          </p:cNvPr>
          <p:cNvSpPr>
            <a:spLocks noGrp="1"/>
          </p:cNvSpPr>
          <p:nvPr>
            <p:ph type="sldNum" idx="12"/>
          </p:nvPr>
        </p:nvSpPr>
        <p:spPr/>
        <p:txBody>
          <a:bodyPr/>
          <a:lstStyle>
            <a:lvl1pPr>
              <a:defRPr/>
            </a:lvl1pPr>
          </a:lstStyle>
          <a:p>
            <a:fld id="{93AB496E-A221-4541-92DE-C2AC4D43E8F8}" type="slidenum">
              <a:rPr lang="en-US" altLang="en-US"/>
              <a:pPr/>
              <a:t>‹#›</a:t>
            </a:fld>
            <a:endParaRPr lang="en-US" altLang="en-US"/>
          </a:p>
        </p:txBody>
      </p:sp>
    </p:spTree>
    <p:extLst>
      <p:ext uri="{BB962C8B-B14F-4D97-AF65-F5344CB8AC3E}">
        <p14:creationId xmlns:p14="http://schemas.microsoft.com/office/powerpoint/2010/main" val="11023356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943CAF-480A-90A0-ED07-E46C07DC9639}"/>
              </a:ext>
            </a:extLst>
          </p:cNvPr>
          <p:cNvSpPr>
            <a:spLocks noGrp="1"/>
          </p:cNvSpPr>
          <p:nvPr>
            <p:ph type="title" orient="vert"/>
          </p:nvPr>
        </p:nvSpPr>
        <p:spPr>
          <a:xfrm>
            <a:off x="7307263" y="576263"/>
            <a:ext cx="2266950" cy="560705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865F84-068C-34BA-08DD-5B0E802AC643}"/>
              </a:ext>
            </a:extLst>
          </p:cNvPr>
          <p:cNvSpPr>
            <a:spLocks noGrp="1"/>
          </p:cNvSpPr>
          <p:nvPr>
            <p:ph type="body" orient="vert" idx="1"/>
          </p:nvPr>
        </p:nvSpPr>
        <p:spPr>
          <a:xfrm>
            <a:off x="503238" y="576263"/>
            <a:ext cx="6651625" cy="56070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FD925C-055E-85C3-6A40-E921151182E5}"/>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9C205367-6438-9208-D977-876762BE08F0}"/>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908EB993-A83C-9D57-E78C-1FEE32D92485}"/>
              </a:ext>
            </a:extLst>
          </p:cNvPr>
          <p:cNvSpPr>
            <a:spLocks noGrp="1"/>
          </p:cNvSpPr>
          <p:nvPr>
            <p:ph type="sldNum" idx="12"/>
          </p:nvPr>
        </p:nvSpPr>
        <p:spPr/>
        <p:txBody>
          <a:bodyPr/>
          <a:lstStyle>
            <a:lvl1pPr>
              <a:defRPr/>
            </a:lvl1pPr>
          </a:lstStyle>
          <a:p>
            <a:fld id="{C03C64B9-898F-42B0-BEEF-06B1B2439203}" type="slidenum">
              <a:rPr lang="en-US" altLang="en-US"/>
              <a:pPr/>
              <a:t>‹#›</a:t>
            </a:fld>
            <a:endParaRPr lang="en-US" altLang="en-US"/>
          </a:p>
        </p:txBody>
      </p:sp>
    </p:spTree>
    <p:extLst>
      <p:ext uri="{BB962C8B-B14F-4D97-AF65-F5344CB8AC3E}">
        <p14:creationId xmlns:p14="http://schemas.microsoft.com/office/powerpoint/2010/main" val="9076856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4E142-F0A6-2CB7-541F-246E67F199FF}"/>
              </a:ext>
            </a:extLst>
          </p:cNvPr>
          <p:cNvSpPr>
            <a:spLocks noGrp="1"/>
          </p:cNvSpPr>
          <p:nvPr>
            <p:ph type="title"/>
          </p:nvPr>
        </p:nvSpPr>
        <p:spPr>
          <a:xfrm>
            <a:off x="503238" y="576263"/>
            <a:ext cx="7197725" cy="719137"/>
          </a:xfrm>
        </p:spPr>
        <p:txBody>
          <a:bodyPr/>
          <a:lstStyle/>
          <a:p>
            <a:r>
              <a:rPr lang="en-US"/>
              <a:t>Click to edit Master title style</a:t>
            </a:r>
          </a:p>
        </p:txBody>
      </p:sp>
      <p:sp>
        <p:nvSpPr>
          <p:cNvPr id="3" name="Date Placeholder 2">
            <a:extLst>
              <a:ext uri="{FF2B5EF4-FFF2-40B4-BE49-F238E27FC236}">
                <a16:creationId xmlns:a16="http://schemas.microsoft.com/office/drawing/2014/main" id="{2D5825E6-C73F-C024-528C-397C93BF2D88}"/>
              </a:ext>
            </a:extLst>
          </p:cNvPr>
          <p:cNvSpPr>
            <a:spLocks noGrp="1"/>
          </p:cNvSpPr>
          <p:nvPr>
            <p:ph type="dt" idx="10"/>
          </p:nvPr>
        </p:nvSpPr>
        <p:spPr>
          <a:xfrm>
            <a:off x="503238" y="6886575"/>
            <a:ext cx="2346325" cy="519113"/>
          </a:xfrm>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D89D5DAB-F6BE-A36A-D657-E7239418D252}"/>
              </a:ext>
            </a:extLst>
          </p:cNvPr>
          <p:cNvSpPr>
            <a:spLocks noGrp="1"/>
          </p:cNvSpPr>
          <p:nvPr>
            <p:ph type="ftr" idx="11"/>
          </p:nvPr>
        </p:nvSpPr>
        <p:spPr>
          <a:xfrm>
            <a:off x="3448050" y="6886575"/>
            <a:ext cx="3194050" cy="519113"/>
          </a:xfrm>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F6B0BCBA-3DF9-FA0A-01CF-7E13DBBAEF6C}"/>
              </a:ext>
            </a:extLst>
          </p:cNvPr>
          <p:cNvSpPr>
            <a:spLocks noGrp="1"/>
          </p:cNvSpPr>
          <p:nvPr>
            <p:ph type="sldNum" idx="12"/>
          </p:nvPr>
        </p:nvSpPr>
        <p:spPr>
          <a:xfrm>
            <a:off x="7226300" y="6886575"/>
            <a:ext cx="2346325" cy="519113"/>
          </a:xfrm>
        </p:spPr>
        <p:txBody>
          <a:bodyPr/>
          <a:lstStyle>
            <a:lvl1pPr>
              <a:defRPr/>
            </a:lvl1pPr>
          </a:lstStyle>
          <a:p>
            <a:fld id="{8BD60862-5D7D-4D51-A84D-996C02601C28}" type="slidenum">
              <a:rPr lang="en-US" altLang="en-US"/>
              <a:pPr/>
              <a:t>‹#›</a:t>
            </a:fld>
            <a:endParaRPr lang="en-US" altLang="en-US"/>
          </a:p>
        </p:txBody>
      </p:sp>
    </p:spTree>
    <p:extLst>
      <p:ext uri="{BB962C8B-B14F-4D97-AF65-F5344CB8AC3E}">
        <p14:creationId xmlns:p14="http://schemas.microsoft.com/office/powerpoint/2010/main" val="3685551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A0207-DC55-A980-1162-08154E680907}"/>
              </a:ext>
            </a:extLst>
          </p:cNvPr>
          <p:cNvSpPr>
            <a:spLocks noGrp="1"/>
          </p:cNvSpPr>
          <p:nvPr>
            <p:ph type="title"/>
          </p:nvPr>
        </p:nvSpPr>
        <p:spPr>
          <a:xfrm>
            <a:off x="687388" y="1884363"/>
            <a:ext cx="8694737" cy="31448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F4B8554-37C1-C7E7-2467-538FCA01563A}"/>
              </a:ext>
            </a:extLst>
          </p:cNvPr>
          <p:cNvSpPr>
            <a:spLocks noGrp="1"/>
          </p:cNvSpPr>
          <p:nvPr>
            <p:ph type="body" idx="1"/>
          </p:nvPr>
        </p:nvSpPr>
        <p:spPr>
          <a:xfrm>
            <a:off x="687388" y="5059363"/>
            <a:ext cx="8694737" cy="16525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6548A0FF-9DB4-EB5A-8E93-4E1CB3C0AB7C}"/>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0039C3F3-D227-AE5F-EE64-3A2B6F752DAD}"/>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1277519B-60B2-313E-0C31-8B8030EB4681}"/>
              </a:ext>
            </a:extLst>
          </p:cNvPr>
          <p:cNvSpPr>
            <a:spLocks noGrp="1"/>
          </p:cNvSpPr>
          <p:nvPr>
            <p:ph type="sldNum" idx="12"/>
          </p:nvPr>
        </p:nvSpPr>
        <p:spPr/>
        <p:txBody>
          <a:bodyPr/>
          <a:lstStyle>
            <a:lvl1pPr>
              <a:defRPr/>
            </a:lvl1pPr>
          </a:lstStyle>
          <a:p>
            <a:fld id="{7247B294-AD06-4005-98D5-BF09ABB708D2}" type="slidenum">
              <a:rPr lang="en-US" altLang="en-US"/>
              <a:pPr/>
              <a:t>‹#›</a:t>
            </a:fld>
            <a:endParaRPr lang="en-US" altLang="en-US"/>
          </a:p>
        </p:txBody>
      </p:sp>
    </p:spTree>
    <p:extLst>
      <p:ext uri="{BB962C8B-B14F-4D97-AF65-F5344CB8AC3E}">
        <p14:creationId xmlns:p14="http://schemas.microsoft.com/office/powerpoint/2010/main" val="841815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E86BB-163D-285A-D020-85736F9568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398E87-5F3F-5C21-904D-74103C753FAF}"/>
              </a:ext>
            </a:extLst>
          </p:cNvPr>
          <p:cNvSpPr>
            <a:spLocks noGrp="1"/>
          </p:cNvSpPr>
          <p:nvPr>
            <p:ph sz="half" idx="1"/>
          </p:nvPr>
        </p:nvSpPr>
        <p:spPr>
          <a:xfrm>
            <a:off x="503238" y="1768475"/>
            <a:ext cx="4457700" cy="4383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79F8AD-F36B-A6F5-80FC-E105C58FFE3F}"/>
              </a:ext>
            </a:extLst>
          </p:cNvPr>
          <p:cNvSpPr>
            <a:spLocks noGrp="1"/>
          </p:cNvSpPr>
          <p:nvPr>
            <p:ph sz="half" idx="2"/>
          </p:nvPr>
        </p:nvSpPr>
        <p:spPr>
          <a:xfrm>
            <a:off x="5113338" y="1768475"/>
            <a:ext cx="4459287" cy="4383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629A9C-787E-62A8-741E-2F4866A72A7E}"/>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41530D32-90CF-7FD5-7B41-ED1E6F1CF15F}"/>
              </a:ext>
            </a:extLst>
          </p:cNvPr>
          <p:cNvSpPr>
            <a:spLocks noGrp="1"/>
          </p:cNvSpPr>
          <p:nvPr>
            <p:ph type="ft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0D903ADF-05E5-DB0E-A124-A3376F75AF55}"/>
              </a:ext>
            </a:extLst>
          </p:cNvPr>
          <p:cNvSpPr>
            <a:spLocks noGrp="1"/>
          </p:cNvSpPr>
          <p:nvPr>
            <p:ph type="sldNum" idx="12"/>
          </p:nvPr>
        </p:nvSpPr>
        <p:spPr/>
        <p:txBody>
          <a:bodyPr/>
          <a:lstStyle>
            <a:lvl1pPr>
              <a:defRPr/>
            </a:lvl1pPr>
          </a:lstStyle>
          <a:p>
            <a:fld id="{CD626828-4AFB-421D-9F52-DAD902D58054}" type="slidenum">
              <a:rPr lang="en-US" altLang="en-US"/>
              <a:pPr/>
              <a:t>‹#›</a:t>
            </a:fld>
            <a:endParaRPr lang="en-US" altLang="en-US"/>
          </a:p>
        </p:txBody>
      </p:sp>
    </p:spTree>
    <p:extLst>
      <p:ext uri="{BB962C8B-B14F-4D97-AF65-F5344CB8AC3E}">
        <p14:creationId xmlns:p14="http://schemas.microsoft.com/office/powerpoint/2010/main" val="2031066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CFD89-DDFD-2B26-A5D1-EE6D5CA88904}"/>
              </a:ext>
            </a:extLst>
          </p:cNvPr>
          <p:cNvSpPr>
            <a:spLocks noGrp="1"/>
          </p:cNvSpPr>
          <p:nvPr>
            <p:ph type="title"/>
          </p:nvPr>
        </p:nvSpPr>
        <p:spPr>
          <a:xfrm>
            <a:off x="693738" y="403225"/>
            <a:ext cx="8694737" cy="14605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CA982A-5B97-A67A-0496-69408A9BD884}"/>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AEAF6C-8ED9-D5EE-C8EA-9821510528B6}"/>
              </a:ext>
            </a:extLst>
          </p:cNvPr>
          <p:cNvSpPr>
            <a:spLocks noGrp="1"/>
          </p:cNvSpPr>
          <p:nvPr>
            <p:ph sz="half" idx="2"/>
          </p:nvPr>
        </p:nvSpPr>
        <p:spPr>
          <a:xfrm>
            <a:off x="693738" y="2760663"/>
            <a:ext cx="426561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B81109-5228-0E8E-F9AC-40F686533F55}"/>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41E7B4-8BEF-2C00-83DE-2340A3B41FB5}"/>
              </a:ext>
            </a:extLst>
          </p:cNvPr>
          <p:cNvSpPr>
            <a:spLocks noGrp="1"/>
          </p:cNvSpPr>
          <p:nvPr>
            <p:ph sz="quarter" idx="4"/>
          </p:nvPr>
        </p:nvSpPr>
        <p:spPr>
          <a:xfrm>
            <a:off x="5103813" y="2760663"/>
            <a:ext cx="428466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6ECA7A-3189-D4B4-D6C3-9489C740B418}"/>
              </a:ext>
            </a:extLst>
          </p:cNvPr>
          <p:cNvSpPr>
            <a:spLocks noGrp="1"/>
          </p:cNvSpPr>
          <p:nvPr>
            <p:ph type="dt"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017262F9-F85F-C679-CD47-C80D90E73FDF}"/>
              </a:ext>
            </a:extLst>
          </p:cNvPr>
          <p:cNvSpPr>
            <a:spLocks noGrp="1"/>
          </p:cNvSpPr>
          <p:nvPr>
            <p:ph type="ft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8CC8E195-A3FA-EE00-7195-39D01E950E21}"/>
              </a:ext>
            </a:extLst>
          </p:cNvPr>
          <p:cNvSpPr>
            <a:spLocks noGrp="1"/>
          </p:cNvSpPr>
          <p:nvPr>
            <p:ph type="sldNum" idx="12"/>
          </p:nvPr>
        </p:nvSpPr>
        <p:spPr/>
        <p:txBody>
          <a:bodyPr/>
          <a:lstStyle>
            <a:lvl1pPr>
              <a:defRPr/>
            </a:lvl1pPr>
          </a:lstStyle>
          <a:p>
            <a:fld id="{54B2CF8E-3035-43FC-AEF2-8788C03D026D}" type="slidenum">
              <a:rPr lang="en-US" altLang="en-US"/>
              <a:pPr/>
              <a:t>‹#›</a:t>
            </a:fld>
            <a:endParaRPr lang="en-US" altLang="en-US"/>
          </a:p>
        </p:txBody>
      </p:sp>
    </p:spTree>
    <p:extLst>
      <p:ext uri="{BB962C8B-B14F-4D97-AF65-F5344CB8AC3E}">
        <p14:creationId xmlns:p14="http://schemas.microsoft.com/office/powerpoint/2010/main" val="2104966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CF427-3F40-E076-A61B-88160397767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42FBA77-8CB6-08F7-4973-23744B67B443}"/>
              </a:ext>
            </a:extLst>
          </p:cNvPr>
          <p:cNvSpPr>
            <a:spLocks noGrp="1"/>
          </p:cNvSpPr>
          <p:nvPr>
            <p:ph type="dt"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7FBB59E5-2030-E35F-16D1-07F83B0303BA}"/>
              </a:ext>
            </a:extLst>
          </p:cNvPr>
          <p:cNvSpPr>
            <a:spLocks noGrp="1"/>
          </p:cNvSpPr>
          <p:nvPr>
            <p:ph type="ft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C54C1B23-E6AA-C10B-A418-A09FFA77D13D}"/>
              </a:ext>
            </a:extLst>
          </p:cNvPr>
          <p:cNvSpPr>
            <a:spLocks noGrp="1"/>
          </p:cNvSpPr>
          <p:nvPr>
            <p:ph type="sldNum" idx="12"/>
          </p:nvPr>
        </p:nvSpPr>
        <p:spPr/>
        <p:txBody>
          <a:bodyPr/>
          <a:lstStyle>
            <a:lvl1pPr>
              <a:defRPr/>
            </a:lvl1pPr>
          </a:lstStyle>
          <a:p>
            <a:fld id="{D08F0281-AF8F-4938-BB27-D0D3A2FE2824}" type="slidenum">
              <a:rPr lang="en-US" altLang="en-US"/>
              <a:pPr/>
              <a:t>‹#›</a:t>
            </a:fld>
            <a:endParaRPr lang="en-US" altLang="en-US"/>
          </a:p>
        </p:txBody>
      </p:sp>
    </p:spTree>
    <p:extLst>
      <p:ext uri="{BB962C8B-B14F-4D97-AF65-F5344CB8AC3E}">
        <p14:creationId xmlns:p14="http://schemas.microsoft.com/office/powerpoint/2010/main" val="157300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C6F81D-16EF-BDBB-F303-67ABA952424A}"/>
              </a:ext>
            </a:extLst>
          </p:cNvPr>
          <p:cNvSpPr>
            <a:spLocks noGrp="1"/>
          </p:cNvSpPr>
          <p:nvPr>
            <p:ph type="dt"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9D0D7FA3-1E07-6448-F50A-1D4EF89276F5}"/>
              </a:ext>
            </a:extLst>
          </p:cNvPr>
          <p:cNvSpPr>
            <a:spLocks noGrp="1"/>
          </p:cNvSpPr>
          <p:nvPr>
            <p:ph type="ft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654AE4CF-D227-472E-F55B-A904DFA68105}"/>
              </a:ext>
            </a:extLst>
          </p:cNvPr>
          <p:cNvSpPr>
            <a:spLocks noGrp="1"/>
          </p:cNvSpPr>
          <p:nvPr>
            <p:ph type="sldNum" idx="12"/>
          </p:nvPr>
        </p:nvSpPr>
        <p:spPr/>
        <p:txBody>
          <a:bodyPr/>
          <a:lstStyle>
            <a:lvl1pPr>
              <a:defRPr/>
            </a:lvl1pPr>
          </a:lstStyle>
          <a:p>
            <a:fld id="{C38FA86F-D288-492E-8DDA-C7C3E49F36B7}" type="slidenum">
              <a:rPr lang="en-US" altLang="en-US"/>
              <a:pPr/>
              <a:t>‹#›</a:t>
            </a:fld>
            <a:endParaRPr lang="en-US" altLang="en-US"/>
          </a:p>
        </p:txBody>
      </p:sp>
    </p:spTree>
    <p:extLst>
      <p:ext uri="{BB962C8B-B14F-4D97-AF65-F5344CB8AC3E}">
        <p14:creationId xmlns:p14="http://schemas.microsoft.com/office/powerpoint/2010/main" val="82797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15F16-A060-7AE9-2D2A-A1A090F93055}"/>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5BF5A6F-C25D-EFC1-AC87-6D881B449F98}"/>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48E661-0B73-4EC7-2369-DFD243F5EA91}"/>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37862C-FDB4-F21B-1293-AC5393060930}"/>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7DD410AF-CFAC-9F77-CDB4-312535EC9A83}"/>
              </a:ext>
            </a:extLst>
          </p:cNvPr>
          <p:cNvSpPr>
            <a:spLocks noGrp="1"/>
          </p:cNvSpPr>
          <p:nvPr>
            <p:ph type="ft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84F43444-1124-9E6E-41AC-62420C8CC711}"/>
              </a:ext>
            </a:extLst>
          </p:cNvPr>
          <p:cNvSpPr>
            <a:spLocks noGrp="1"/>
          </p:cNvSpPr>
          <p:nvPr>
            <p:ph type="sldNum" idx="12"/>
          </p:nvPr>
        </p:nvSpPr>
        <p:spPr/>
        <p:txBody>
          <a:bodyPr/>
          <a:lstStyle>
            <a:lvl1pPr>
              <a:defRPr/>
            </a:lvl1pPr>
          </a:lstStyle>
          <a:p>
            <a:fld id="{3639FCF8-3A1A-46FF-B94A-AFA1AD1BD901}" type="slidenum">
              <a:rPr lang="en-US" altLang="en-US"/>
              <a:pPr/>
              <a:t>‹#›</a:t>
            </a:fld>
            <a:endParaRPr lang="en-US" altLang="en-US"/>
          </a:p>
        </p:txBody>
      </p:sp>
    </p:spTree>
    <p:extLst>
      <p:ext uri="{BB962C8B-B14F-4D97-AF65-F5344CB8AC3E}">
        <p14:creationId xmlns:p14="http://schemas.microsoft.com/office/powerpoint/2010/main" val="1045228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6A414-C288-1AC6-1B39-C62145F7849B}"/>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4F6EFB-1953-F4FD-A34B-246B3F0492E8}"/>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B0BE8B9-90C1-DC9D-1BBE-8290F96E5D07}"/>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009D9-810E-498B-0CD6-37200A1BCBF3}"/>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13D75D67-8D29-AD09-B98F-6C36E558D017}"/>
              </a:ext>
            </a:extLst>
          </p:cNvPr>
          <p:cNvSpPr>
            <a:spLocks noGrp="1"/>
          </p:cNvSpPr>
          <p:nvPr>
            <p:ph type="ft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28677E97-C3B7-839A-1327-78D410FD7DFA}"/>
              </a:ext>
            </a:extLst>
          </p:cNvPr>
          <p:cNvSpPr>
            <a:spLocks noGrp="1"/>
          </p:cNvSpPr>
          <p:nvPr>
            <p:ph type="sldNum" idx="12"/>
          </p:nvPr>
        </p:nvSpPr>
        <p:spPr/>
        <p:txBody>
          <a:bodyPr/>
          <a:lstStyle>
            <a:lvl1pPr>
              <a:defRPr/>
            </a:lvl1pPr>
          </a:lstStyle>
          <a:p>
            <a:fld id="{6273FD83-1818-4BFF-A0FF-C364844B8A7E}" type="slidenum">
              <a:rPr lang="en-US" altLang="en-US"/>
              <a:pPr/>
              <a:t>‹#›</a:t>
            </a:fld>
            <a:endParaRPr lang="en-US" altLang="en-US"/>
          </a:p>
        </p:txBody>
      </p:sp>
    </p:spTree>
    <p:extLst>
      <p:ext uri="{BB962C8B-B14F-4D97-AF65-F5344CB8AC3E}">
        <p14:creationId xmlns:p14="http://schemas.microsoft.com/office/powerpoint/2010/main" val="4165457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a:extLst>
              <a:ext uri="{FF2B5EF4-FFF2-40B4-BE49-F238E27FC236}">
                <a16:creationId xmlns:a16="http://schemas.microsoft.com/office/drawing/2014/main" id="{62E4D276-70BB-14C5-152B-E15619D885C9}"/>
              </a:ext>
            </a:extLst>
          </p:cNvPr>
          <p:cNvSpPr>
            <a:spLocks noGrp="1" noChangeArrowheads="1"/>
          </p:cNvSpPr>
          <p:nvPr>
            <p:ph type="title"/>
          </p:nvPr>
        </p:nvSpPr>
        <p:spPr bwMode="auto">
          <a:xfrm>
            <a:off x="503238" y="301625"/>
            <a:ext cx="9069387"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26" name="Rectangle 2">
            <a:extLst>
              <a:ext uri="{FF2B5EF4-FFF2-40B4-BE49-F238E27FC236}">
                <a16:creationId xmlns:a16="http://schemas.microsoft.com/office/drawing/2014/main" id="{C6A36EBA-5682-A288-F8B2-CA448B1907F2}"/>
              </a:ext>
            </a:extLst>
          </p:cNvPr>
          <p:cNvSpPr>
            <a:spLocks noGrp="1" noChangeArrowheads="1"/>
          </p:cNvSpPr>
          <p:nvPr>
            <p:ph type="body" idx="1"/>
          </p:nvPr>
        </p:nvSpPr>
        <p:spPr bwMode="auto">
          <a:xfrm>
            <a:off x="503238" y="1768475"/>
            <a:ext cx="9069387" cy="438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4192"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1027" name="Rectangle 3">
            <a:extLst>
              <a:ext uri="{FF2B5EF4-FFF2-40B4-BE49-F238E27FC236}">
                <a16:creationId xmlns:a16="http://schemas.microsoft.com/office/drawing/2014/main" id="{8AF78ACF-AE46-476F-D163-972B97648549}"/>
              </a:ext>
            </a:extLst>
          </p:cNvPr>
          <p:cNvSpPr>
            <a:spLocks noGrp="1" noChangeArrowheads="1"/>
          </p:cNvSpPr>
          <p:nvPr>
            <p:ph type="dt"/>
          </p:nvPr>
        </p:nvSpPr>
        <p:spPr bwMode="auto">
          <a:xfrm>
            <a:off x="503238"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3000"/>
              </a:lnSpc>
              <a:tabLst>
                <a:tab pos="457200" algn="l"/>
                <a:tab pos="914400" algn="l"/>
                <a:tab pos="1371600" algn="l"/>
                <a:tab pos="1828800" algn="l"/>
                <a:tab pos="2286000" algn="l"/>
              </a:tabLst>
              <a:defRPr sz="1400">
                <a:solidFill>
                  <a:srgbClr val="000000"/>
                </a:solidFill>
                <a:latin typeface="Times New Roman" panose="02020603050405020304" pitchFamily="18" charset="0"/>
                <a:cs typeface="DejaVu Sans" charset="0"/>
              </a:defRPr>
            </a:lvl1pPr>
          </a:lstStyle>
          <a:p>
            <a:endParaRPr lang="en-US" altLang="en-US"/>
          </a:p>
        </p:txBody>
      </p:sp>
      <p:sp>
        <p:nvSpPr>
          <p:cNvPr id="1028" name="Rectangle 4">
            <a:extLst>
              <a:ext uri="{FF2B5EF4-FFF2-40B4-BE49-F238E27FC236}">
                <a16:creationId xmlns:a16="http://schemas.microsoft.com/office/drawing/2014/main" id="{D61AF073-FC2C-ADB8-1D45-BA002C9FDB69}"/>
              </a:ext>
            </a:extLst>
          </p:cNvPr>
          <p:cNvSpPr>
            <a:spLocks noGrp="1" noChangeArrowheads="1"/>
          </p:cNvSpPr>
          <p:nvPr>
            <p:ph type="ftr"/>
          </p:nvPr>
        </p:nvSpPr>
        <p:spPr bwMode="auto">
          <a:xfrm>
            <a:off x="3448050" y="6886575"/>
            <a:ext cx="31940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a:lnSpc>
                <a:spcPct val="93000"/>
              </a:lnSpc>
              <a:tabLst>
                <a:tab pos="457200" algn="l"/>
                <a:tab pos="914400" algn="l"/>
                <a:tab pos="1371600" algn="l"/>
                <a:tab pos="1828800" algn="l"/>
                <a:tab pos="2286000" algn="l"/>
                <a:tab pos="2743200" algn="l"/>
              </a:tabLst>
              <a:defRPr sz="1400">
                <a:solidFill>
                  <a:srgbClr val="000000"/>
                </a:solidFill>
                <a:latin typeface="Times New Roman" panose="02020603050405020304" pitchFamily="18" charset="0"/>
                <a:cs typeface="DejaVu Sans" charset="0"/>
              </a:defRPr>
            </a:lvl1pPr>
          </a:lstStyle>
          <a:p>
            <a:endParaRPr lang="en-US" altLang="en-US"/>
          </a:p>
        </p:txBody>
      </p:sp>
      <p:sp>
        <p:nvSpPr>
          <p:cNvPr id="1029" name="Rectangle 5">
            <a:extLst>
              <a:ext uri="{FF2B5EF4-FFF2-40B4-BE49-F238E27FC236}">
                <a16:creationId xmlns:a16="http://schemas.microsoft.com/office/drawing/2014/main" id="{654DE438-E121-45DE-9AFB-C6C932E944E8}"/>
              </a:ext>
            </a:extLst>
          </p:cNvPr>
          <p:cNvSpPr>
            <a:spLocks noGrp="1" noChangeArrowheads="1"/>
          </p:cNvSpPr>
          <p:nvPr>
            <p:ph type="sldNum"/>
          </p:nvPr>
        </p:nvSpPr>
        <p:spPr bwMode="auto">
          <a:xfrm>
            <a:off x="7227888"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3000"/>
              </a:lnSpc>
              <a:tabLst>
                <a:tab pos="457200" algn="l"/>
                <a:tab pos="914400" algn="l"/>
                <a:tab pos="1371600" algn="l"/>
                <a:tab pos="1828800" algn="l"/>
                <a:tab pos="2286000" algn="l"/>
              </a:tabLst>
              <a:defRPr sz="1400">
                <a:solidFill>
                  <a:srgbClr val="000000"/>
                </a:solidFill>
                <a:latin typeface="Times New Roman" panose="02020603050405020304" pitchFamily="18" charset="0"/>
                <a:cs typeface="DejaVu Sans" charset="0"/>
              </a:defRPr>
            </a:lvl1pPr>
          </a:lstStyle>
          <a:p>
            <a:fld id="{D91BB747-1D02-4639-901F-CCCC2E903ABD}"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marL="742950" indent="-28575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2pPr>
      <a:lvl3pPr marL="11430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3pPr>
      <a:lvl4pPr marL="16002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4pPr>
      <a:lvl5pPr marL="20574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5pPr>
      <a:lvl6pPr marL="25146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6pPr>
      <a:lvl7pPr marL="29718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7pPr>
      <a:lvl8pPr marL="34290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8pPr>
      <a:lvl9pPr marL="38862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9pPr>
    </p:titleStyle>
    <p:bodyStyle>
      <a:lvl1pPr marL="342900" indent="-342900" algn="l" defTabSz="457200" rtl="0" fontAlgn="base" hangingPunct="0">
        <a:lnSpc>
          <a:spcPct val="94000"/>
        </a:lnSpc>
        <a:spcBef>
          <a:spcPct val="0"/>
        </a:spcBef>
        <a:spcAft>
          <a:spcPts val="1425"/>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57200" rtl="0" fontAlgn="base" hangingPunct="0">
        <a:lnSpc>
          <a:spcPct val="94000"/>
        </a:lnSpc>
        <a:spcBef>
          <a:spcPct val="0"/>
        </a:spcBef>
        <a:spcAft>
          <a:spcPts val="1138"/>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57200" rtl="0" fontAlgn="base" hangingPunct="0">
        <a:lnSpc>
          <a:spcPct val="94000"/>
        </a:lnSpc>
        <a:spcBef>
          <a:spcPct val="0"/>
        </a:spcBef>
        <a:spcAft>
          <a:spcPts val="85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57200" rtl="0" fontAlgn="base" hangingPunct="0">
        <a:lnSpc>
          <a:spcPct val="94000"/>
        </a:lnSpc>
        <a:spcBef>
          <a:spcPct val="0"/>
        </a:spcBef>
        <a:spcAft>
          <a:spcPts val="575"/>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fontAlgn="base" hangingPunct="0">
        <a:lnSpc>
          <a:spcPct val="94000"/>
        </a:lnSpc>
        <a:spcBef>
          <a:spcPct val="0"/>
        </a:spcBef>
        <a:spcAft>
          <a:spcPts val="288"/>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049" name="Picture 1">
            <a:extLst>
              <a:ext uri="{FF2B5EF4-FFF2-40B4-BE49-F238E27FC236}">
                <a16:creationId xmlns:a16="http://schemas.microsoft.com/office/drawing/2014/main" id="{9D040178-69A2-E535-5937-D809A03C34D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10079038" cy="75596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0" name="Rectangle 2">
            <a:extLst>
              <a:ext uri="{FF2B5EF4-FFF2-40B4-BE49-F238E27FC236}">
                <a16:creationId xmlns:a16="http://schemas.microsoft.com/office/drawing/2014/main" id="{B4F59CE7-D618-4EA8-C197-EE42DB7BF19E}"/>
              </a:ext>
            </a:extLst>
          </p:cNvPr>
          <p:cNvSpPr>
            <a:spLocks noGrp="1" noChangeArrowheads="1"/>
          </p:cNvSpPr>
          <p:nvPr>
            <p:ph type="title"/>
          </p:nvPr>
        </p:nvSpPr>
        <p:spPr bwMode="auto">
          <a:xfrm>
            <a:off x="503238" y="576263"/>
            <a:ext cx="7197725" cy="719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2051" name="Rectangle 3">
            <a:extLst>
              <a:ext uri="{FF2B5EF4-FFF2-40B4-BE49-F238E27FC236}">
                <a16:creationId xmlns:a16="http://schemas.microsoft.com/office/drawing/2014/main" id="{F76E36D2-9C58-1490-D6F3-501F14A5F43A}"/>
              </a:ext>
            </a:extLst>
          </p:cNvPr>
          <p:cNvSpPr>
            <a:spLocks noGrp="1" noChangeArrowheads="1"/>
          </p:cNvSpPr>
          <p:nvPr>
            <p:ph type="body" idx="1"/>
          </p:nvPr>
        </p:nvSpPr>
        <p:spPr bwMode="auto">
          <a:xfrm>
            <a:off x="503238" y="1800225"/>
            <a:ext cx="9070975" cy="438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656"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2052" name="Rectangle 4">
            <a:extLst>
              <a:ext uri="{FF2B5EF4-FFF2-40B4-BE49-F238E27FC236}">
                <a16:creationId xmlns:a16="http://schemas.microsoft.com/office/drawing/2014/main" id="{655DF1BF-A183-D69A-D366-253B15728FD7}"/>
              </a:ext>
            </a:extLst>
          </p:cNvPr>
          <p:cNvSpPr>
            <a:spLocks noGrp="1" noChangeArrowheads="1"/>
          </p:cNvSpPr>
          <p:nvPr>
            <p:ph type="dt"/>
          </p:nvPr>
        </p:nvSpPr>
        <p:spPr bwMode="auto">
          <a:xfrm>
            <a:off x="503238"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3000"/>
              </a:lnSpc>
              <a:tabLst>
                <a:tab pos="457200" algn="l"/>
                <a:tab pos="914400" algn="l"/>
                <a:tab pos="1371600" algn="l"/>
                <a:tab pos="1828800" algn="l"/>
                <a:tab pos="2286000" algn="l"/>
              </a:tabLst>
              <a:defRPr sz="1400">
                <a:solidFill>
                  <a:srgbClr val="000000"/>
                </a:solidFill>
                <a:latin typeface="Times New Roman" panose="02020603050405020304" pitchFamily="18" charset="0"/>
                <a:cs typeface="DejaVu Sans" charset="0"/>
              </a:defRPr>
            </a:lvl1pPr>
          </a:lstStyle>
          <a:p>
            <a:endParaRPr lang="en-US" altLang="en-US"/>
          </a:p>
        </p:txBody>
      </p:sp>
      <p:sp>
        <p:nvSpPr>
          <p:cNvPr id="2053" name="Rectangle 5">
            <a:extLst>
              <a:ext uri="{FF2B5EF4-FFF2-40B4-BE49-F238E27FC236}">
                <a16:creationId xmlns:a16="http://schemas.microsoft.com/office/drawing/2014/main" id="{4664C646-A90B-BE2F-1A73-9EB462A69C0F}"/>
              </a:ext>
            </a:extLst>
          </p:cNvPr>
          <p:cNvSpPr>
            <a:spLocks noGrp="1" noChangeArrowheads="1"/>
          </p:cNvSpPr>
          <p:nvPr>
            <p:ph type="ftr"/>
          </p:nvPr>
        </p:nvSpPr>
        <p:spPr bwMode="auto">
          <a:xfrm>
            <a:off x="3448050" y="6886575"/>
            <a:ext cx="31940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a:lnSpc>
                <a:spcPct val="93000"/>
              </a:lnSpc>
              <a:tabLst>
                <a:tab pos="457200" algn="l"/>
                <a:tab pos="914400" algn="l"/>
                <a:tab pos="1371600" algn="l"/>
                <a:tab pos="1828800" algn="l"/>
                <a:tab pos="2286000" algn="l"/>
                <a:tab pos="2743200" algn="l"/>
              </a:tabLst>
              <a:defRPr sz="1400">
                <a:solidFill>
                  <a:srgbClr val="000000"/>
                </a:solidFill>
                <a:latin typeface="Times New Roman" panose="02020603050405020304" pitchFamily="18" charset="0"/>
                <a:cs typeface="DejaVu Sans" charset="0"/>
              </a:defRPr>
            </a:lvl1pPr>
          </a:lstStyle>
          <a:p>
            <a:endParaRPr lang="en-US" altLang="en-US"/>
          </a:p>
        </p:txBody>
      </p:sp>
      <p:sp>
        <p:nvSpPr>
          <p:cNvPr id="2054" name="Rectangle 6">
            <a:extLst>
              <a:ext uri="{FF2B5EF4-FFF2-40B4-BE49-F238E27FC236}">
                <a16:creationId xmlns:a16="http://schemas.microsoft.com/office/drawing/2014/main" id="{C87CC08D-E610-C8A0-DD5D-17CC6FF54810}"/>
              </a:ext>
            </a:extLst>
          </p:cNvPr>
          <p:cNvSpPr>
            <a:spLocks noGrp="1" noChangeArrowheads="1"/>
          </p:cNvSpPr>
          <p:nvPr>
            <p:ph type="sldNum"/>
          </p:nvPr>
        </p:nvSpPr>
        <p:spPr bwMode="auto">
          <a:xfrm>
            <a:off x="7226300"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3000"/>
              </a:lnSpc>
              <a:tabLst>
                <a:tab pos="457200" algn="l"/>
                <a:tab pos="914400" algn="l"/>
                <a:tab pos="1371600" algn="l"/>
                <a:tab pos="1828800" algn="l"/>
                <a:tab pos="2286000" algn="l"/>
              </a:tabLst>
              <a:defRPr sz="1400">
                <a:solidFill>
                  <a:srgbClr val="000000"/>
                </a:solidFill>
                <a:latin typeface="Times New Roman" panose="02020603050405020304" pitchFamily="18" charset="0"/>
                <a:cs typeface="DejaVu Sans" charset="0"/>
              </a:defRPr>
            </a:lvl1pPr>
          </a:lstStyle>
          <a:p>
            <a:fld id="{44D02C06-5C5C-4178-B797-F662B0D242BD}"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kern="1200">
          <a:solidFill>
            <a:srgbClr val="000000"/>
          </a:solidFill>
          <a:latin typeface="+mj-lt"/>
          <a:ea typeface="+mj-ea"/>
          <a:cs typeface="+mj-cs"/>
        </a:defRPr>
      </a:lvl1pPr>
      <a:lvl2pPr marL="742950" indent="-28575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2pPr>
      <a:lvl3pPr marL="11430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3pPr>
      <a:lvl4pPr marL="16002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4pPr>
      <a:lvl5pPr marL="20574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5pPr>
      <a:lvl6pPr marL="25146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6pPr>
      <a:lvl7pPr marL="29718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7pPr>
      <a:lvl8pPr marL="34290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8pPr>
      <a:lvl9pPr marL="38862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9pPr>
    </p:titleStyle>
    <p:bodyStyle>
      <a:lvl1pPr marL="342900" indent="-342900" algn="l" defTabSz="457200" rtl="0" fontAlgn="base" hangingPunct="0">
        <a:lnSpc>
          <a:spcPct val="94000"/>
        </a:lnSpc>
        <a:spcBef>
          <a:spcPct val="0"/>
        </a:spcBef>
        <a:spcAft>
          <a:spcPts val="1425"/>
        </a:spcAft>
        <a:buClr>
          <a:srgbClr val="000000"/>
        </a:buClr>
        <a:buSzPct val="100000"/>
        <a:buFont typeface="Times New Roman" panose="02020603050405020304" pitchFamily="18" charset="0"/>
        <a:defRPr sz="2600" kern="1200">
          <a:solidFill>
            <a:srgbClr val="000000"/>
          </a:solidFill>
          <a:latin typeface="+mn-lt"/>
          <a:ea typeface="+mn-ea"/>
          <a:cs typeface="+mn-cs"/>
        </a:defRPr>
      </a:lvl1pPr>
      <a:lvl2pPr marL="742950" indent="-285750" algn="l" defTabSz="457200" rtl="0" fontAlgn="base" hangingPunct="0">
        <a:lnSpc>
          <a:spcPct val="94000"/>
        </a:lnSpc>
        <a:spcBef>
          <a:spcPct val="0"/>
        </a:spcBef>
        <a:spcAft>
          <a:spcPts val="1138"/>
        </a:spcAft>
        <a:buClr>
          <a:srgbClr val="000000"/>
        </a:buClr>
        <a:buSzPct val="100000"/>
        <a:buFont typeface="Times New Roman" panose="02020603050405020304" pitchFamily="18" charset="0"/>
        <a:defRPr sz="2600" kern="1200">
          <a:solidFill>
            <a:srgbClr val="000000"/>
          </a:solidFill>
          <a:latin typeface="+mn-lt"/>
          <a:ea typeface="+mn-ea"/>
          <a:cs typeface="+mn-cs"/>
        </a:defRPr>
      </a:lvl2pPr>
      <a:lvl3pPr marL="1143000" indent="-228600" algn="l" defTabSz="457200" rtl="0" fontAlgn="base" hangingPunct="0">
        <a:lnSpc>
          <a:spcPct val="94000"/>
        </a:lnSpc>
        <a:spcBef>
          <a:spcPct val="0"/>
        </a:spcBef>
        <a:spcAft>
          <a:spcPts val="850"/>
        </a:spcAft>
        <a:buClr>
          <a:srgbClr val="000000"/>
        </a:buClr>
        <a:buSzPct val="100000"/>
        <a:buFont typeface="Times New Roman" panose="02020603050405020304" pitchFamily="18" charset="0"/>
        <a:defRPr sz="2600" kern="1200">
          <a:solidFill>
            <a:srgbClr val="000000"/>
          </a:solidFill>
          <a:latin typeface="+mn-lt"/>
          <a:ea typeface="+mn-ea"/>
          <a:cs typeface="+mn-cs"/>
        </a:defRPr>
      </a:lvl3pPr>
      <a:lvl4pPr marL="1600200" indent="-228600" algn="l" defTabSz="457200" rtl="0" fontAlgn="base" hangingPunct="0">
        <a:lnSpc>
          <a:spcPct val="94000"/>
        </a:lnSpc>
        <a:spcBef>
          <a:spcPct val="0"/>
        </a:spcBef>
        <a:spcAft>
          <a:spcPts val="575"/>
        </a:spcAft>
        <a:buClr>
          <a:srgbClr val="000000"/>
        </a:buClr>
        <a:buSzPct val="100000"/>
        <a:buFont typeface="Times New Roman" panose="02020603050405020304" pitchFamily="18" charset="0"/>
        <a:defRPr sz="2600" kern="1200">
          <a:solidFill>
            <a:srgbClr val="000000"/>
          </a:solidFill>
          <a:latin typeface="+mn-lt"/>
          <a:ea typeface="+mn-ea"/>
          <a:cs typeface="+mn-cs"/>
        </a:defRPr>
      </a:lvl4pPr>
      <a:lvl5pPr marL="2057400" indent="-228600" algn="l" defTabSz="457200" rtl="0" fontAlgn="base" hangingPunct="0">
        <a:lnSpc>
          <a:spcPct val="94000"/>
        </a:lnSpc>
        <a:spcBef>
          <a:spcPct val="0"/>
        </a:spcBef>
        <a:spcAft>
          <a:spcPts val="288"/>
        </a:spcAft>
        <a:buClr>
          <a:srgbClr val="000000"/>
        </a:buClr>
        <a:buSzPct val="100000"/>
        <a:buFont typeface="Times New Roman" panose="02020603050405020304" pitchFamily="18" charset="0"/>
        <a:defRPr sz="26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a:extLst>
              <a:ext uri="{FF2B5EF4-FFF2-40B4-BE49-F238E27FC236}">
                <a16:creationId xmlns:a16="http://schemas.microsoft.com/office/drawing/2014/main" id="{3B6A5128-7FAE-B7F0-4C77-78C64D832576}"/>
              </a:ext>
            </a:extLst>
          </p:cNvPr>
          <p:cNvSpPr>
            <a:spLocks noGrp="1" noChangeArrowheads="1"/>
          </p:cNvSpPr>
          <p:nvPr>
            <p:ph type="title"/>
          </p:nvPr>
        </p:nvSpPr>
        <p:spPr>
          <a:xfrm>
            <a:off x="503238" y="576263"/>
            <a:ext cx="7199312" cy="720725"/>
          </a:xfrm>
          <a:ln/>
        </p:spPr>
        <p:txBody>
          <a:bodyPr tIns="27215"/>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altLang="en-US" dirty="0"/>
              <a:t>Very Well Done</a:t>
            </a:r>
          </a:p>
        </p:txBody>
      </p:sp>
      <p:sp>
        <p:nvSpPr>
          <p:cNvPr id="4098" name="Rectangle 2">
            <a:extLst>
              <a:ext uri="{FF2B5EF4-FFF2-40B4-BE49-F238E27FC236}">
                <a16:creationId xmlns:a16="http://schemas.microsoft.com/office/drawing/2014/main" id="{EA9B7D69-B36D-8657-4027-D6696E80DD05}"/>
              </a:ext>
            </a:extLst>
          </p:cNvPr>
          <p:cNvSpPr>
            <a:spLocks noGrp="1" noChangeArrowheads="1"/>
          </p:cNvSpPr>
          <p:nvPr>
            <p:ph type="subTitle" idx="4294967295"/>
          </p:nvPr>
        </p:nvSpPr>
        <p:spPr bwMode="auto">
          <a:xfrm>
            <a:off x="503238" y="1800225"/>
            <a:ext cx="9072562" cy="4384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1340" rIns="0" bIns="0" anchor="ctr"/>
          <a:lstStyle/>
          <a:p>
            <a:pPr algn="just"/>
            <a:r>
              <a:rPr lang="en-GB" sz="1600" dirty="0"/>
              <a:t>     The customer is very important, and they will always be prioritized. Now I have a deep aversion. It's not about the mass, it's about the joy of chocolate, and the fun of homework for my employee. It's like a different kind of salad. There is no airline at all, not even a trace. Life's pain is sometimes talked about. We live alongside members of our community; our life's journey is the same. However, Maecenas does not need medical care. </a:t>
            </a:r>
            <a:r>
              <a:rPr lang="en-GB" sz="1600" dirty="0" err="1"/>
              <a:t>Mauris</a:t>
            </a:r>
            <a:r>
              <a:rPr lang="en-GB" sz="1600" dirty="0"/>
              <a:t> is firm, focused on action, and not easily swayed. But always be cautious with </a:t>
            </a:r>
            <a:r>
              <a:rPr lang="en-GB" dirty="0"/>
              <a:t>%&lt;[^&gt;]</a:t>
            </a:r>
            <a:r>
              <a:rPr lang="en-GB" sz="1600" dirty="0"/>
              <a:t> promises and constant efforts; the mourners don't flatter the performers. Complete the task before offering financial freedom. There's no soft path to the valley, and now life’s journey is clear. You don't need to be quick to act. Morbi is a </a:t>
            </a:r>
            <a:r>
              <a:rPr lang="en-GB" sz="1600"/>
              <a:t>relentless@test.com </a:t>
            </a:r>
            <a:r>
              <a:rPr lang="en-GB" sz="1600" dirty="0"/>
              <a:t>critic, the author of challenges. Illnesses affect the body. There’s no target for the moment.</a:t>
            </a:r>
          </a:p>
          <a:p>
            <a:pPr algn="just"/>
            <a:r>
              <a:rPr lang="en-GB" sz="1600" dirty="0"/>
              <a:t>      Maecenas stands firm, managing challenges with ease, but flatters the land. Maecenas doesn't know which land to invest in yet. Nothing is easy. Aenean’s homework speaks volumes. It came from Mauri's. Now focus doesn’t make life easy, nor do past struggles dictate the future. Morbid jokes are always heard in the background, whether from a network or an employee. Maecenas’s careful planning proves to be efficient, and the constant push forward </a:t>
            </a:r>
            <a:r>
              <a:rPr lang="en-GB" dirty="0"/>
              <a:t>%&lt;[^&gt;]</a:t>
            </a:r>
            <a:r>
              <a:rPr lang="en-GB" sz="1600" dirty="0"/>
              <a:t> leaves no room for retreat.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409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409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additive="repl">
                                        <p:cTn id="14" dur="1" fill="hold">
                                          <p:stCondLst>
                                            <p:cond delay="0"/>
                                          </p:stCondLst>
                                        </p:cTn>
                                        <p:tgtEl>
                                          <p:spTgt spid="409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4B013A34-B29B-7A88-B33D-F83DFA71EBA4}"/>
              </a:ext>
            </a:extLst>
          </p:cNvPr>
          <p:cNvSpPr>
            <a:spLocks noGrp="1" noChangeArrowheads="1"/>
          </p:cNvSpPr>
          <p:nvPr>
            <p:ph type="title"/>
          </p:nvPr>
        </p:nvSpPr>
        <p:spPr>
          <a:xfrm>
            <a:off x="503238" y="576263"/>
            <a:ext cx="7199312" cy="720725"/>
          </a:xfrm>
          <a:ln/>
        </p:spPr>
        <p:txBody>
          <a:bodyPr tIns="27215"/>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altLang="en-US"/>
              <a:t>Chart</a:t>
            </a:r>
          </a:p>
        </p:txBody>
      </p:sp>
      <p:graphicFrame>
        <p:nvGraphicFramePr>
          <p:cNvPr id="5122" name="Object 2">
            <a:extLst>
              <a:ext uri="{FF2B5EF4-FFF2-40B4-BE49-F238E27FC236}">
                <a16:creationId xmlns:a16="http://schemas.microsoft.com/office/drawing/2014/main" id="{39C1739E-738F-040F-7FB1-11B9C22A12FC}"/>
              </a:ext>
            </a:extLst>
          </p:cNvPr>
          <p:cNvGraphicFramePr>
            <a:graphicFrameLocks noChangeAspect="1"/>
          </p:cNvGraphicFramePr>
          <p:nvPr/>
        </p:nvGraphicFramePr>
        <p:xfrm>
          <a:off x="1693863" y="2487613"/>
          <a:ext cx="6865937" cy="3598862"/>
        </p:xfrm>
        <a:graphic>
          <a:graphicData uri="http://schemas.openxmlformats.org/presentationml/2006/ole">
            <mc:AlternateContent xmlns:mc="http://schemas.openxmlformats.org/markup-compatibility/2006">
              <mc:Choice xmlns:v="urn:schemas-microsoft-com:vml" Requires="v">
                <p:oleObj r:id="rId3" imgW="6866280" imgH="3598920" progId="">
                  <p:embed/>
                </p:oleObj>
              </mc:Choice>
              <mc:Fallback>
                <p:oleObj r:id="rId3" imgW="6866280" imgH="3598920"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3863" y="2487613"/>
                        <a:ext cx="6865937" cy="3598862"/>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512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a:extLst>
              <a:ext uri="{FF2B5EF4-FFF2-40B4-BE49-F238E27FC236}">
                <a16:creationId xmlns:a16="http://schemas.microsoft.com/office/drawing/2014/main" id="{4E0DAD93-68B5-A2C8-EEBA-60BCC2B1E558}"/>
              </a:ext>
            </a:extLst>
          </p:cNvPr>
          <p:cNvSpPr>
            <a:spLocks noGrp="1" noChangeArrowheads="1"/>
          </p:cNvSpPr>
          <p:nvPr>
            <p:ph type="title"/>
          </p:nvPr>
        </p:nvSpPr>
        <p:spPr>
          <a:xfrm>
            <a:off x="503238" y="576263"/>
            <a:ext cx="7199312" cy="720725"/>
          </a:xfrm>
          <a:ln/>
        </p:spPr>
        <p:txBody>
          <a:bodyPr tIns="27215"/>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altLang="en-US"/>
              <a:t>Table</a:t>
            </a:r>
          </a:p>
        </p:txBody>
      </p:sp>
      <p:graphicFrame>
        <p:nvGraphicFramePr>
          <p:cNvPr id="6146" name="Group 2">
            <a:extLst>
              <a:ext uri="{FF2B5EF4-FFF2-40B4-BE49-F238E27FC236}">
                <a16:creationId xmlns:a16="http://schemas.microsoft.com/office/drawing/2014/main" id="{05547320-2293-BB5D-49D6-1AB2995A77C1}"/>
              </a:ext>
            </a:extLst>
          </p:cNvPr>
          <p:cNvGraphicFramePr>
            <a:graphicFrameLocks noGrp="1"/>
          </p:cNvGraphicFramePr>
          <p:nvPr/>
        </p:nvGraphicFramePr>
        <p:xfrm>
          <a:off x="503238" y="1800225"/>
          <a:ext cx="9074150" cy="3990979"/>
        </p:xfrm>
        <a:graphic>
          <a:graphicData uri="http://schemas.openxmlformats.org/drawingml/2006/table">
            <a:tbl>
              <a:tblPr/>
              <a:tblGrid>
                <a:gridCol w="1814512">
                  <a:extLst>
                    <a:ext uri="{9D8B030D-6E8A-4147-A177-3AD203B41FA5}">
                      <a16:colId xmlns:a16="http://schemas.microsoft.com/office/drawing/2014/main" val="368356790"/>
                    </a:ext>
                  </a:extLst>
                </a:gridCol>
                <a:gridCol w="1814513">
                  <a:extLst>
                    <a:ext uri="{9D8B030D-6E8A-4147-A177-3AD203B41FA5}">
                      <a16:colId xmlns:a16="http://schemas.microsoft.com/office/drawing/2014/main" val="1153093874"/>
                    </a:ext>
                  </a:extLst>
                </a:gridCol>
                <a:gridCol w="1816100">
                  <a:extLst>
                    <a:ext uri="{9D8B030D-6E8A-4147-A177-3AD203B41FA5}">
                      <a16:colId xmlns:a16="http://schemas.microsoft.com/office/drawing/2014/main" val="4269159533"/>
                    </a:ext>
                  </a:extLst>
                </a:gridCol>
                <a:gridCol w="1814512">
                  <a:extLst>
                    <a:ext uri="{9D8B030D-6E8A-4147-A177-3AD203B41FA5}">
                      <a16:colId xmlns:a16="http://schemas.microsoft.com/office/drawing/2014/main" val="2626729676"/>
                    </a:ext>
                  </a:extLst>
                </a:gridCol>
                <a:gridCol w="1814513">
                  <a:extLst>
                    <a:ext uri="{9D8B030D-6E8A-4147-A177-3AD203B41FA5}">
                      <a16:colId xmlns:a16="http://schemas.microsoft.com/office/drawing/2014/main" val="4084490344"/>
                    </a:ext>
                  </a:extLst>
                </a:gridCol>
              </a:tblGrid>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rPr>
                        <a:t>Column 1</a:t>
                      </a: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en-US" sz="1800" b="0" i="0" u="none" strike="noStrike" cap="none" normalizeH="0" baseline="0">
                          <a:ln>
                            <a:noFill/>
                          </a:ln>
                          <a:solidFill>
                            <a:srgbClr val="000000"/>
                          </a:solidFill>
                          <a:effectLst/>
                          <a:latin typeface="Arial" panose="020B0604020202020204" pitchFamily="34" charset="0"/>
                          <a:cs typeface="DejaVu Sans" charset="0"/>
                        </a:rPr>
                        <a:t>Column 2</a:t>
                      </a: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en-US" sz="1800" b="0" i="0" u="none" strike="noStrike" cap="none" normalizeH="0" baseline="0">
                          <a:ln>
                            <a:noFill/>
                          </a:ln>
                          <a:solidFill>
                            <a:srgbClr val="000000"/>
                          </a:solidFill>
                          <a:effectLst/>
                          <a:latin typeface="Arial" panose="020B0604020202020204" pitchFamily="34" charset="0"/>
                          <a:cs typeface="DejaVu Sans" charset="0"/>
                        </a:rPr>
                        <a:t>Column 3</a:t>
                      </a: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en-US" sz="1800" b="0" i="0" u="none" strike="noStrike" cap="none" normalizeH="0" baseline="0">
                          <a:ln>
                            <a:noFill/>
                          </a:ln>
                          <a:solidFill>
                            <a:srgbClr val="000000"/>
                          </a:solidFill>
                          <a:effectLst/>
                          <a:latin typeface="Arial" panose="020B0604020202020204" pitchFamily="34" charset="0"/>
                          <a:cs typeface="DejaVu Sans" charset="0"/>
                        </a:rPr>
                        <a:t>Column 4</a:t>
                      </a: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en-US" sz="1800" b="0" i="0" u="none" strike="noStrike" cap="none" normalizeH="0" baseline="0">
                          <a:ln>
                            <a:noFill/>
                          </a:ln>
                          <a:solidFill>
                            <a:srgbClr val="000000"/>
                          </a:solidFill>
                          <a:effectLst/>
                          <a:latin typeface="Arial" panose="020B0604020202020204" pitchFamily="34" charset="0"/>
                          <a:cs typeface="DejaVu Sans" charset="0"/>
                        </a:rPr>
                        <a:t>Column 5</a:t>
                      </a:r>
                    </a:p>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2400" b="0" i="0" u="none" strike="noStrike" cap="none" normalizeH="0" baseline="0">
                        <a:ln>
                          <a:noFill/>
                        </a:ln>
                        <a:solidFill>
                          <a:srgbClr val="000000"/>
                        </a:solidFill>
                        <a:effectLst/>
                        <a:latin typeface="Times New Roman" panose="02020603050405020304" pitchFamily="18" charset="0"/>
                        <a:cs typeface="DejaVu Sans"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extLst>
                  <a:ext uri="{0D108BD9-81ED-4DB2-BD59-A6C34878D82A}">
                    <a16:rowId xmlns:a16="http://schemas.microsoft.com/office/drawing/2014/main" val="560513524"/>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2021672856"/>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204385237"/>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886377463"/>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3403131819"/>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260115914"/>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2080180334"/>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3403641833"/>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3746946098"/>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925814269"/>
                  </a:ext>
                </a:extLst>
              </a:tr>
            </a:tbl>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614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a:extLst>
              <a:ext uri="{FF2B5EF4-FFF2-40B4-BE49-F238E27FC236}">
                <a16:creationId xmlns:a16="http://schemas.microsoft.com/office/drawing/2014/main" id="{DAFF79F9-93AE-D015-E451-F95A8A1CF272}"/>
              </a:ext>
            </a:extLst>
          </p:cNvPr>
          <p:cNvSpPr>
            <a:spLocks noGrp="1" noChangeArrowheads="1"/>
          </p:cNvSpPr>
          <p:nvPr>
            <p:ph type="title"/>
          </p:nvPr>
        </p:nvSpPr>
        <p:spPr>
          <a:xfrm>
            <a:off x="503238" y="576263"/>
            <a:ext cx="7199312" cy="720725"/>
          </a:xfrm>
          <a:ln/>
        </p:spPr>
        <p:txBody>
          <a:bodyPr tIns="27215"/>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altLang="en-US"/>
              <a:t>Photo</a:t>
            </a:r>
          </a:p>
        </p:txBody>
      </p:sp>
      <p:pic>
        <p:nvPicPr>
          <p:cNvPr id="7170" name="Picture 2">
            <a:extLst>
              <a:ext uri="{FF2B5EF4-FFF2-40B4-BE49-F238E27FC236}">
                <a16:creationId xmlns:a16="http://schemas.microsoft.com/office/drawing/2014/main" id="{9C0EC483-AD29-3882-53D6-E7E1DE10F9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1125" y="1920875"/>
            <a:ext cx="7123113" cy="42068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716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7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Droid Sans Fallback"/>
      </a:majorFont>
      <a:minorFont>
        <a:latin typeface="Arial"/>
        <a:ea typeface=""/>
        <a:cs typeface="Droid Sans Fallback"/>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cs typeface="Droid Sans Fallback"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cs typeface="Droid Sans Fallback"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WenQuanYi Zen Hei"/>
      </a:majorFont>
      <a:minorFont>
        <a:latin typeface="Arial"/>
        <a:ea typeface=""/>
        <a:cs typeface="WenQuanYi Zen He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cs typeface="Droid Sans Fallback"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cs typeface="Droid Sans Fallback"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TotalTime>
  <Words>312</Words>
  <Application>Microsoft Office PowerPoint</Application>
  <PresentationFormat>Custom</PresentationFormat>
  <Paragraphs>19</Paragraphs>
  <Slides>4</Slides>
  <Notes>4</Notes>
  <HiddenSlides>0</HiddenSlides>
  <MMClips>0</MMClips>
  <ScaleCrop>false</ScaleCrop>
  <HeadingPairs>
    <vt:vector size="8" baseType="variant">
      <vt:variant>
        <vt:lpstr>Fonts Used</vt:lpstr>
      </vt:variant>
      <vt:variant>
        <vt:i4>2</vt:i4>
      </vt:variant>
      <vt:variant>
        <vt:lpstr>Theme</vt:lpstr>
      </vt:variant>
      <vt:variant>
        <vt:i4>2</vt:i4>
      </vt:variant>
      <vt:variant>
        <vt:lpstr>Embedded OLE Servers</vt:lpstr>
      </vt:variant>
      <vt:variant>
        <vt:i4>0</vt:i4>
      </vt:variant>
      <vt:variant>
        <vt:lpstr>Slide Titles</vt:lpstr>
      </vt:variant>
      <vt:variant>
        <vt:i4>4</vt:i4>
      </vt:variant>
    </vt:vector>
  </HeadingPairs>
  <TitlesOfParts>
    <vt:vector size="8" baseType="lpstr">
      <vt:lpstr>Arial</vt:lpstr>
      <vt:lpstr>Times New Roman</vt:lpstr>
      <vt:lpstr>Office Theme</vt:lpstr>
      <vt:lpstr>Office Theme</vt:lpstr>
      <vt:lpstr>Very Well Done</vt:lpstr>
      <vt:lpstr>Chart</vt:lpstr>
      <vt:lpstr>Table</vt:lpstr>
      <vt:lpstr>Photo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Lorem ipsum</dc:title>
  <dc:subject/>
  <dc:creator>Hafiz Arham</dc:creator>
  <cp:keywords/>
  <dc:description/>
  <cp:lastModifiedBy>Arham Ali</cp:lastModifiedBy>
  <cp:revision>7</cp:revision>
  <cp:lastPrinted>1601-01-01T00:00:00Z</cp:lastPrinted>
  <dcterms:created xsi:type="dcterms:W3CDTF">2017-08-10T19:58:16Z</dcterms:created>
  <dcterms:modified xsi:type="dcterms:W3CDTF">2025-07-14T11:48:34Z</dcterms:modified>
</cp:coreProperties>
</file>