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deal with bullies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Dealing with bullies necessitates a multifaceted approach predicated on psychological resilience, assertiveness, and strategic confrontation. </a:t>
            </a:r>
          </a:p>
          <a:p>
            <a:r>
              <a:t>Bullies often derive a sense of power from eliciting a r...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Ethics of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The ethics of life transcend rudimentary moral dichotomies, encapsulating a spectrum of existential imperatives. </a:t>
            </a:r>
          </a:p>
          <a:p>
            <a:r>
              <a:t>Ethical living requires a cognizant alignment of one's actions with universal princip...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