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7"/>
  </p:notesMasterIdLst>
  <p:sldIdLst>
    <p:sldId id="256" r:id="rId3"/>
    <p:sldId id="257" r:id="rId4"/>
    <p:sldId id="258" r:id="rId5"/>
    <p:sldId id="259" r:id="rId6"/>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686"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AE19819B-54D5-23F0-EECD-26A59A373D54}"/>
              </a:ext>
            </a:extLst>
          </p:cNvPr>
          <p:cNvSpPr>
            <a:spLocks noGrp="1" noRot="1" noChangeAspect="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AC2D21E6-22F5-FCFA-B078-0E6AEE66CF6D}"/>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E84CD048-B21C-60FF-105D-87B32FD281CE}"/>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D0E48816-4CFF-3BF2-E750-0F2A8408EF8A}"/>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9029DB1B-B774-68CB-29A8-E0CD2FA37AB1}"/>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D37D822F-3E82-D520-D2E7-995384E76E64}"/>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7298DA54-2983-4583-A670-06EA997400E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B5119299-369A-35D1-B90F-E6B23AA859AA}"/>
              </a:ext>
            </a:extLst>
          </p:cNvPr>
          <p:cNvSpPr>
            <a:spLocks noGrp="1" noChangeArrowheads="1"/>
          </p:cNvSpPr>
          <p:nvPr>
            <p:ph type="sldNum"/>
          </p:nvPr>
        </p:nvSpPr>
        <p:spPr>
          <a:ln/>
        </p:spPr>
        <p:txBody>
          <a:bodyPr/>
          <a:lstStyle/>
          <a:p>
            <a:fld id="{0EDFA6AB-C1EE-474A-9CCC-EE009F5DCB85}" type="slidenum">
              <a:rPr lang="en-US" altLang="en-US"/>
              <a:pPr/>
              <a:t>1</a:t>
            </a:fld>
            <a:endParaRPr lang="en-US" altLang="en-US"/>
          </a:p>
        </p:txBody>
      </p:sp>
      <p:sp>
        <p:nvSpPr>
          <p:cNvPr id="8193" name="Rectangle 1">
            <a:extLst>
              <a:ext uri="{FF2B5EF4-FFF2-40B4-BE49-F238E27FC236}">
                <a16:creationId xmlns:a16="http://schemas.microsoft.com/office/drawing/2014/main" id="{6A2D70D5-518B-73D3-3FC6-71DA5CAEA705}"/>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D5A2B718-04AA-F999-51C5-1DCDC058A4E6}"/>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This text is very important for the user.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0D40194-7E9D-D839-9DDD-238C2AD26749}"/>
              </a:ext>
            </a:extLst>
          </p:cNvPr>
          <p:cNvSpPr>
            <a:spLocks noGrp="1" noChangeArrowheads="1"/>
          </p:cNvSpPr>
          <p:nvPr>
            <p:ph type="sldNum"/>
          </p:nvPr>
        </p:nvSpPr>
        <p:spPr>
          <a:ln/>
        </p:spPr>
        <p:txBody>
          <a:bodyPr/>
          <a:lstStyle/>
          <a:p>
            <a:fld id="{A0401C5B-420B-45D0-B3BA-CFC8AA0A7C25}" type="slidenum">
              <a:rPr lang="en-US" altLang="en-US"/>
              <a:pPr/>
              <a:t>2</a:t>
            </a:fld>
            <a:endParaRPr lang="en-US" altLang="en-US"/>
          </a:p>
        </p:txBody>
      </p:sp>
      <p:sp>
        <p:nvSpPr>
          <p:cNvPr id="9217" name="Rectangle 1">
            <a:extLst>
              <a:ext uri="{FF2B5EF4-FFF2-40B4-BE49-F238E27FC236}">
                <a16:creationId xmlns:a16="http://schemas.microsoft.com/office/drawing/2014/main" id="{2F0BED24-6D8A-7529-B88B-729A1E13D5BA}"/>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5C880837-76CC-270E-B50A-48B2FECB1322}"/>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Test This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3416815-8DAD-FF22-3DF1-16225AFD17BD}"/>
              </a:ext>
            </a:extLst>
          </p:cNvPr>
          <p:cNvSpPr>
            <a:spLocks noGrp="1" noChangeArrowheads="1"/>
          </p:cNvSpPr>
          <p:nvPr>
            <p:ph type="sldNum"/>
          </p:nvPr>
        </p:nvSpPr>
        <p:spPr>
          <a:ln/>
        </p:spPr>
        <p:txBody>
          <a:bodyPr/>
          <a:lstStyle/>
          <a:p>
            <a:fld id="{6B39A8A9-F826-4DA0-95D0-9996F20075F9}" type="slidenum">
              <a:rPr lang="en-US" altLang="en-US"/>
              <a:pPr/>
              <a:t>3</a:t>
            </a:fld>
            <a:endParaRPr lang="en-US" altLang="en-US"/>
          </a:p>
        </p:txBody>
      </p:sp>
      <p:sp>
        <p:nvSpPr>
          <p:cNvPr id="10241" name="Rectangle 1">
            <a:extLst>
              <a:ext uri="{FF2B5EF4-FFF2-40B4-BE49-F238E27FC236}">
                <a16:creationId xmlns:a16="http://schemas.microsoft.com/office/drawing/2014/main" id="{B7D2567A-3B90-354D-CFC0-F16C69DE4227}"/>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a:extLst>
              <a:ext uri="{FF2B5EF4-FFF2-40B4-BE49-F238E27FC236}">
                <a16:creationId xmlns:a16="http://schemas.microsoft.com/office/drawing/2014/main" id="{93915A2B-70BB-AE49-4D2E-634FB6F33FFC}"/>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User-123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89B8FD51-FDEC-8093-78C6-55C17CA319B6}"/>
              </a:ext>
            </a:extLst>
          </p:cNvPr>
          <p:cNvSpPr>
            <a:spLocks noGrp="1" noChangeArrowheads="1"/>
          </p:cNvSpPr>
          <p:nvPr>
            <p:ph type="sldNum"/>
          </p:nvPr>
        </p:nvSpPr>
        <p:spPr>
          <a:ln/>
        </p:spPr>
        <p:txBody>
          <a:bodyPr/>
          <a:lstStyle/>
          <a:p>
            <a:fld id="{5AC3C974-2AE5-4870-A23D-D87483931211}" type="slidenum">
              <a:rPr lang="en-US" altLang="en-US"/>
              <a:pPr/>
              <a:t>4</a:t>
            </a:fld>
            <a:endParaRPr lang="en-US" altLang="en-US"/>
          </a:p>
        </p:txBody>
      </p:sp>
      <p:sp>
        <p:nvSpPr>
          <p:cNvPr id="11265" name="Rectangle 1">
            <a:extLst>
              <a:ext uri="{FF2B5EF4-FFF2-40B4-BE49-F238E27FC236}">
                <a16:creationId xmlns:a16="http://schemas.microsoft.com/office/drawing/2014/main" id="{6BBCEF5B-5EA1-5CEF-8604-81A4B021FEDA}"/>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a:extLst>
              <a:ext uri="{FF2B5EF4-FFF2-40B4-BE49-F238E27FC236}">
                <a16:creationId xmlns:a16="http://schemas.microsoft.com/office/drawing/2014/main" id="{ACD4DE90-7A1C-3046-A132-0524D218F879}"/>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Hello, hi team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9117-B531-5DE3-1AE1-2D766E284BCC}"/>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AF33C5-894B-C015-5AF7-F2FF6F231577}"/>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61BAFE-FEC5-2444-33FA-5195B4FCFBB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038C0D1-E7D7-E227-EEC7-2E4226393507}"/>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7A2C7A0-D536-FA7A-7732-0A3A0D74FF24}"/>
              </a:ext>
            </a:extLst>
          </p:cNvPr>
          <p:cNvSpPr>
            <a:spLocks noGrp="1"/>
          </p:cNvSpPr>
          <p:nvPr>
            <p:ph type="sldNum" idx="12"/>
          </p:nvPr>
        </p:nvSpPr>
        <p:spPr/>
        <p:txBody>
          <a:bodyPr/>
          <a:lstStyle>
            <a:lvl1pPr>
              <a:defRPr/>
            </a:lvl1pPr>
          </a:lstStyle>
          <a:p>
            <a:fld id="{6DDD529F-8904-42FD-AB9C-F2BCFB4DCB4B}" type="slidenum">
              <a:rPr lang="en-US" altLang="en-US"/>
              <a:pPr/>
              <a:t>‹#›</a:t>
            </a:fld>
            <a:endParaRPr lang="en-US" altLang="en-US"/>
          </a:p>
        </p:txBody>
      </p:sp>
    </p:spTree>
    <p:extLst>
      <p:ext uri="{BB962C8B-B14F-4D97-AF65-F5344CB8AC3E}">
        <p14:creationId xmlns:p14="http://schemas.microsoft.com/office/powerpoint/2010/main" val="397809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EA45-4352-A3E7-2CD1-5EE550066A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178ACF-AE4C-5367-14F6-A877BA5AEF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2E7A0-041B-1BF6-4403-5D98968E7A2E}"/>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8F978D5-BCFF-69BC-263E-F3E1DCDE2F05}"/>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BDFCF4B-94C4-845C-D812-6930C3733EFA}"/>
              </a:ext>
            </a:extLst>
          </p:cNvPr>
          <p:cNvSpPr>
            <a:spLocks noGrp="1"/>
          </p:cNvSpPr>
          <p:nvPr>
            <p:ph type="sldNum" idx="12"/>
          </p:nvPr>
        </p:nvSpPr>
        <p:spPr/>
        <p:txBody>
          <a:bodyPr/>
          <a:lstStyle>
            <a:lvl1pPr>
              <a:defRPr/>
            </a:lvl1pPr>
          </a:lstStyle>
          <a:p>
            <a:fld id="{44A7F613-25B6-4D14-84D1-1CDB3BCE99F0}" type="slidenum">
              <a:rPr lang="en-US" altLang="en-US"/>
              <a:pPr/>
              <a:t>‹#›</a:t>
            </a:fld>
            <a:endParaRPr lang="en-US" altLang="en-US"/>
          </a:p>
        </p:txBody>
      </p:sp>
    </p:spTree>
    <p:extLst>
      <p:ext uri="{BB962C8B-B14F-4D97-AF65-F5344CB8AC3E}">
        <p14:creationId xmlns:p14="http://schemas.microsoft.com/office/powerpoint/2010/main" val="242891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2AE354-07CD-F3B6-26BA-AD108B821083}"/>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870EC-831C-ABF7-8FC2-F9AF9F6A5DD1}"/>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73F74-9A6E-75DC-EF8C-F2359BD2FF9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E781135-B112-D5CA-D19E-0C9C662BACFC}"/>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DE25FBC-8630-9A4E-E67F-ACA211DF0DA5}"/>
              </a:ext>
            </a:extLst>
          </p:cNvPr>
          <p:cNvSpPr>
            <a:spLocks noGrp="1"/>
          </p:cNvSpPr>
          <p:nvPr>
            <p:ph type="sldNum" idx="12"/>
          </p:nvPr>
        </p:nvSpPr>
        <p:spPr/>
        <p:txBody>
          <a:bodyPr/>
          <a:lstStyle>
            <a:lvl1pPr>
              <a:defRPr/>
            </a:lvl1pPr>
          </a:lstStyle>
          <a:p>
            <a:fld id="{4FFA64CB-FE52-4467-9F3A-18AF97052935}" type="slidenum">
              <a:rPr lang="en-US" altLang="en-US"/>
              <a:pPr/>
              <a:t>‹#›</a:t>
            </a:fld>
            <a:endParaRPr lang="en-US" altLang="en-US"/>
          </a:p>
        </p:txBody>
      </p:sp>
    </p:spTree>
    <p:extLst>
      <p:ext uri="{BB962C8B-B14F-4D97-AF65-F5344CB8AC3E}">
        <p14:creationId xmlns:p14="http://schemas.microsoft.com/office/powerpoint/2010/main" val="359611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D7F6-9A85-A85B-35B4-21663FA5E96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D95ABD-8CA9-9496-8534-5DA84261A4D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B3E6FA-2B61-8501-0ED6-23E4F88EF71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053B68B-95FC-0A70-1D63-2CDF7BC01B34}"/>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3C4224E-917B-9CB1-7FFC-D30987D8FF75}"/>
              </a:ext>
            </a:extLst>
          </p:cNvPr>
          <p:cNvSpPr>
            <a:spLocks noGrp="1"/>
          </p:cNvSpPr>
          <p:nvPr>
            <p:ph type="sldNum" idx="12"/>
          </p:nvPr>
        </p:nvSpPr>
        <p:spPr/>
        <p:txBody>
          <a:bodyPr/>
          <a:lstStyle>
            <a:lvl1pPr>
              <a:defRPr/>
            </a:lvl1pPr>
          </a:lstStyle>
          <a:p>
            <a:fld id="{87775FC2-F991-4B5E-B6DF-036C025D3ADC}" type="slidenum">
              <a:rPr lang="en-US" altLang="en-US"/>
              <a:pPr/>
              <a:t>‹#›</a:t>
            </a:fld>
            <a:endParaRPr lang="en-US" altLang="en-US"/>
          </a:p>
        </p:txBody>
      </p:sp>
    </p:spTree>
    <p:extLst>
      <p:ext uri="{BB962C8B-B14F-4D97-AF65-F5344CB8AC3E}">
        <p14:creationId xmlns:p14="http://schemas.microsoft.com/office/powerpoint/2010/main" val="2187312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350B-AF47-C173-9FD2-5408F1C6C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6A2A0F-4E91-95BF-F600-E327AB8E2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27E96-68DF-4AA7-0147-45E0ADEF95E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3E18122-D2A9-C502-080D-CF5C83C0192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B997250-1BC8-0994-915B-F2702206992E}"/>
              </a:ext>
            </a:extLst>
          </p:cNvPr>
          <p:cNvSpPr>
            <a:spLocks noGrp="1"/>
          </p:cNvSpPr>
          <p:nvPr>
            <p:ph type="sldNum" idx="12"/>
          </p:nvPr>
        </p:nvSpPr>
        <p:spPr/>
        <p:txBody>
          <a:bodyPr/>
          <a:lstStyle>
            <a:lvl1pPr>
              <a:defRPr/>
            </a:lvl1pPr>
          </a:lstStyle>
          <a:p>
            <a:fld id="{4919B5DF-1951-4D4D-8BA8-2D9D1D2F7E42}" type="slidenum">
              <a:rPr lang="en-US" altLang="en-US"/>
              <a:pPr/>
              <a:t>‹#›</a:t>
            </a:fld>
            <a:endParaRPr lang="en-US" altLang="en-US"/>
          </a:p>
        </p:txBody>
      </p:sp>
    </p:spTree>
    <p:extLst>
      <p:ext uri="{BB962C8B-B14F-4D97-AF65-F5344CB8AC3E}">
        <p14:creationId xmlns:p14="http://schemas.microsoft.com/office/powerpoint/2010/main" val="2172740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BEF7-7F9B-C1B1-C75E-1AC206140274}"/>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05A8EE-01F7-065E-2A0C-C07B958A7CBF}"/>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CDF8211-54B7-131D-F78D-B96D5914040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1F87997-B246-F832-B094-A8138C81C86C}"/>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5DF770C-FD50-5EFA-C78F-EB65B9C0CC15}"/>
              </a:ext>
            </a:extLst>
          </p:cNvPr>
          <p:cNvSpPr>
            <a:spLocks noGrp="1"/>
          </p:cNvSpPr>
          <p:nvPr>
            <p:ph type="sldNum" idx="12"/>
          </p:nvPr>
        </p:nvSpPr>
        <p:spPr/>
        <p:txBody>
          <a:bodyPr/>
          <a:lstStyle>
            <a:lvl1pPr>
              <a:defRPr/>
            </a:lvl1pPr>
          </a:lstStyle>
          <a:p>
            <a:fld id="{28587797-DF0A-4106-A85E-54332807D5ED}" type="slidenum">
              <a:rPr lang="en-US" altLang="en-US"/>
              <a:pPr/>
              <a:t>‹#›</a:t>
            </a:fld>
            <a:endParaRPr lang="en-US" altLang="en-US"/>
          </a:p>
        </p:txBody>
      </p:sp>
    </p:spTree>
    <p:extLst>
      <p:ext uri="{BB962C8B-B14F-4D97-AF65-F5344CB8AC3E}">
        <p14:creationId xmlns:p14="http://schemas.microsoft.com/office/powerpoint/2010/main" val="832577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F443-9BBF-BA0B-3B0E-2DF1BACC2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F0998-8883-6D9B-EE34-C687FD6CCFC1}"/>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10EB31-350D-663F-77A3-23C40D68EF1F}"/>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2EFF44-C8D8-A821-C289-C5F8A6605E19}"/>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84538D1-CFF5-9C01-E191-D59ECDD5125D}"/>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B8B876-A847-A4BF-3943-1C2F2A67582E}"/>
              </a:ext>
            </a:extLst>
          </p:cNvPr>
          <p:cNvSpPr>
            <a:spLocks noGrp="1"/>
          </p:cNvSpPr>
          <p:nvPr>
            <p:ph type="sldNum" idx="12"/>
          </p:nvPr>
        </p:nvSpPr>
        <p:spPr/>
        <p:txBody>
          <a:bodyPr/>
          <a:lstStyle>
            <a:lvl1pPr>
              <a:defRPr/>
            </a:lvl1pPr>
          </a:lstStyle>
          <a:p>
            <a:fld id="{6F6A02B5-A9D7-40FF-8976-36F63F012CE4}" type="slidenum">
              <a:rPr lang="en-US" altLang="en-US"/>
              <a:pPr/>
              <a:t>‹#›</a:t>
            </a:fld>
            <a:endParaRPr lang="en-US" altLang="en-US"/>
          </a:p>
        </p:txBody>
      </p:sp>
    </p:spTree>
    <p:extLst>
      <p:ext uri="{BB962C8B-B14F-4D97-AF65-F5344CB8AC3E}">
        <p14:creationId xmlns:p14="http://schemas.microsoft.com/office/powerpoint/2010/main" val="1186582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04A2-B2E0-2D7F-3AA9-61346E080B94}"/>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DCC3B2-3AF5-C2AB-1FC9-0D8E5AF43553}"/>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406D8C-AF81-FCB1-C8DA-21C030F0ED3D}"/>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07DDB-6A24-06B6-4E03-A80597074AE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A22498-EB67-504C-CA51-DFC88DFE7722}"/>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994E23-64D7-CB04-9C3C-0B4BAFBB98E3}"/>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B7128E3-E733-1F50-ED5D-E1DE7DB79223}"/>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E42C2D69-B962-8E3E-4FB5-07E6983A1C90}"/>
              </a:ext>
            </a:extLst>
          </p:cNvPr>
          <p:cNvSpPr>
            <a:spLocks noGrp="1"/>
          </p:cNvSpPr>
          <p:nvPr>
            <p:ph type="sldNum" idx="12"/>
          </p:nvPr>
        </p:nvSpPr>
        <p:spPr/>
        <p:txBody>
          <a:bodyPr/>
          <a:lstStyle>
            <a:lvl1pPr>
              <a:defRPr/>
            </a:lvl1pPr>
          </a:lstStyle>
          <a:p>
            <a:fld id="{7E11991E-9EF7-4FEB-8AD3-D764448E2C9F}" type="slidenum">
              <a:rPr lang="en-US" altLang="en-US"/>
              <a:pPr/>
              <a:t>‹#›</a:t>
            </a:fld>
            <a:endParaRPr lang="en-US" altLang="en-US"/>
          </a:p>
        </p:txBody>
      </p:sp>
    </p:spTree>
    <p:extLst>
      <p:ext uri="{BB962C8B-B14F-4D97-AF65-F5344CB8AC3E}">
        <p14:creationId xmlns:p14="http://schemas.microsoft.com/office/powerpoint/2010/main" val="4055958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D2DB-2675-A948-79A5-F2DAD8ECAD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83BEAB-CB44-6D79-9D8E-A86A4C86EF13}"/>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7847DF0-4DE7-802E-643E-16C9F2701375}"/>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B9F080D6-58F1-383E-502A-AB64B6AC29FB}"/>
              </a:ext>
            </a:extLst>
          </p:cNvPr>
          <p:cNvSpPr>
            <a:spLocks noGrp="1"/>
          </p:cNvSpPr>
          <p:nvPr>
            <p:ph type="sldNum" idx="12"/>
          </p:nvPr>
        </p:nvSpPr>
        <p:spPr/>
        <p:txBody>
          <a:bodyPr/>
          <a:lstStyle>
            <a:lvl1pPr>
              <a:defRPr/>
            </a:lvl1pPr>
          </a:lstStyle>
          <a:p>
            <a:fld id="{366BE075-2C1B-4733-A4B4-BDC0FCCCF0F0}" type="slidenum">
              <a:rPr lang="en-US" altLang="en-US"/>
              <a:pPr/>
              <a:t>‹#›</a:t>
            </a:fld>
            <a:endParaRPr lang="en-US" altLang="en-US"/>
          </a:p>
        </p:txBody>
      </p:sp>
    </p:spTree>
    <p:extLst>
      <p:ext uri="{BB962C8B-B14F-4D97-AF65-F5344CB8AC3E}">
        <p14:creationId xmlns:p14="http://schemas.microsoft.com/office/powerpoint/2010/main" val="2821112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5697E-DEAF-07F1-D5AF-94086EA98502}"/>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443055A-DCAF-EF9D-0AD1-CF2A4BECFE77}"/>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9C6512C2-BD52-8137-2541-6482458F0451}"/>
              </a:ext>
            </a:extLst>
          </p:cNvPr>
          <p:cNvSpPr>
            <a:spLocks noGrp="1"/>
          </p:cNvSpPr>
          <p:nvPr>
            <p:ph type="sldNum" idx="12"/>
          </p:nvPr>
        </p:nvSpPr>
        <p:spPr/>
        <p:txBody>
          <a:bodyPr/>
          <a:lstStyle>
            <a:lvl1pPr>
              <a:defRPr/>
            </a:lvl1pPr>
          </a:lstStyle>
          <a:p>
            <a:fld id="{E17295C7-4616-4D82-9400-1B126482CB6B}" type="slidenum">
              <a:rPr lang="en-US" altLang="en-US"/>
              <a:pPr/>
              <a:t>‹#›</a:t>
            </a:fld>
            <a:endParaRPr lang="en-US" altLang="en-US"/>
          </a:p>
        </p:txBody>
      </p:sp>
    </p:spTree>
    <p:extLst>
      <p:ext uri="{BB962C8B-B14F-4D97-AF65-F5344CB8AC3E}">
        <p14:creationId xmlns:p14="http://schemas.microsoft.com/office/powerpoint/2010/main" val="265562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6248-34EB-C11E-1F9A-4E48AAD93AB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E01AA9-20BB-8034-0F04-4D98927E5C26}"/>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50A1-AB8C-94E4-F8D3-747A06A76C5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C1BF4-591D-AB1B-13C9-DA38957794C5}"/>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3EDE213-B105-E1A3-9F98-CDE9A817E961}"/>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008AE50-59FF-343C-992D-9E3DEC0D3D54}"/>
              </a:ext>
            </a:extLst>
          </p:cNvPr>
          <p:cNvSpPr>
            <a:spLocks noGrp="1"/>
          </p:cNvSpPr>
          <p:nvPr>
            <p:ph type="sldNum" idx="12"/>
          </p:nvPr>
        </p:nvSpPr>
        <p:spPr/>
        <p:txBody>
          <a:bodyPr/>
          <a:lstStyle>
            <a:lvl1pPr>
              <a:defRPr/>
            </a:lvl1pPr>
          </a:lstStyle>
          <a:p>
            <a:fld id="{5286B6C2-503B-472D-B476-4D4AD7548960}" type="slidenum">
              <a:rPr lang="en-US" altLang="en-US"/>
              <a:pPr/>
              <a:t>‹#›</a:t>
            </a:fld>
            <a:endParaRPr lang="en-US" altLang="en-US"/>
          </a:p>
        </p:txBody>
      </p:sp>
    </p:spTree>
    <p:extLst>
      <p:ext uri="{BB962C8B-B14F-4D97-AF65-F5344CB8AC3E}">
        <p14:creationId xmlns:p14="http://schemas.microsoft.com/office/powerpoint/2010/main" val="384459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63DD-F5F8-4310-8972-FF0D5FA0B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99B9C-B8EE-D129-F6CC-B1211F0BC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CB3AA-B7EF-F551-8387-EAE507B19EF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A5290A4-1E2B-0870-CE15-D44F8772529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FA35841-2C13-A7AB-178B-63D9A2232CB1}"/>
              </a:ext>
            </a:extLst>
          </p:cNvPr>
          <p:cNvSpPr>
            <a:spLocks noGrp="1"/>
          </p:cNvSpPr>
          <p:nvPr>
            <p:ph type="sldNum" idx="12"/>
          </p:nvPr>
        </p:nvSpPr>
        <p:spPr/>
        <p:txBody>
          <a:bodyPr/>
          <a:lstStyle>
            <a:lvl1pPr>
              <a:defRPr/>
            </a:lvl1pPr>
          </a:lstStyle>
          <a:p>
            <a:fld id="{930EFF22-8465-4A18-86D8-8015C665975A}" type="slidenum">
              <a:rPr lang="en-US" altLang="en-US"/>
              <a:pPr/>
              <a:t>‹#›</a:t>
            </a:fld>
            <a:endParaRPr lang="en-US" altLang="en-US"/>
          </a:p>
        </p:txBody>
      </p:sp>
    </p:spTree>
    <p:extLst>
      <p:ext uri="{BB962C8B-B14F-4D97-AF65-F5344CB8AC3E}">
        <p14:creationId xmlns:p14="http://schemas.microsoft.com/office/powerpoint/2010/main" val="554287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270A-D124-9FFF-6D9E-B899150E03C0}"/>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3C7B4-BDEA-F88E-3B4A-7D5A4290BDC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E8F33-72A9-C4FF-0B39-E760FC7F886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78962-BC3E-4E59-4BE6-511D571775AA}"/>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1A2B818-3E34-7916-D6A1-54164184FA4B}"/>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C43D96C-F3ED-C9FF-6F87-A923FDF0648F}"/>
              </a:ext>
            </a:extLst>
          </p:cNvPr>
          <p:cNvSpPr>
            <a:spLocks noGrp="1"/>
          </p:cNvSpPr>
          <p:nvPr>
            <p:ph type="sldNum" idx="12"/>
          </p:nvPr>
        </p:nvSpPr>
        <p:spPr/>
        <p:txBody>
          <a:bodyPr/>
          <a:lstStyle>
            <a:lvl1pPr>
              <a:defRPr/>
            </a:lvl1pPr>
          </a:lstStyle>
          <a:p>
            <a:fld id="{1A5B2C81-916D-49DA-99EE-9924369E7EFC}" type="slidenum">
              <a:rPr lang="en-US" altLang="en-US"/>
              <a:pPr/>
              <a:t>‹#›</a:t>
            </a:fld>
            <a:endParaRPr lang="en-US" altLang="en-US"/>
          </a:p>
        </p:txBody>
      </p:sp>
    </p:spTree>
    <p:extLst>
      <p:ext uri="{BB962C8B-B14F-4D97-AF65-F5344CB8AC3E}">
        <p14:creationId xmlns:p14="http://schemas.microsoft.com/office/powerpoint/2010/main" val="713325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6A54-B6B5-EB11-20E2-27511D84E8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DF0039-613B-13E5-3785-7DB03A1F8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F1346-F45D-DE35-E34B-316FC980A35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4C58E4-31BC-8C1A-2FA3-373B00B60F6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03AA9DA-0EC1-5557-0241-8C7A93AADB16}"/>
              </a:ext>
            </a:extLst>
          </p:cNvPr>
          <p:cNvSpPr>
            <a:spLocks noGrp="1"/>
          </p:cNvSpPr>
          <p:nvPr>
            <p:ph type="sldNum" idx="12"/>
          </p:nvPr>
        </p:nvSpPr>
        <p:spPr/>
        <p:txBody>
          <a:bodyPr/>
          <a:lstStyle>
            <a:lvl1pPr>
              <a:defRPr/>
            </a:lvl1pPr>
          </a:lstStyle>
          <a:p>
            <a:fld id="{93AB496E-A221-4541-92DE-C2AC4D43E8F8}" type="slidenum">
              <a:rPr lang="en-US" altLang="en-US"/>
              <a:pPr/>
              <a:t>‹#›</a:t>
            </a:fld>
            <a:endParaRPr lang="en-US" altLang="en-US"/>
          </a:p>
        </p:txBody>
      </p:sp>
    </p:spTree>
    <p:extLst>
      <p:ext uri="{BB962C8B-B14F-4D97-AF65-F5344CB8AC3E}">
        <p14:creationId xmlns:p14="http://schemas.microsoft.com/office/powerpoint/2010/main" val="1102335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43CAF-480A-90A0-ED07-E46C07DC9639}"/>
              </a:ext>
            </a:extLst>
          </p:cNvPr>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865F84-068C-34BA-08DD-5B0E802AC643}"/>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D925C-055E-85C3-6A40-E921151182E5}"/>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C205367-6438-9208-D977-876762BE08F0}"/>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08EB993-A83C-9D57-E78C-1FEE32D92485}"/>
              </a:ext>
            </a:extLst>
          </p:cNvPr>
          <p:cNvSpPr>
            <a:spLocks noGrp="1"/>
          </p:cNvSpPr>
          <p:nvPr>
            <p:ph type="sldNum" idx="12"/>
          </p:nvPr>
        </p:nvSpPr>
        <p:spPr/>
        <p:txBody>
          <a:bodyPr/>
          <a:lstStyle>
            <a:lvl1pPr>
              <a:defRPr/>
            </a:lvl1pPr>
          </a:lstStyle>
          <a:p>
            <a:fld id="{C03C64B9-898F-42B0-BEEF-06B1B2439203}" type="slidenum">
              <a:rPr lang="en-US" altLang="en-US"/>
              <a:pPr/>
              <a:t>‹#›</a:t>
            </a:fld>
            <a:endParaRPr lang="en-US" altLang="en-US"/>
          </a:p>
        </p:txBody>
      </p:sp>
    </p:spTree>
    <p:extLst>
      <p:ext uri="{BB962C8B-B14F-4D97-AF65-F5344CB8AC3E}">
        <p14:creationId xmlns:p14="http://schemas.microsoft.com/office/powerpoint/2010/main" val="9076856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E142-F0A6-2CB7-541F-246E67F199FF}"/>
              </a:ext>
            </a:extLst>
          </p:cNvPr>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a:extLst>
              <a:ext uri="{FF2B5EF4-FFF2-40B4-BE49-F238E27FC236}">
                <a16:creationId xmlns:a16="http://schemas.microsoft.com/office/drawing/2014/main" id="{2D5825E6-C73F-C024-528C-397C93BF2D88}"/>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89D5DAB-F6BE-A36A-D657-E7239418D252}"/>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6B0BCBA-3DF9-FA0A-01CF-7E13DBBAEF6C}"/>
              </a:ext>
            </a:extLst>
          </p:cNvPr>
          <p:cNvSpPr>
            <a:spLocks noGrp="1"/>
          </p:cNvSpPr>
          <p:nvPr>
            <p:ph type="sldNum" idx="12"/>
          </p:nvPr>
        </p:nvSpPr>
        <p:spPr>
          <a:xfrm>
            <a:off x="7226300" y="6886575"/>
            <a:ext cx="2346325" cy="519113"/>
          </a:xfrm>
        </p:spPr>
        <p:txBody>
          <a:bodyPr/>
          <a:lstStyle>
            <a:lvl1pPr>
              <a:defRPr/>
            </a:lvl1pPr>
          </a:lstStyle>
          <a:p>
            <a:fld id="{8BD60862-5D7D-4D51-A84D-996C02601C28}" type="slidenum">
              <a:rPr lang="en-US" altLang="en-US"/>
              <a:pPr/>
              <a:t>‹#›</a:t>
            </a:fld>
            <a:endParaRPr lang="en-US" altLang="en-US"/>
          </a:p>
        </p:txBody>
      </p:sp>
    </p:spTree>
    <p:extLst>
      <p:ext uri="{BB962C8B-B14F-4D97-AF65-F5344CB8AC3E}">
        <p14:creationId xmlns:p14="http://schemas.microsoft.com/office/powerpoint/2010/main" val="368555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0207-DC55-A980-1162-08154E68090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B8554-37C1-C7E7-2467-538FCA01563A}"/>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548A0FF-9DB4-EB5A-8E93-4E1CB3C0AB7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039C3F3-D227-AE5F-EE64-3A2B6F752DA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277519B-60B2-313E-0C31-8B8030EB4681}"/>
              </a:ext>
            </a:extLst>
          </p:cNvPr>
          <p:cNvSpPr>
            <a:spLocks noGrp="1"/>
          </p:cNvSpPr>
          <p:nvPr>
            <p:ph type="sldNum" idx="12"/>
          </p:nvPr>
        </p:nvSpPr>
        <p:spPr/>
        <p:txBody>
          <a:bodyPr/>
          <a:lstStyle>
            <a:lvl1pPr>
              <a:defRPr/>
            </a:lvl1pPr>
          </a:lstStyle>
          <a:p>
            <a:fld id="{7247B294-AD06-4005-98D5-BF09ABB708D2}" type="slidenum">
              <a:rPr lang="en-US" altLang="en-US"/>
              <a:pPr/>
              <a:t>‹#›</a:t>
            </a:fld>
            <a:endParaRPr lang="en-US" altLang="en-US"/>
          </a:p>
        </p:txBody>
      </p:sp>
    </p:spTree>
    <p:extLst>
      <p:ext uri="{BB962C8B-B14F-4D97-AF65-F5344CB8AC3E}">
        <p14:creationId xmlns:p14="http://schemas.microsoft.com/office/powerpoint/2010/main" val="84181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86BB-163D-285A-D020-85736F956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398E87-5F3F-5C21-904D-74103C753FAF}"/>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79F8AD-F36B-A6F5-80FC-E105C58FFE3F}"/>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29A9C-787E-62A8-741E-2F4866A72A7E}"/>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1530D32-90CF-7FD5-7B41-ED1E6F1CF15F}"/>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D903ADF-05E5-DB0E-A124-A3376F75AF55}"/>
              </a:ext>
            </a:extLst>
          </p:cNvPr>
          <p:cNvSpPr>
            <a:spLocks noGrp="1"/>
          </p:cNvSpPr>
          <p:nvPr>
            <p:ph type="sldNum" idx="12"/>
          </p:nvPr>
        </p:nvSpPr>
        <p:spPr/>
        <p:txBody>
          <a:bodyPr/>
          <a:lstStyle>
            <a:lvl1pPr>
              <a:defRPr/>
            </a:lvl1pPr>
          </a:lstStyle>
          <a:p>
            <a:fld id="{CD626828-4AFB-421D-9F52-DAD902D58054}" type="slidenum">
              <a:rPr lang="en-US" altLang="en-US"/>
              <a:pPr/>
              <a:t>‹#›</a:t>
            </a:fld>
            <a:endParaRPr lang="en-US" altLang="en-US"/>
          </a:p>
        </p:txBody>
      </p:sp>
    </p:spTree>
    <p:extLst>
      <p:ext uri="{BB962C8B-B14F-4D97-AF65-F5344CB8AC3E}">
        <p14:creationId xmlns:p14="http://schemas.microsoft.com/office/powerpoint/2010/main" val="203106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FD89-DDFD-2B26-A5D1-EE6D5CA88904}"/>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A982A-5B97-A67A-0496-69408A9BD88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AEAF6C-8ED9-D5EE-C8EA-9821510528B6}"/>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B81109-5228-0E8E-F9AC-40F686533F55}"/>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41E7B4-8BEF-2C00-83DE-2340A3B41FB5}"/>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6ECA7A-3189-D4B4-D6C3-9489C740B418}"/>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17262F9-F85F-C679-CD47-C80D90E73FDF}"/>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8CC8E195-A3FA-EE00-7195-39D01E950E21}"/>
              </a:ext>
            </a:extLst>
          </p:cNvPr>
          <p:cNvSpPr>
            <a:spLocks noGrp="1"/>
          </p:cNvSpPr>
          <p:nvPr>
            <p:ph type="sldNum" idx="12"/>
          </p:nvPr>
        </p:nvSpPr>
        <p:spPr/>
        <p:txBody>
          <a:bodyPr/>
          <a:lstStyle>
            <a:lvl1pPr>
              <a:defRPr/>
            </a:lvl1pPr>
          </a:lstStyle>
          <a:p>
            <a:fld id="{54B2CF8E-3035-43FC-AEF2-8788C03D026D}" type="slidenum">
              <a:rPr lang="en-US" altLang="en-US"/>
              <a:pPr/>
              <a:t>‹#›</a:t>
            </a:fld>
            <a:endParaRPr lang="en-US" altLang="en-US"/>
          </a:p>
        </p:txBody>
      </p:sp>
    </p:spTree>
    <p:extLst>
      <p:ext uri="{BB962C8B-B14F-4D97-AF65-F5344CB8AC3E}">
        <p14:creationId xmlns:p14="http://schemas.microsoft.com/office/powerpoint/2010/main" val="210496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F427-3F40-E076-A61B-8816039776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2FBA77-8CB6-08F7-4973-23744B67B443}"/>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7FBB59E5-2030-E35F-16D1-07F83B0303BA}"/>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54C1B23-E6AA-C10B-A418-A09FFA77D13D}"/>
              </a:ext>
            </a:extLst>
          </p:cNvPr>
          <p:cNvSpPr>
            <a:spLocks noGrp="1"/>
          </p:cNvSpPr>
          <p:nvPr>
            <p:ph type="sldNum" idx="12"/>
          </p:nvPr>
        </p:nvSpPr>
        <p:spPr/>
        <p:txBody>
          <a:bodyPr/>
          <a:lstStyle>
            <a:lvl1pPr>
              <a:defRPr/>
            </a:lvl1pPr>
          </a:lstStyle>
          <a:p>
            <a:fld id="{D08F0281-AF8F-4938-BB27-D0D3A2FE2824}" type="slidenum">
              <a:rPr lang="en-US" altLang="en-US"/>
              <a:pPr/>
              <a:t>‹#›</a:t>
            </a:fld>
            <a:endParaRPr lang="en-US" altLang="en-US"/>
          </a:p>
        </p:txBody>
      </p:sp>
    </p:spTree>
    <p:extLst>
      <p:ext uri="{BB962C8B-B14F-4D97-AF65-F5344CB8AC3E}">
        <p14:creationId xmlns:p14="http://schemas.microsoft.com/office/powerpoint/2010/main" val="15730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6F81D-16EF-BDBB-F303-67ABA952424A}"/>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D0D7FA3-1E07-6448-F50A-1D4EF89276F5}"/>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54AE4CF-D227-472E-F55B-A904DFA68105}"/>
              </a:ext>
            </a:extLst>
          </p:cNvPr>
          <p:cNvSpPr>
            <a:spLocks noGrp="1"/>
          </p:cNvSpPr>
          <p:nvPr>
            <p:ph type="sldNum" idx="12"/>
          </p:nvPr>
        </p:nvSpPr>
        <p:spPr/>
        <p:txBody>
          <a:bodyPr/>
          <a:lstStyle>
            <a:lvl1pPr>
              <a:defRPr/>
            </a:lvl1pPr>
          </a:lstStyle>
          <a:p>
            <a:fld id="{C38FA86F-D288-492E-8DDA-C7C3E49F36B7}" type="slidenum">
              <a:rPr lang="en-US" altLang="en-US"/>
              <a:pPr/>
              <a:t>‹#›</a:t>
            </a:fld>
            <a:endParaRPr lang="en-US" altLang="en-US"/>
          </a:p>
        </p:txBody>
      </p:sp>
    </p:spTree>
    <p:extLst>
      <p:ext uri="{BB962C8B-B14F-4D97-AF65-F5344CB8AC3E}">
        <p14:creationId xmlns:p14="http://schemas.microsoft.com/office/powerpoint/2010/main" val="8279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5F16-A060-7AE9-2D2A-A1A090F9305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F5A6F-C25D-EFC1-AC87-6D881B449F98}"/>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48E661-0B73-4EC7-2369-DFD243F5EA91}"/>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7862C-FDB4-F21B-1293-AC5393060930}"/>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DD410AF-CFAC-9F77-CDB4-312535EC9A83}"/>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4F43444-1124-9E6E-41AC-62420C8CC711}"/>
              </a:ext>
            </a:extLst>
          </p:cNvPr>
          <p:cNvSpPr>
            <a:spLocks noGrp="1"/>
          </p:cNvSpPr>
          <p:nvPr>
            <p:ph type="sldNum" idx="12"/>
          </p:nvPr>
        </p:nvSpPr>
        <p:spPr/>
        <p:txBody>
          <a:bodyPr/>
          <a:lstStyle>
            <a:lvl1pPr>
              <a:defRPr/>
            </a:lvl1pPr>
          </a:lstStyle>
          <a:p>
            <a:fld id="{3639FCF8-3A1A-46FF-B94A-AFA1AD1BD901}" type="slidenum">
              <a:rPr lang="en-US" altLang="en-US"/>
              <a:pPr/>
              <a:t>‹#›</a:t>
            </a:fld>
            <a:endParaRPr lang="en-US" altLang="en-US"/>
          </a:p>
        </p:txBody>
      </p:sp>
    </p:spTree>
    <p:extLst>
      <p:ext uri="{BB962C8B-B14F-4D97-AF65-F5344CB8AC3E}">
        <p14:creationId xmlns:p14="http://schemas.microsoft.com/office/powerpoint/2010/main" val="104522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A414-C288-1AC6-1B39-C62145F7849B}"/>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F6EFB-1953-F4FD-A34B-246B3F0492E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0BE8B9-90C1-DC9D-1BBE-8290F96E5D0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009D9-810E-498B-0CD6-37200A1BCBF3}"/>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3D75D67-8D29-AD09-B98F-6C36E558D017}"/>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8677E97-C3B7-839A-1327-78D410FD7DFA}"/>
              </a:ext>
            </a:extLst>
          </p:cNvPr>
          <p:cNvSpPr>
            <a:spLocks noGrp="1"/>
          </p:cNvSpPr>
          <p:nvPr>
            <p:ph type="sldNum" idx="12"/>
          </p:nvPr>
        </p:nvSpPr>
        <p:spPr/>
        <p:txBody>
          <a:bodyPr/>
          <a:lstStyle>
            <a:lvl1pPr>
              <a:defRPr/>
            </a:lvl1pPr>
          </a:lstStyle>
          <a:p>
            <a:fld id="{6273FD83-1818-4BFF-A0FF-C364844B8A7E}" type="slidenum">
              <a:rPr lang="en-US" altLang="en-US"/>
              <a:pPr/>
              <a:t>‹#›</a:t>
            </a:fld>
            <a:endParaRPr lang="en-US" altLang="en-US"/>
          </a:p>
        </p:txBody>
      </p:sp>
    </p:spTree>
    <p:extLst>
      <p:ext uri="{BB962C8B-B14F-4D97-AF65-F5344CB8AC3E}">
        <p14:creationId xmlns:p14="http://schemas.microsoft.com/office/powerpoint/2010/main" val="416545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62E4D276-70BB-14C5-152B-E15619D885C9}"/>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C6A36EBA-5682-A288-F8B2-CA448B1907F2}"/>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8AF78ACF-AE46-476F-D163-972B97648549}"/>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D61AF073-FC2C-ADB8-1D45-BA002C9FDB69}"/>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654DE438-E121-45DE-9AFB-C6C932E944E8}"/>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D91BB747-1D02-4639-901F-CCCC2E903AB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9D040178-69A2-E535-5937-D809A03C34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B4F59CE7-D618-4EA8-C197-EE42DB7BF19E}"/>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F76E36D2-9C58-1490-D6F3-501F14A5F43A}"/>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655DF1BF-A183-D69A-D366-253B15728FD7}"/>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4664C646-A90B-BE2F-1A73-9EB462A69C0F}"/>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C87CC08D-E610-C8A0-DD5D-17CC6FF54810}"/>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44D02C06-5C5C-4178-B797-F662B0D242B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3B6A5128-7FAE-B7F0-4C77-78C64D832576}"/>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dirty="0"/>
              <a:t>Very Well Done</a:t>
            </a:r>
          </a:p>
        </p:txBody>
      </p:sp>
      <p:sp>
        <p:nvSpPr>
          <p:cNvPr id="4098" name="Rectangle 2">
            <a:extLst>
              <a:ext uri="{FF2B5EF4-FFF2-40B4-BE49-F238E27FC236}">
                <a16:creationId xmlns:a16="http://schemas.microsoft.com/office/drawing/2014/main" id="{EA9B7D69-B36D-8657-4027-D6696E80DD05}"/>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algn="just"/>
            <a:r>
              <a:rPr lang="en-GB" sz="1600" dirty="0"/>
              <a:t>     The customer is very important, and they will always be prioritized. Now I have a deep aversion. It's not about the mass, it's about the joy of chocolate, and the fun of homework for my employee. It's like a different kind of salad. There is no airline at all, not even a trace. Life's pain is sometimes talked about. We live alongside members of our community; our life's journey is the same. However, Maecenas does not need medical care. </a:t>
            </a:r>
            <a:r>
              <a:rPr lang="en-GB" sz="1600" dirty="0" err="1"/>
              <a:t>Mauris</a:t>
            </a:r>
            <a:r>
              <a:rPr lang="en-GB" sz="1600" dirty="0"/>
              <a:t> is firm, focused on action, and not easily swayed. But always be cautious with promises and constant efforts; the mourners don't flatter the performers. Complete the task before offering financial freedom. There's no soft path to the valley, and now life’s journey is clear. You don't need to be quick to act. Morbi is a relentless critic, the author of challenges. Illnesses affect the body. There’s no target for the moment.</a:t>
            </a:r>
          </a:p>
          <a:p>
            <a:pPr algn="just"/>
            <a:r>
              <a:rPr lang="en-GB" sz="1600" dirty="0"/>
              <a:t>      Maecenas stands firm, managing challenges with ease, but flatters the land. Maecenas doesn't know which land to invest in yet. Nothing is easy. Aenean’s homework speaks volumes. It came </a:t>
            </a:r>
            <a:r>
              <a:rPr lang="en-GB" sz="1600"/>
              <a:t>from Mauri's. </a:t>
            </a:r>
            <a:r>
              <a:rPr lang="en-GB" sz="1600" dirty="0"/>
              <a:t>Now focus doesn’t make life easy, nor do past struggles dictate the future. Morbid jokes are always heard in the background, whether from a network or an employee. Maecenas’s careful planning proves to be efficient, and the constant push forward leaves no room for retreat.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B013A34-B29B-7A88-B33D-F83DFA71EBA4}"/>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39C1739E-738F-040F-7FB1-11B9C22A12FC}"/>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r:id="rId3" imgW="6866280" imgH="3598920" progId="">
                  <p:embed/>
                </p:oleObj>
              </mc:Choice>
              <mc:Fallback>
                <p:oleObj r:id="rId3" imgW="6866280" imgH="35989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4E0DAD93-68B5-A2C8-EEBA-60BCC2B1E558}"/>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05547320-2293-BB5D-49D6-1AB2995A77C1}"/>
              </a:ext>
            </a:extLst>
          </p:cNvPr>
          <p:cNvGraphicFramePr>
            <a:graphicFrameLocks noGrp="1"/>
          </p:cNvGraphicFramePr>
          <p:nvPr/>
        </p:nvGraphicFramePr>
        <p:xfrm>
          <a:off x="503238" y="1800225"/>
          <a:ext cx="9074150" cy="3990979"/>
        </p:xfrm>
        <a:graphic>
          <a:graphicData uri="http://schemas.openxmlformats.org/drawingml/2006/table">
            <a:tbl>
              <a:tblPr/>
              <a:tblGrid>
                <a:gridCol w="1814512">
                  <a:extLst>
                    <a:ext uri="{9D8B030D-6E8A-4147-A177-3AD203B41FA5}">
                      <a16:colId xmlns:a16="http://schemas.microsoft.com/office/drawing/2014/main" val="368356790"/>
                    </a:ext>
                  </a:extLst>
                </a:gridCol>
                <a:gridCol w="1814513">
                  <a:extLst>
                    <a:ext uri="{9D8B030D-6E8A-4147-A177-3AD203B41FA5}">
                      <a16:colId xmlns:a16="http://schemas.microsoft.com/office/drawing/2014/main" val="1153093874"/>
                    </a:ext>
                  </a:extLst>
                </a:gridCol>
                <a:gridCol w="1816100">
                  <a:extLst>
                    <a:ext uri="{9D8B030D-6E8A-4147-A177-3AD203B41FA5}">
                      <a16:colId xmlns:a16="http://schemas.microsoft.com/office/drawing/2014/main" val="4269159533"/>
                    </a:ext>
                  </a:extLst>
                </a:gridCol>
                <a:gridCol w="1814512">
                  <a:extLst>
                    <a:ext uri="{9D8B030D-6E8A-4147-A177-3AD203B41FA5}">
                      <a16:colId xmlns:a16="http://schemas.microsoft.com/office/drawing/2014/main" val="2626729676"/>
                    </a:ext>
                  </a:extLst>
                </a:gridCol>
                <a:gridCol w="1814513">
                  <a:extLst>
                    <a:ext uri="{9D8B030D-6E8A-4147-A177-3AD203B41FA5}">
                      <a16:colId xmlns:a16="http://schemas.microsoft.com/office/drawing/2014/main" val="4084490344"/>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56051352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02167285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20438523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88637746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40313181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6011591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08018033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40364183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74694609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925814269"/>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DAFF79F9-93AE-D015-E451-F95A8A1CF272}"/>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Photo</a:t>
            </a:r>
          </a:p>
        </p:txBody>
      </p:sp>
      <p:pic>
        <p:nvPicPr>
          <p:cNvPr id="7170" name="Picture 2">
            <a:extLst>
              <a:ext uri="{FF2B5EF4-FFF2-40B4-BE49-F238E27FC236}">
                <a16:creationId xmlns:a16="http://schemas.microsoft.com/office/drawing/2014/main" id="{9C0EC483-AD29-3882-53D6-E7E1DE10F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920875"/>
            <a:ext cx="7123113" cy="4206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306</Words>
  <Application>Microsoft Office PowerPoint</Application>
  <PresentationFormat>Custom</PresentationFormat>
  <Paragraphs>19</Paragraphs>
  <Slides>4</Slides>
  <Notes>4</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0</vt:i4>
      </vt:variant>
      <vt:variant>
        <vt:lpstr>Slide Titles</vt:lpstr>
      </vt:variant>
      <vt:variant>
        <vt:i4>4</vt:i4>
      </vt:variant>
    </vt:vector>
  </HeadingPairs>
  <TitlesOfParts>
    <vt:vector size="8" baseType="lpstr">
      <vt:lpstr>Arial</vt:lpstr>
      <vt:lpstr>Times New Roman</vt:lpstr>
      <vt:lpstr>Office Theme</vt:lpstr>
      <vt:lpstr>Office Theme</vt:lpstr>
      <vt:lpstr>Very Well Done</vt:lpstr>
      <vt:lpstr>Chart</vt:lpstr>
      <vt:lpstr>Table</vt:lpstr>
      <vt:lpstr>Photo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Hafiz Arham</dc:creator>
  <cp:keywords/>
  <dc:description/>
  <cp:lastModifiedBy>Hafiz Arham</cp:lastModifiedBy>
  <cp:revision>6</cp:revision>
  <cp:lastPrinted>1601-01-01T00:00:00Z</cp:lastPrinted>
  <dcterms:created xsi:type="dcterms:W3CDTF">2017-08-10T19:58:16Z</dcterms:created>
  <dcterms:modified xsi:type="dcterms:W3CDTF">2024-10-09T06:57:16Z</dcterms:modified>
</cp:coreProperties>
</file>