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290" r:id="rId6"/>
    <p:sldId id="296" r:id="rId7"/>
    <p:sldId id="291" r:id="rId8"/>
    <p:sldId id="292" r:id="rId9"/>
    <p:sldId id="293" r:id="rId10"/>
    <p:sldId id="298" r:id="rId11"/>
    <p:sldId id="294" r:id="rId12"/>
    <p:sldId id="297" r:id="rId13"/>
    <p:sldId id="295" r:id="rId14"/>
    <p:sldId id="300" r:id="rId15"/>
    <p:sldId id="28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oper Black" panose="020B0604020202020204" charset="0"/>
      <p:regular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Fira Sans Extra Condensed SemiBold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5B47-C8A7-491A-9291-59BCA457A04D}" v="35" dt="2023-08-24T02:19:53.524"/>
    <p1510:client id="{55F4E05E-162F-462A-B35D-5CC548ADD764}" v="481" dt="2023-08-24T15:44:50.251"/>
    <p1510:client id="{61928461-8264-45FF-A0D9-C43C997FF820}" v="13" dt="2023-08-24T04:30:34.162"/>
    <p1510:client id="{976BAD7E-5239-D64A-B07A-8EFCDAEEF0E1}" vWet="4" dt="2023-08-24T15:28:09.333"/>
    <p1510:client id="{9F784392-6864-4A24-BE5D-02E83465C28B}" v="187" dt="2023-08-24T00:38:07.112"/>
    <p1510:client id="{B30956C9-B8DA-45A2-A114-8D0DD654C371}" v="192" dt="2023-08-24T02:36:29.852"/>
    <p1510:client id="{B5A415D9-49CE-4E28-B550-883002466EC4}" v="7" dt="2023-08-24T01:16:57.407"/>
    <p1510:client id="{C27B6A06-E2DE-4750-B856-E2FCECDAAEBE}" v="281" dt="2023-08-24T16:07:45.367"/>
    <p1510:client id="{F0F587EC-58BB-4FEA-951C-ED403B2514F5}" v="64" dt="2023-08-24T02:08:59.836"/>
    <p1510:client id="{FE0BAB51-57E3-48CB-BFFB-8EEF35A92E68}" v="7" dt="2023-08-24T00:24:54.328"/>
  </p1510:revLst>
</p1510:revInfo>
</file>

<file path=ppt/tableStyles.xml><?xml version="1.0" encoding="utf-8"?>
<a:tblStyleLst xmlns:a="http://schemas.openxmlformats.org/drawingml/2006/main" def="{48810785-AA1C-4B3C-AF5D-D8FC7592918A}">
  <a:tblStyle styleId="{48810785-AA1C-4B3C-AF5D-D8FC759291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6/11/relationships/changesInfo" Target="changesInfos/changesInfo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Liu" userId="S::chengyan.liu@mail.mcgill.ca::5edf3866-d03b-4f35-91f3-98330e909db4" providerId="AD" clId="Web-{F0F587EC-58BB-4FEA-951C-ED403B2514F5}"/>
    <pc:docChg chg="modSld">
      <pc:chgData name="Kelly Liu" userId="S::chengyan.liu@mail.mcgill.ca::5edf3866-d03b-4f35-91f3-98330e909db4" providerId="AD" clId="Web-{F0F587EC-58BB-4FEA-951C-ED403B2514F5}" dt="2023-08-24T02:08:59.836" v="40" actId="20577"/>
      <pc:docMkLst>
        <pc:docMk/>
      </pc:docMkLst>
      <pc:sldChg chg="addSp delSp modSp">
        <pc:chgData name="Kelly Liu" userId="S::chengyan.liu@mail.mcgill.ca::5edf3866-d03b-4f35-91f3-98330e909db4" providerId="AD" clId="Web-{F0F587EC-58BB-4FEA-951C-ED403B2514F5}" dt="2023-08-24T02:08:59.836" v="40" actId="20577"/>
        <pc:sldMkLst>
          <pc:docMk/>
          <pc:sldMk cId="2266587636" sldId="294"/>
        </pc:sldMkLst>
        <pc:spChg chg="mod">
          <ac:chgData name="Kelly Liu" userId="S::chengyan.liu@mail.mcgill.ca::5edf3866-d03b-4f35-91f3-98330e909db4" providerId="AD" clId="Web-{F0F587EC-58BB-4FEA-951C-ED403B2514F5}" dt="2023-08-24T02:07:33.990" v="10" actId="20577"/>
          <ac:spMkLst>
            <pc:docMk/>
            <pc:sldMk cId="2266587636" sldId="294"/>
            <ac:spMk id="8" creationId="{9C23B971-B03B-6542-AEA5-5E53453E5A43}"/>
          </ac:spMkLst>
        </pc:spChg>
        <pc:spChg chg="add mod">
          <ac:chgData name="Kelly Liu" userId="S::chengyan.liu@mail.mcgill.ca::5edf3866-d03b-4f35-91f3-98330e909db4" providerId="AD" clId="Web-{F0F587EC-58BB-4FEA-951C-ED403B2514F5}" dt="2023-08-24T02:08:59.836" v="40" actId="20577"/>
          <ac:spMkLst>
            <pc:docMk/>
            <pc:sldMk cId="2266587636" sldId="294"/>
            <ac:spMk id="57" creationId="{0951107E-756B-E4A2-6374-373A3F7C3900}"/>
          </ac:spMkLst>
        </pc:spChg>
        <pc:spChg chg="add del">
          <ac:chgData name="Kelly Liu" userId="S::chengyan.liu@mail.mcgill.ca::5edf3866-d03b-4f35-91f3-98330e909db4" providerId="AD" clId="Web-{F0F587EC-58BB-4FEA-951C-ED403B2514F5}" dt="2023-08-24T02:08:15.460" v="18"/>
          <ac:spMkLst>
            <pc:docMk/>
            <pc:sldMk cId="2266587636" sldId="294"/>
            <ac:spMk id="58" creationId="{9FFDF2FC-4A7A-BF43-F8D7-C5A4E417FADE}"/>
          </ac:spMkLst>
        </pc:spChg>
        <pc:picChg chg="mod">
          <ac:chgData name="Kelly Liu" userId="S::chengyan.liu@mail.mcgill.ca::5edf3866-d03b-4f35-91f3-98330e909db4" providerId="AD" clId="Web-{F0F587EC-58BB-4FEA-951C-ED403B2514F5}" dt="2023-08-24T02:07:51.287" v="15" actId="1076"/>
          <ac:picMkLst>
            <pc:docMk/>
            <pc:sldMk cId="2266587636" sldId="294"/>
            <ac:picMk id="56" creationId="{A94B31DB-F557-4B36-24B7-955533986533}"/>
          </ac:picMkLst>
        </pc:picChg>
      </pc:sldChg>
      <pc:sldChg chg="modSp">
        <pc:chgData name="Kelly Liu" userId="S::chengyan.liu@mail.mcgill.ca::5edf3866-d03b-4f35-91f3-98330e909db4" providerId="AD" clId="Web-{F0F587EC-58BB-4FEA-951C-ED403B2514F5}" dt="2023-08-24T02:07:01.786" v="4" actId="14100"/>
        <pc:sldMkLst>
          <pc:docMk/>
          <pc:sldMk cId="3009055636" sldId="297"/>
        </pc:sldMkLst>
        <pc:picChg chg="mod modCrop">
          <ac:chgData name="Kelly Liu" userId="S::chengyan.liu@mail.mcgill.ca::5edf3866-d03b-4f35-91f3-98330e909db4" providerId="AD" clId="Web-{F0F587EC-58BB-4FEA-951C-ED403B2514F5}" dt="2023-08-24T02:07:01.786" v="4" actId="14100"/>
          <ac:picMkLst>
            <pc:docMk/>
            <pc:sldMk cId="3009055636" sldId="297"/>
            <ac:picMk id="56" creationId="{ED892514-1B28-F179-43AB-3CDD5144AD52}"/>
          </ac:picMkLst>
        </pc:picChg>
      </pc:sldChg>
    </pc:docChg>
  </pc:docChgLst>
  <pc:docChgLst>
    <pc:chgData clId="Web-{B5A415D9-49CE-4E28-B550-883002466EC4}"/>
    <pc:docChg chg="modSld">
      <pc:chgData name="" userId="" providerId="" clId="Web-{B5A415D9-49CE-4E28-B550-883002466EC4}" dt="2023-08-24T01:16:29.063" v="0"/>
      <pc:docMkLst>
        <pc:docMk/>
      </pc:docMkLst>
      <pc:sldChg chg="addSp modSp">
        <pc:chgData name="" userId="" providerId="" clId="Web-{B5A415D9-49CE-4E28-B550-883002466EC4}" dt="2023-08-24T01:16:29.063" v="0"/>
        <pc:sldMkLst>
          <pc:docMk/>
          <pc:sldMk cId="2266587636" sldId="294"/>
        </pc:sldMkLst>
        <pc:picChg chg="add mod">
          <ac:chgData name="" userId="" providerId="" clId="Web-{B5A415D9-49CE-4E28-B550-883002466EC4}" dt="2023-08-24T01:16:29.063" v="0"/>
          <ac:picMkLst>
            <pc:docMk/>
            <pc:sldMk cId="2266587636" sldId="294"/>
            <ac:picMk id="56" creationId="{A94B31DB-F557-4B36-24B7-955533986533}"/>
          </ac:picMkLst>
        </pc:picChg>
      </pc:sldChg>
    </pc:docChg>
  </pc:docChgLst>
  <pc:docChgLst>
    <pc:chgData name="Ivy Lou" userId="S::qian.lou@mail.mcgill.ca::cce6d7eb-ee49-4509-8c12-6528a0da2914" providerId="AD" clId="Web-{61928461-8264-45FF-A0D9-C43C997FF820}"/>
    <pc:docChg chg="modSld">
      <pc:chgData name="Ivy Lou" userId="S::qian.lou@mail.mcgill.ca::cce6d7eb-ee49-4509-8c12-6528a0da2914" providerId="AD" clId="Web-{61928461-8264-45FF-A0D9-C43C997FF820}" dt="2023-08-24T04:30:34.162" v="11" actId="1076"/>
      <pc:docMkLst>
        <pc:docMk/>
      </pc:docMkLst>
      <pc:sldChg chg="addSp delSp modSp">
        <pc:chgData name="Ivy Lou" userId="S::qian.lou@mail.mcgill.ca::cce6d7eb-ee49-4509-8c12-6528a0da2914" providerId="AD" clId="Web-{61928461-8264-45FF-A0D9-C43C997FF820}" dt="2023-08-24T04:30:12.803" v="10" actId="1076"/>
        <pc:sldMkLst>
          <pc:docMk/>
          <pc:sldMk cId="1824417217" sldId="292"/>
        </pc:sldMkLst>
        <pc:picChg chg="add mod modCrop">
          <ac:chgData name="Ivy Lou" userId="S::qian.lou@mail.mcgill.ca::cce6d7eb-ee49-4509-8c12-6528a0da2914" providerId="AD" clId="Web-{61928461-8264-45FF-A0D9-C43C997FF820}" dt="2023-08-24T04:30:12.803" v="10" actId="1076"/>
          <ac:picMkLst>
            <pc:docMk/>
            <pc:sldMk cId="1824417217" sldId="292"/>
            <ac:picMk id="3" creationId="{061E05AD-CFA2-E055-FE18-EDD09C2585A0}"/>
          </ac:picMkLst>
        </pc:picChg>
        <pc:picChg chg="del">
          <ac:chgData name="Ivy Lou" userId="S::qian.lou@mail.mcgill.ca::cce6d7eb-ee49-4509-8c12-6528a0da2914" providerId="AD" clId="Web-{61928461-8264-45FF-A0D9-C43C997FF820}" dt="2023-08-24T04:29:01.379" v="0"/>
          <ac:picMkLst>
            <pc:docMk/>
            <pc:sldMk cId="1824417217" sldId="292"/>
            <ac:picMk id="4" creationId="{502D4882-19E7-F349-B535-DA96DB195B49}"/>
          </ac:picMkLst>
        </pc:picChg>
      </pc:sldChg>
      <pc:sldChg chg="modSp">
        <pc:chgData name="Ivy Lou" userId="S::qian.lou@mail.mcgill.ca::cce6d7eb-ee49-4509-8c12-6528a0da2914" providerId="AD" clId="Web-{61928461-8264-45FF-A0D9-C43C997FF820}" dt="2023-08-24T04:30:34.162" v="11" actId="1076"/>
        <pc:sldMkLst>
          <pc:docMk/>
          <pc:sldMk cId="3009055636" sldId="297"/>
        </pc:sldMkLst>
        <pc:picChg chg="mod">
          <ac:chgData name="Ivy Lou" userId="S::qian.lou@mail.mcgill.ca::cce6d7eb-ee49-4509-8c12-6528a0da2914" providerId="AD" clId="Web-{61928461-8264-45FF-A0D9-C43C997FF820}" dt="2023-08-24T04:30:34.162" v="11" actId="1076"/>
          <ac:picMkLst>
            <pc:docMk/>
            <pc:sldMk cId="3009055636" sldId="297"/>
            <ac:picMk id="56" creationId="{ED892514-1B28-F179-43AB-3CDD5144AD52}"/>
          </ac:picMkLst>
        </pc:picChg>
      </pc:sldChg>
    </pc:docChg>
  </pc:docChgLst>
  <pc:docChgLst>
    <pc:chgData name="Kelly Liu" userId="S::chengyan.liu@mail.mcgill.ca::5edf3866-d03b-4f35-91f3-98330e909db4" providerId="AD" clId="Web-{3DE25B47-C8A7-491A-9291-59BCA457A04D}"/>
    <pc:docChg chg="modSld">
      <pc:chgData name="Kelly Liu" userId="S::chengyan.liu@mail.mcgill.ca::5edf3866-d03b-4f35-91f3-98330e909db4" providerId="AD" clId="Web-{3DE25B47-C8A7-491A-9291-59BCA457A04D}" dt="2023-08-24T02:19:53.227" v="18" actId="20577"/>
      <pc:docMkLst>
        <pc:docMk/>
      </pc:docMkLst>
      <pc:sldChg chg="modSp">
        <pc:chgData name="Kelly Liu" userId="S::chengyan.liu@mail.mcgill.ca::5edf3866-d03b-4f35-91f3-98330e909db4" providerId="AD" clId="Web-{3DE25B47-C8A7-491A-9291-59BCA457A04D}" dt="2023-08-24T02:19:53.227" v="18" actId="20577"/>
        <pc:sldMkLst>
          <pc:docMk/>
          <pc:sldMk cId="2266587636" sldId="294"/>
        </pc:sldMkLst>
        <pc:spChg chg="mod">
          <ac:chgData name="Kelly Liu" userId="S::chengyan.liu@mail.mcgill.ca::5edf3866-d03b-4f35-91f3-98330e909db4" providerId="AD" clId="Web-{3DE25B47-C8A7-491A-9291-59BCA457A04D}" dt="2023-08-24T02:19:53.227" v="18" actId="20577"/>
          <ac:spMkLst>
            <pc:docMk/>
            <pc:sldMk cId="2266587636" sldId="294"/>
            <ac:spMk id="57" creationId="{0951107E-756B-E4A2-6374-373A3F7C3900}"/>
          </ac:spMkLst>
        </pc:spChg>
      </pc:sldChg>
    </pc:docChg>
  </pc:docChgLst>
  <pc:docChgLst>
    <pc:chgData name="Kelly Liu" userId="S::chengyan.liu@mail.mcgill.ca::5edf3866-d03b-4f35-91f3-98330e909db4" providerId="AD" clId="Web-{9F784392-6864-4A24-BE5D-02E83465C28B}"/>
    <pc:docChg chg="modSld">
      <pc:chgData name="Kelly Liu" userId="S::chengyan.liu@mail.mcgill.ca::5edf3866-d03b-4f35-91f3-98330e909db4" providerId="AD" clId="Web-{9F784392-6864-4A24-BE5D-02E83465C28B}" dt="2023-08-24T00:38:01.268" v="176" actId="20577"/>
      <pc:docMkLst>
        <pc:docMk/>
      </pc:docMkLst>
      <pc:sldChg chg="modSp">
        <pc:chgData name="Kelly Liu" userId="S::chengyan.liu@mail.mcgill.ca::5edf3866-d03b-4f35-91f3-98330e909db4" providerId="AD" clId="Web-{9F784392-6864-4A24-BE5D-02E83465C28B}" dt="2023-08-24T00:38:01.268" v="176" actId="20577"/>
        <pc:sldMkLst>
          <pc:docMk/>
          <pc:sldMk cId="2675211600" sldId="295"/>
        </pc:sldMkLst>
        <pc:spChg chg="mod">
          <ac:chgData name="Kelly Liu" userId="S::chengyan.liu@mail.mcgill.ca::5edf3866-d03b-4f35-91f3-98330e909db4" providerId="AD" clId="Web-{9F784392-6864-4A24-BE5D-02E83465C28B}" dt="2023-08-24T00:31:13.184" v="61" actId="20577"/>
          <ac:spMkLst>
            <pc:docMk/>
            <pc:sldMk cId="2675211600" sldId="295"/>
            <ac:spMk id="37" creationId="{2EA2019E-0552-954B-AFA5-F2DFF361BB17}"/>
          </ac:spMkLst>
        </pc:spChg>
        <pc:spChg chg="mod">
          <ac:chgData name="Kelly Liu" userId="S::chengyan.liu@mail.mcgill.ca::5edf3866-d03b-4f35-91f3-98330e909db4" providerId="AD" clId="Web-{9F784392-6864-4A24-BE5D-02E83465C28B}" dt="2023-08-24T00:31:05.715" v="58" actId="20577"/>
          <ac:spMkLst>
            <pc:docMk/>
            <pc:sldMk cId="2675211600" sldId="295"/>
            <ac:spMk id="38" creationId="{489569FD-78A3-3F46-81FF-375B10C95423}"/>
          </ac:spMkLst>
        </pc:spChg>
        <pc:spChg chg="mod">
          <ac:chgData name="Kelly Liu" userId="S::chengyan.liu@mail.mcgill.ca::5edf3866-d03b-4f35-91f3-98330e909db4" providerId="AD" clId="Web-{9F784392-6864-4A24-BE5D-02E83465C28B}" dt="2023-08-24T00:33:13.561" v="113" actId="20577"/>
          <ac:spMkLst>
            <pc:docMk/>
            <pc:sldMk cId="2675211600" sldId="295"/>
            <ac:spMk id="40" creationId="{9DEE8A82-FC12-214B-8A87-FA93FE94B087}"/>
          </ac:spMkLst>
        </pc:spChg>
        <pc:spChg chg="mod">
          <ac:chgData name="Kelly Liu" userId="S::chengyan.liu@mail.mcgill.ca::5edf3866-d03b-4f35-91f3-98330e909db4" providerId="AD" clId="Web-{9F784392-6864-4A24-BE5D-02E83465C28B}" dt="2023-08-24T00:32:03.435" v="106" actId="20577"/>
          <ac:spMkLst>
            <pc:docMk/>
            <pc:sldMk cId="2675211600" sldId="295"/>
            <ac:spMk id="43" creationId="{F9E3400D-9BD1-2741-BD63-E3274925A65A}"/>
          </ac:spMkLst>
        </pc:spChg>
        <pc:spChg chg="mod">
          <ac:chgData name="Kelly Liu" userId="S::chengyan.liu@mail.mcgill.ca::5edf3866-d03b-4f35-91f3-98330e909db4" providerId="AD" clId="Web-{9F784392-6864-4A24-BE5D-02E83465C28B}" dt="2023-08-24T00:38:01.268" v="176" actId="20577"/>
          <ac:spMkLst>
            <pc:docMk/>
            <pc:sldMk cId="2675211600" sldId="295"/>
            <ac:spMk id="46" creationId="{ADFFE70A-A6A7-B14C-A4A9-A0816AE3257F}"/>
          </ac:spMkLst>
        </pc:spChg>
      </pc:sldChg>
    </pc:docChg>
  </pc:docChgLst>
  <pc:docChgLst>
    <pc:chgData name="Kelly Liu" userId="S::chengyan.liu@mail.mcgill.ca::5edf3866-d03b-4f35-91f3-98330e909db4" providerId="AD" clId="Web-{FE0BAB51-57E3-48CB-BFFB-8EEF35A92E68}"/>
    <pc:docChg chg="modSld">
      <pc:chgData name="Kelly Liu" userId="S::chengyan.liu@mail.mcgill.ca::5edf3866-d03b-4f35-91f3-98330e909db4" providerId="AD" clId="Web-{FE0BAB51-57E3-48CB-BFFB-8EEF35A92E68}" dt="2023-08-24T00:24:54.328" v="3" actId="1076"/>
      <pc:docMkLst>
        <pc:docMk/>
      </pc:docMkLst>
      <pc:sldChg chg="modSp">
        <pc:chgData name="Kelly Liu" userId="S::chengyan.liu@mail.mcgill.ca::5edf3866-d03b-4f35-91f3-98330e909db4" providerId="AD" clId="Web-{FE0BAB51-57E3-48CB-BFFB-8EEF35A92E68}" dt="2023-08-24T00:22:19.451" v="0" actId="20577"/>
        <pc:sldMkLst>
          <pc:docMk/>
          <pc:sldMk cId="2266587636" sldId="294"/>
        </pc:sldMkLst>
        <pc:spChg chg="mod">
          <ac:chgData name="Kelly Liu" userId="S::chengyan.liu@mail.mcgill.ca::5edf3866-d03b-4f35-91f3-98330e909db4" providerId="AD" clId="Web-{FE0BAB51-57E3-48CB-BFFB-8EEF35A92E68}" dt="2023-08-24T00:22:19.451" v="0" actId="20577"/>
          <ac:spMkLst>
            <pc:docMk/>
            <pc:sldMk cId="2266587636" sldId="294"/>
            <ac:spMk id="8" creationId="{9C23B971-B03B-6542-AEA5-5E53453E5A43}"/>
          </ac:spMkLst>
        </pc:spChg>
      </pc:sldChg>
      <pc:sldChg chg="addSp modSp">
        <pc:chgData name="Kelly Liu" userId="S::chengyan.liu@mail.mcgill.ca::5edf3866-d03b-4f35-91f3-98330e909db4" providerId="AD" clId="Web-{FE0BAB51-57E3-48CB-BFFB-8EEF35A92E68}" dt="2023-08-24T00:24:54.328" v="3" actId="1076"/>
        <pc:sldMkLst>
          <pc:docMk/>
          <pc:sldMk cId="3009055636" sldId="297"/>
        </pc:sldMkLst>
        <pc:spChg chg="mod">
          <ac:chgData name="Kelly Liu" userId="S::chengyan.liu@mail.mcgill.ca::5edf3866-d03b-4f35-91f3-98330e909db4" providerId="AD" clId="Web-{FE0BAB51-57E3-48CB-BFFB-8EEF35A92E68}" dt="2023-08-24T00:24:21.468" v="1" actId="20577"/>
          <ac:spMkLst>
            <pc:docMk/>
            <pc:sldMk cId="3009055636" sldId="297"/>
            <ac:spMk id="8" creationId="{9C23B971-B03B-6542-AEA5-5E53453E5A43}"/>
          </ac:spMkLst>
        </pc:spChg>
        <pc:picChg chg="add mod">
          <ac:chgData name="Kelly Liu" userId="S::chengyan.liu@mail.mcgill.ca::5edf3866-d03b-4f35-91f3-98330e909db4" providerId="AD" clId="Web-{FE0BAB51-57E3-48CB-BFFB-8EEF35A92E68}" dt="2023-08-24T00:24:54.328" v="3" actId="1076"/>
          <ac:picMkLst>
            <pc:docMk/>
            <pc:sldMk cId="3009055636" sldId="297"/>
            <ac:picMk id="56" creationId="{ED892514-1B28-F179-43AB-3CDD5144AD52}"/>
          </ac:picMkLst>
        </pc:picChg>
      </pc:sldChg>
    </pc:docChg>
  </pc:docChgLst>
  <pc:docChgLst>
    <pc:chgData clId="Web-{F0F587EC-58BB-4FEA-951C-ED403B2514F5}"/>
    <pc:docChg chg="modSld">
      <pc:chgData name="" userId="" providerId="" clId="Web-{F0F587EC-58BB-4FEA-951C-ED403B2514F5}" dt="2023-08-24T02:05:48.956" v="1" actId="1076"/>
      <pc:docMkLst>
        <pc:docMk/>
      </pc:docMkLst>
      <pc:sldChg chg="modSp">
        <pc:chgData name="" userId="" providerId="" clId="Web-{F0F587EC-58BB-4FEA-951C-ED403B2514F5}" dt="2023-08-24T02:05:48.956" v="1" actId="1076"/>
        <pc:sldMkLst>
          <pc:docMk/>
          <pc:sldMk cId="0" sldId="256"/>
        </pc:sldMkLst>
        <pc:spChg chg="mod">
          <ac:chgData name="" userId="" providerId="" clId="Web-{F0F587EC-58BB-4FEA-951C-ED403B2514F5}" dt="2023-08-24T02:05:48.956" v="1" actId="1076"/>
          <ac:spMkLst>
            <pc:docMk/>
            <pc:sldMk cId="0" sldId="256"/>
            <ac:spMk id="58" creationId="{00000000-0000-0000-0000-000000000000}"/>
          </ac:spMkLst>
        </pc:spChg>
      </pc:sldChg>
    </pc:docChg>
  </pc:docChgLst>
  <pc:docChgLst>
    <pc:chgData name="Ivy Lou" userId="S::qian.lou@mail.mcgill.ca::cce6d7eb-ee49-4509-8c12-6528a0da2914" providerId="AD" clId="Web-{55F4E05E-162F-462A-B35D-5CC548ADD764}"/>
    <pc:docChg chg="addSld modSld">
      <pc:chgData name="Ivy Lou" userId="S::qian.lou@mail.mcgill.ca::cce6d7eb-ee49-4509-8c12-6528a0da2914" providerId="AD" clId="Web-{55F4E05E-162F-462A-B35D-5CC548ADD764}" dt="2023-08-24T15:44:50.251" v="361" actId="1076"/>
      <pc:docMkLst>
        <pc:docMk/>
      </pc:docMkLst>
      <pc:sldChg chg="addSp modSp">
        <pc:chgData name="Ivy Lou" userId="S::qian.lou@mail.mcgill.ca::cce6d7eb-ee49-4509-8c12-6528a0da2914" providerId="AD" clId="Web-{55F4E05E-162F-462A-B35D-5CC548ADD764}" dt="2023-08-24T04:35:31.024" v="4" actId="1076"/>
        <pc:sldMkLst>
          <pc:docMk/>
          <pc:sldMk cId="2666282058" sldId="293"/>
        </pc:sldMkLst>
        <pc:picChg chg="add mod">
          <ac:chgData name="Ivy Lou" userId="S::qian.lou@mail.mcgill.ca::cce6d7eb-ee49-4509-8c12-6528a0da2914" providerId="AD" clId="Web-{55F4E05E-162F-462A-B35D-5CC548ADD764}" dt="2023-08-24T04:35:31.024" v="4" actId="1076"/>
          <ac:picMkLst>
            <pc:docMk/>
            <pc:sldMk cId="2666282058" sldId="293"/>
            <ac:picMk id="11" creationId="{535BA691-B428-FE58-E77C-61B0B7BF9C97}"/>
          </ac:picMkLst>
        </pc:picChg>
      </pc:sldChg>
      <pc:sldChg chg="addSp delSp modSp">
        <pc:chgData name="Ivy Lou" userId="S::qian.lou@mail.mcgill.ca::cce6d7eb-ee49-4509-8c12-6528a0da2914" providerId="AD" clId="Web-{55F4E05E-162F-462A-B35D-5CC548ADD764}" dt="2023-08-24T15:44:50.251" v="361" actId="1076"/>
        <pc:sldMkLst>
          <pc:docMk/>
          <pc:sldMk cId="2675211600" sldId="295"/>
        </pc:sldMkLst>
        <pc:spChg chg="mod">
          <ac:chgData name="Ivy Lou" userId="S::qian.lou@mail.mcgill.ca::cce6d7eb-ee49-4509-8c12-6528a0da2914" providerId="AD" clId="Web-{55F4E05E-162F-462A-B35D-5CC548ADD764}" dt="2023-08-24T15:43:56.844" v="353" actId="20577"/>
          <ac:spMkLst>
            <pc:docMk/>
            <pc:sldMk cId="2675211600" sldId="295"/>
            <ac:spMk id="16" creationId="{8C5787F8-1E89-F44D-99CB-EB4D6E311A43}"/>
          </ac:spMkLst>
        </pc:spChg>
        <pc:spChg chg="del topLvl">
          <ac:chgData name="Ivy Lou" userId="S::qian.lou@mail.mcgill.ca::cce6d7eb-ee49-4509-8c12-6528a0da2914" providerId="AD" clId="Web-{55F4E05E-162F-462A-B35D-5CC548ADD764}" dt="2023-08-24T15:29:41.349" v="175"/>
          <ac:spMkLst>
            <pc:docMk/>
            <pc:sldMk cId="2675211600" sldId="295"/>
            <ac:spMk id="22" creationId="{A589AA36-73A4-9549-9848-FE1125FC0D83}"/>
          </ac:spMkLst>
        </pc:spChg>
        <pc:spChg chg="del topLvl">
          <ac:chgData name="Ivy Lou" userId="S::qian.lou@mail.mcgill.ca::cce6d7eb-ee49-4509-8c12-6528a0da2914" providerId="AD" clId="Web-{55F4E05E-162F-462A-B35D-5CC548ADD764}" dt="2023-08-24T15:29:35.896" v="174"/>
          <ac:spMkLst>
            <pc:docMk/>
            <pc:sldMk cId="2675211600" sldId="295"/>
            <ac:spMk id="23" creationId="{93959B0F-158E-144F-8F5E-D3206151F2DF}"/>
          </ac:spMkLst>
        </pc:spChg>
        <pc:spChg chg="del">
          <ac:chgData name="Ivy Lou" userId="S::qian.lou@mail.mcgill.ca::cce6d7eb-ee49-4509-8c12-6528a0da2914" providerId="AD" clId="Web-{55F4E05E-162F-462A-B35D-5CC548ADD764}" dt="2023-08-24T15:31:57.319" v="194"/>
          <ac:spMkLst>
            <pc:docMk/>
            <pc:sldMk cId="2675211600" sldId="295"/>
            <ac:spMk id="27" creationId="{ED26B5FA-7E3B-2C42-8945-4747D68E9240}"/>
          </ac:spMkLst>
        </pc:spChg>
        <pc:spChg chg="del">
          <ac:chgData name="Ivy Lou" userId="S::qian.lou@mail.mcgill.ca::cce6d7eb-ee49-4509-8c12-6528a0da2914" providerId="AD" clId="Web-{55F4E05E-162F-462A-B35D-5CC548ADD764}" dt="2023-08-24T15:43:29.953" v="351"/>
          <ac:spMkLst>
            <pc:docMk/>
            <pc:sldMk cId="2675211600" sldId="295"/>
            <ac:spMk id="32" creationId="{028129F1-92D2-AE43-BE8E-7CC75B1C524D}"/>
          </ac:spMkLst>
        </pc:spChg>
        <pc:spChg chg="mod">
          <ac:chgData name="Ivy Lou" userId="S::qian.lou@mail.mcgill.ca::cce6d7eb-ee49-4509-8c12-6528a0da2914" providerId="AD" clId="Web-{55F4E05E-162F-462A-B35D-5CC548ADD764}" dt="2023-08-24T15:41:47.014" v="345" actId="20577"/>
          <ac:spMkLst>
            <pc:docMk/>
            <pc:sldMk cId="2675211600" sldId="295"/>
            <ac:spMk id="37" creationId="{2EA2019E-0552-954B-AFA5-F2DFF361BB17}"/>
          </ac:spMkLst>
        </pc:spChg>
        <pc:spChg chg="mod">
          <ac:chgData name="Ivy Lou" userId="S::qian.lou@mail.mcgill.ca::cce6d7eb-ee49-4509-8c12-6528a0da2914" providerId="AD" clId="Web-{55F4E05E-162F-462A-B35D-5CC548ADD764}" dt="2023-08-24T15:41:53.999" v="346" actId="20577"/>
          <ac:spMkLst>
            <pc:docMk/>
            <pc:sldMk cId="2675211600" sldId="295"/>
            <ac:spMk id="40" creationId="{9DEE8A82-FC12-214B-8A87-FA93FE94B087}"/>
          </ac:spMkLst>
        </pc:spChg>
        <pc:spChg chg="mod">
          <ac:chgData name="Ivy Lou" userId="S::qian.lou@mail.mcgill.ca::cce6d7eb-ee49-4509-8c12-6528a0da2914" providerId="AD" clId="Web-{55F4E05E-162F-462A-B35D-5CC548ADD764}" dt="2023-08-24T15:34:52.259" v="207" actId="14100"/>
          <ac:spMkLst>
            <pc:docMk/>
            <pc:sldMk cId="2675211600" sldId="295"/>
            <ac:spMk id="43" creationId="{F9E3400D-9BD1-2741-BD63-E3274925A65A}"/>
          </ac:spMkLst>
        </pc:spChg>
        <pc:spChg chg="mod">
          <ac:chgData name="Ivy Lou" userId="S::qian.lou@mail.mcgill.ca::cce6d7eb-ee49-4509-8c12-6528a0da2914" providerId="AD" clId="Web-{55F4E05E-162F-462A-B35D-5CC548ADD764}" dt="2023-08-24T15:34:43.259" v="206" actId="14100"/>
          <ac:spMkLst>
            <pc:docMk/>
            <pc:sldMk cId="2675211600" sldId="295"/>
            <ac:spMk id="46" creationId="{ADFFE70A-A6A7-B14C-A4A9-A0816AE3257F}"/>
          </ac:spMkLst>
        </pc:spChg>
        <pc:spChg chg="mod">
          <ac:chgData name="Ivy Lou" userId="S::qian.lou@mail.mcgill.ca::cce6d7eb-ee49-4509-8c12-6528a0da2914" providerId="AD" clId="Web-{55F4E05E-162F-462A-B35D-5CC548ADD764}" dt="2023-08-24T15:44:01.594" v="354" actId="20577"/>
          <ac:spMkLst>
            <pc:docMk/>
            <pc:sldMk cId="2675211600" sldId="295"/>
            <ac:spMk id="48" creationId="{DF7AA759-A606-DD41-8723-1FBDAC8BE143}"/>
          </ac:spMkLst>
        </pc:spChg>
        <pc:spChg chg="mod">
          <ac:chgData name="Ivy Lou" userId="S::qian.lou@mail.mcgill.ca::cce6d7eb-ee49-4509-8c12-6528a0da2914" providerId="AD" clId="Web-{55F4E05E-162F-462A-B35D-5CC548ADD764}" dt="2023-08-24T15:44:07.985" v="356" actId="20577"/>
          <ac:spMkLst>
            <pc:docMk/>
            <pc:sldMk cId="2675211600" sldId="295"/>
            <ac:spMk id="49" creationId="{BEFE0790-B065-B843-99AD-FA4517BC65DF}"/>
          </ac:spMkLst>
        </pc:spChg>
        <pc:spChg chg="mod">
          <ac:chgData name="Ivy Lou" userId="S::qian.lou@mail.mcgill.ca::cce6d7eb-ee49-4509-8c12-6528a0da2914" providerId="AD" clId="Web-{55F4E05E-162F-462A-B35D-5CC548ADD764}" dt="2023-08-24T15:44:12.110" v="357" actId="20577"/>
          <ac:spMkLst>
            <pc:docMk/>
            <pc:sldMk cId="2675211600" sldId="295"/>
            <ac:spMk id="50" creationId="{09C8B0F2-41A1-6F43-9BA4-1583D04AD0CC}"/>
          </ac:spMkLst>
        </pc:spChg>
        <pc:grpChg chg="del">
          <ac:chgData name="Ivy Lou" userId="S::qian.lou@mail.mcgill.ca::cce6d7eb-ee49-4509-8c12-6528a0da2914" providerId="AD" clId="Web-{55F4E05E-162F-462A-B35D-5CC548ADD764}" dt="2023-08-24T15:29:35.896" v="174"/>
          <ac:grpSpMkLst>
            <pc:docMk/>
            <pc:sldMk cId="2675211600" sldId="295"/>
            <ac:grpSpMk id="21" creationId="{8571CBDF-FBF8-CF48-8DF2-CD3E45FE633E}"/>
          </ac:grpSpMkLst>
        </pc:grpChg>
        <pc:grpChg chg="del">
          <ac:chgData name="Ivy Lou" userId="S::qian.lou@mail.mcgill.ca::cce6d7eb-ee49-4509-8c12-6528a0da2914" providerId="AD" clId="Web-{55F4E05E-162F-462A-B35D-5CC548ADD764}" dt="2023-08-24T15:31:59.694" v="195"/>
          <ac:grpSpMkLst>
            <pc:docMk/>
            <pc:sldMk cId="2675211600" sldId="295"/>
            <ac:grpSpMk id="24" creationId="{E0E6B1D7-40C1-1C45-B438-2344CF23D6FA}"/>
          </ac:grpSpMkLst>
        </pc:grpChg>
        <pc:grpChg chg="del">
          <ac:chgData name="Ivy Lou" userId="S::qian.lou@mail.mcgill.ca::cce6d7eb-ee49-4509-8c12-6528a0da2914" providerId="AD" clId="Web-{55F4E05E-162F-462A-B35D-5CC548ADD764}" dt="2023-08-24T15:43:32.344" v="352"/>
          <ac:grpSpMkLst>
            <pc:docMk/>
            <pc:sldMk cId="2675211600" sldId="295"/>
            <ac:grpSpMk id="28" creationId="{59B2AA15-521B-424A-A199-71D53123A9F5}"/>
          </ac:grpSpMkLst>
        </pc:grpChg>
        <pc:grpChg chg="del">
          <ac:chgData name="Ivy Lou" userId="S::qian.lou@mail.mcgill.ca::cce6d7eb-ee49-4509-8c12-6528a0da2914" providerId="AD" clId="Web-{55F4E05E-162F-462A-B35D-5CC548ADD764}" dt="2023-08-24T15:31:13.787" v="189"/>
          <ac:grpSpMkLst>
            <pc:docMk/>
            <pc:sldMk cId="2675211600" sldId="295"/>
            <ac:grpSpMk id="33" creationId="{DB492ABC-1044-A740-A4D7-349AFFA9D3A6}"/>
          </ac:grpSpMkLst>
        </pc:grpChg>
        <pc:grpChg chg="mod">
          <ac:chgData name="Ivy Lou" userId="S::qian.lou@mail.mcgill.ca::cce6d7eb-ee49-4509-8c12-6528a0da2914" providerId="AD" clId="Web-{55F4E05E-162F-462A-B35D-5CC548ADD764}" dt="2023-08-24T15:41:30.998" v="341" actId="14100"/>
          <ac:grpSpMkLst>
            <pc:docMk/>
            <pc:sldMk cId="2675211600" sldId="295"/>
            <ac:grpSpMk id="36" creationId="{FD58941B-9C5C-0843-A1AD-21E47454AB18}"/>
          </ac:grpSpMkLst>
        </pc:grpChg>
        <pc:grpChg chg="mod">
          <ac:chgData name="Ivy Lou" userId="S::qian.lou@mail.mcgill.ca::cce6d7eb-ee49-4509-8c12-6528a0da2914" providerId="AD" clId="Web-{55F4E05E-162F-462A-B35D-5CC548ADD764}" dt="2023-08-24T15:41:31.092" v="342" actId="14100"/>
          <ac:grpSpMkLst>
            <pc:docMk/>
            <pc:sldMk cId="2675211600" sldId="295"/>
            <ac:grpSpMk id="39" creationId="{83EEB544-E087-2F4C-A264-710D6D283AE3}"/>
          </ac:grpSpMkLst>
        </pc:grpChg>
        <pc:grpChg chg="mod">
          <ac:chgData name="Ivy Lou" userId="S::qian.lou@mail.mcgill.ca::cce6d7eb-ee49-4509-8c12-6528a0da2914" providerId="AD" clId="Web-{55F4E05E-162F-462A-B35D-5CC548ADD764}" dt="2023-08-24T04:47:50.033" v="163" actId="14100"/>
          <ac:grpSpMkLst>
            <pc:docMk/>
            <pc:sldMk cId="2675211600" sldId="295"/>
            <ac:grpSpMk id="42" creationId="{A0CD80C6-AD49-D64F-AE91-EAA95BDD5C01}"/>
          </ac:grpSpMkLst>
        </pc:grpChg>
        <pc:grpChg chg="mod">
          <ac:chgData name="Ivy Lou" userId="S::qian.lou@mail.mcgill.ca::cce6d7eb-ee49-4509-8c12-6528a0da2914" providerId="AD" clId="Web-{55F4E05E-162F-462A-B35D-5CC548ADD764}" dt="2023-08-24T04:47:50.111" v="164" actId="14100"/>
          <ac:grpSpMkLst>
            <pc:docMk/>
            <pc:sldMk cId="2675211600" sldId="295"/>
            <ac:grpSpMk id="45" creationId="{537651DC-E248-494B-9F85-258B202DF95E}"/>
          </ac:grpSpMkLst>
        </pc:grpChg>
        <pc:picChg chg="add del mod">
          <ac:chgData name="Ivy Lou" userId="S::qian.lou@mail.mcgill.ca::cce6d7eb-ee49-4509-8c12-6528a0da2914" providerId="AD" clId="Web-{55F4E05E-162F-462A-B35D-5CC548ADD764}" dt="2023-08-24T15:30:23.896" v="181"/>
          <ac:picMkLst>
            <pc:docMk/>
            <pc:sldMk cId="2675211600" sldId="295"/>
            <ac:picMk id="55" creationId="{B20698D6-154E-3367-797A-30187DC795FB}"/>
          </ac:picMkLst>
        </pc:picChg>
        <pc:picChg chg="add mod">
          <ac:chgData name="Ivy Lou" userId="S::qian.lou@mail.mcgill.ca::cce6d7eb-ee49-4509-8c12-6528a0da2914" providerId="AD" clId="Web-{55F4E05E-162F-462A-B35D-5CC548ADD764}" dt="2023-08-24T15:30:39.584" v="187"/>
          <ac:picMkLst>
            <pc:docMk/>
            <pc:sldMk cId="2675211600" sldId="295"/>
            <ac:picMk id="56" creationId="{3107934C-C0C8-FF7F-1204-D64E830DA306}"/>
          </ac:picMkLst>
        </pc:picChg>
        <pc:picChg chg="add mod">
          <ac:chgData name="Ivy Lou" userId="S::qian.lou@mail.mcgill.ca::cce6d7eb-ee49-4509-8c12-6528a0da2914" providerId="AD" clId="Web-{55F4E05E-162F-462A-B35D-5CC548ADD764}" dt="2023-08-24T15:31:40.991" v="193"/>
          <ac:picMkLst>
            <pc:docMk/>
            <pc:sldMk cId="2675211600" sldId="295"/>
            <ac:picMk id="57" creationId="{D8532DF4-1347-8D1D-8A00-419490868F63}"/>
          </ac:picMkLst>
        </pc:picChg>
        <pc:picChg chg="add mod">
          <ac:chgData name="Ivy Lou" userId="S::qian.lou@mail.mcgill.ca::cce6d7eb-ee49-4509-8c12-6528a0da2914" providerId="AD" clId="Web-{55F4E05E-162F-462A-B35D-5CC548ADD764}" dt="2023-08-24T15:43:24.906" v="350"/>
          <ac:picMkLst>
            <pc:docMk/>
            <pc:sldMk cId="2675211600" sldId="295"/>
            <ac:picMk id="58" creationId="{DCF0925F-E9A7-2E13-764A-4CF498EE4B11}"/>
          </ac:picMkLst>
        </pc:picChg>
        <pc:picChg chg="add mod">
          <ac:chgData name="Ivy Lou" userId="S::qian.lou@mail.mcgill.ca::cce6d7eb-ee49-4509-8c12-6528a0da2914" providerId="AD" clId="Web-{55F4E05E-162F-462A-B35D-5CC548ADD764}" dt="2023-08-24T15:44:50.251" v="361" actId="1076"/>
          <ac:picMkLst>
            <pc:docMk/>
            <pc:sldMk cId="2675211600" sldId="295"/>
            <ac:picMk id="59" creationId="{5D5B8A1E-F02A-EAA5-BBB0-414EAE554540}"/>
          </ac:picMkLst>
        </pc:picChg>
        <pc:cxnChg chg="mod">
          <ac:chgData name="Ivy Lou" userId="S::qian.lou@mail.mcgill.ca::cce6d7eb-ee49-4509-8c12-6528a0da2914" providerId="AD" clId="Web-{55F4E05E-162F-462A-B35D-5CC548ADD764}" dt="2023-08-24T15:41:30.998" v="341" actId="14100"/>
          <ac:cxnSpMkLst>
            <pc:docMk/>
            <pc:sldMk cId="2675211600" sldId="295"/>
            <ac:cxnSpMk id="8" creationId="{482DADFB-9D21-D64F-B6F4-9AA8F0A6B8AA}"/>
          </ac:cxnSpMkLst>
        </pc:cxnChg>
        <pc:cxnChg chg="mod">
          <ac:chgData name="Ivy Lou" userId="S::qian.lou@mail.mcgill.ca::cce6d7eb-ee49-4509-8c12-6528a0da2914" providerId="AD" clId="Web-{55F4E05E-162F-462A-B35D-5CC548ADD764}" dt="2023-08-24T15:41:30.998" v="341" actId="14100"/>
          <ac:cxnSpMkLst>
            <pc:docMk/>
            <pc:sldMk cId="2675211600" sldId="295"/>
            <ac:cxnSpMk id="9" creationId="{00E04741-3DCF-454E-8873-F38622E6D449}"/>
          </ac:cxnSpMkLst>
        </pc:cxnChg>
        <pc:cxnChg chg="mod">
          <ac:chgData name="Ivy Lou" userId="S::qian.lou@mail.mcgill.ca::cce6d7eb-ee49-4509-8c12-6528a0da2914" providerId="AD" clId="Web-{55F4E05E-162F-462A-B35D-5CC548ADD764}" dt="2023-08-24T04:47:50.033" v="163" actId="14100"/>
          <ac:cxnSpMkLst>
            <pc:docMk/>
            <pc:sldMk cId="2675211600" sldId="295"/>
            <ac:cxnSpMk id="10" creationId="{E5B789E2-0013-3842-A7FE-646CBD87389D}"/>
          </ac:cxnSpMkLst>
        </pc:cxnChg>
        <pc:cxnChg chg="mod">
          <ac:chgData name="Ivy Lou" userId="S::qian.lou@mail.mcgill.ca::cce6d7eb-ee49-4509-8c12-6528a0da2914" providerId="AD" clId="Web-{55F4E05E-162F-462A-B35D-5CC548ADD764}" dt="2023-08-24T04:47:50.033" v="163" actId="14100"/>
          <ac:cxnSpMkLst>
            <pc:docMk/>
            <pc:sldMk cId="2675211600" sldId="295"/>
            <ac:cxnSpMk id="11" creationId="{46E0244D-B866-B34E-B7CB-42D40A080D1A}"/>
          </ac:cxnSpMkLst>
        </pc:cxnChg>
        <pc:cxnChg chg="mod">
          <ac:chgData name="Ivy Lou" userId="S::qian.lou@mail.mcgill.ca::cce6d7eb-ee49-4509-8c12-6528a0da2914" providerId="AD" clId="Web-{55F4E05E-162F-462A-B35D-5CC548ADD764}" dt="2023-08-24T15:41:31.092" v="342" actId="14100"/>
          <ac:cxnSpMkLst>
            <pc:docMk/>
            <pc:sldMk cId="2675211600" sldId="295"/>
            <ac:cxnSpMk id="12" creationId="{D4882A6C-8D9C-584A-950C-2089134BEF09}"/>
          </ac:cxnSpMkLst>
        </pc:cxnChg>
        <pc:cxnChg chg="mod">
          <ac:chgData name="Ivy Lou" userId="S::qian.lou@mail.mcgill.ca::cce6d7eb-ee49-4509-8c12-6528a0da2914" providerId="AD" clId="Web-{55F4E05E-162F-462A-B35D-5CC548ADD764}" dt="2023-08-24T15:41:31.092" v="342" actId="14100"/>
          <ac:cxnSpMkLst>
            <pc:docMk/>
            <pc:sldMk cId="2675211600" sldId="295"/>
            <ac:cxnSpMk id="13" creationId="{B9C197FE-6428-4F45-A386-285784449CA8}"/>
          </ac:cxnSpMkLst>
        </pc:cxnChg>
        <pc:cxnChg chg="mod">
          <ac:chgData name="Ivy Lou" userId="S::qian.lou@mail.mcgill.ca::cce6d7eb-ee49-4509-8c12-6528a0da2914" providerId="AD" clId="Web-{55F4E05E-162F-462A-B35D-5CC548ADD764}" dt="2023-08-24T04:47:50.111" v="164" actId="14100"/>
          <ac:cxnSpMkLst>
            <pc:docMk/>
            <pc:sldMk cId="2675211600" sldId="295"/>
            <ac:cxnSpMk id="14" creationId="{05E775B3-E755-4445-88C5-F17DDDA02351}"/>
          </ac:cxnSpMkLst>
        </pc:cxnChg>
        <pc:cxnChg chg="mod">
          <ac:chgData name="Ivy Lou" userId="S::qian.lou@mail.mcgill.ca::cce6d7eb-ee49-4509-8c12-6528a0da2914" providerId="AD" clId="Web-{55F4E05E-162F-462A-B35D-5CC548ADD764}" dt="2023-08-24T04:47:50.111" v="164" actId="14100"/>
          <ac:cxnSpMkLst>
            <pc:docMk/>
            <pc:sldMk cId="2675211600" sldId="295"/>
            <ac:cxnSpMk id="15" creationId="{338D50FC-262D-3B41-BE45-52081F4A9EEA}"/>
          </ac:cxnSpMkLst>
        </pc:cxnChg>
      </pc:sldChg>
      <pc:sldChg chg="addSp modSp">
        <pc:chgData name="Ivy Lou" userId="S::qian.lou@mail.mcgill.ca::cce6d7eb-ee49-4509-8c12-6528a0da2914" providerId="AD" clId="Web-{55F4E05E-162F-462A-B35D-5CC548ADD764}" dt="2023-08-24T04:46:05.597" v="144" actId="20577"/>
        <pc:sldMkLst>
          <pc:docMk/>
          <pc:sldMk cId="3009055636" sldId="297"/>
        </pc:sldMkLst>
        <pc:spChg chg="add mod">
          <ac:chgData name="Ivy Lou" userId="S::qian.lou@mail.mcgill.ca::cce6d7eb-ee49-4509-8c12-6528a0da2914" providerId="AD" clId="Web-{55F4E05E-162F-462A-B35D-5CC548ADD764}" dt="2023-08-24T04:46:05.597" v="144" actId="20577"/>
          <ac:spMkLst>
            <pc:docMk/>
            <pc:sldMk cId="3009055636" sldId="297"/>
            <ac:spMk id="58" creationId="{76B0197C-377A-9ED7-D3DF-48E6F195A510}"/>
          </ac:spMkLst>
        </pc:spChg>
      </pc:sldChg>
      <pc:sldChg chg="addSp delSp modSp add replId">
        <pc:chgData name="Ivy Lou" userId="S::qian.lou@mail.mcgill.ca::cce6d7eb-ee49-4509-8c12-6528a0da2914" providerId="AD" clId="Web-{55F4E05E-162F-462A-B35D-5CC548ADD764}" dt="2023-08-24T04:37:49.069" v="19" actId="1076"/>
        <pc:sldMkLst>
          <pc:docMk/>
          <pc:sldMk cId="2761723755" sldId="298"/>
        </pc:sldMkLst>
        <pc:picChg chg="del">
          <ac:chgData name="Ivy Lou" userId="S::qian.lou@mail.mcgill.ca::cce6d7eb-ee49-4509-8c12-6528a0da2914" providerId="AD" clId="Web-{55F4E05E-162F-462A-B35D-5CC548ADD764}" dt="2023-08-24T04:35:39.289" v="6"/>
          <ac:picMkLst>
            <pc:docMk/>
            <pc:sldMk cId="2761723755" sldId="298"/>
            <ac:picMk id="11" creationId="{535BA691-B428-FE58-E77C-61B0B7BF9C97}"/>
          </ac:picMkLst>
        </pc:picChg>
        <pc:picChg chg="add mod">
          <ac:chgData name="Ivy Lou" userId="S::qian.lou@mail.mcgill.ca::cce6d7eb-ee49-4509-8c12-6528a0da2914" providerId="AD" clId="Web-{55F4E05E-162F-462A-B35D-5CC548ADD764}" dt="2023-08-24T04:37:29.835" v="15" actId="1076"/>
          <ac:picMkLst>
            <pc:docMk/>
            <pc:sldMk cId="2761723755" sldId="298"/>
            <ac:picMk id="12" creationId="{A1FFD3A2-0A85-5BC2-DC3C-C4A7C45FBB5F}"/>
          </ac:picMkLst>
        </pc:picChg>
        <pc:picChg chg="add mod">
          <ac:chgData name="Ivy Lou" userId="S::qian.lou@mail.mcgill.ca::cce6d7eb-ee49-4509-8c12-6528a0da2914" providerId="AD" clId="Web-{55F4E05E-162F-462A-B35D-5CC548ADD764}" dt="2023-08-24T04:37:49.069" v="19" actId="1076"/>
          <ac:picMkLst>
            <pc:docMk/>
            <pc:sldMk cId="2761723755" sldId="298"/>
            <ac:picMk id="13" creationId="{EAD20EBB-1AEB-1542-B7BD-43CC0546FBC3}"/>
          </ac:picMkLst>
        </pc:picChg>
        <pc:picChg chg="add mod">
          <ac:chgData name="Ivy Lou" userId="S::qian.lou@mail.mcgill.ca::cce6d7eb-ee49-4509-8c12-6528a0da2914" providerId="AD" clId="Web-{55F4E05E-162F-462A-B35D-5CC548ADD764}" dt="2023-08-24T04:37:42.272" v="18" actId="1076"/>
          <ac:picMkLst>
            <pc:docMk/>
            <pc:sldMk cId="2761723755" sldId="298"/>
            <ac:picMk id="14" creationId="{ADE4670C-A5D2-2FE2-0F56-CC5D34F7A7DE}"/>
          </ac:picMkLst>
        </pc:picChg>
      </pc:sldChg>
    </pc:docChg>
  </pc:docChgLst>
  <pc:docChgLst>
    <pc:chgData name="Kelly Liu" userId="S::chengyan.liu@mail.mcgill.ca::5edf3866-d03b-4f35-91f3-98330e909db4" providerId="AD" clId="Web-{B30956C9-B8DA-45A2-A114-8D0DD654C371}"/>
    <pc:docChg chg="modSld">
      <pc:chgData name="Kelly Liu" userId="S::chengyan.liu@mail.mcgill.ca::5edf3866-d03b-4f35-91f3-98330e909db4" providerId="AD" clId="Web-{B30956C9-B8DA-45A2-A114-8D0DD654C371}" dt="2023-08-24T02:36:29.852" v="109" actId="1076"/>
      <pc:docMkLst>
        <pc:docMk/>
      </pc:docMkLst>
      <pc:sldChg chg="modSp">
        <pc:chgData name="Kelly Liu" userId="S::chengyan.liu@mail.mcgill.ca::5edf3866-d03b-4f35-91f3-98330e909db4" providerId="AD" clId="Web-{B30956C9-B8DA-45A2-A114-8D0DD654C371}" dt="2023-08-24T02:36:29.852" v="109" actId="1076"/>
        <pc:sldMkLst>
          <pc:docMk/>
          <pc:sldMk cId="2266587636" sldId="294"/>
        </pc:sldMkLst>
        <pc:spChg chg="mod">
          <ac:chgData name="Kelly Liu" userId="S::chengyan.liu@mail.mcgill.ca::5edf3866-d03b-4f35-91f3-98330e909db4" providerId="AD" clId="Web-{B30956C9-B8DA-45A2-A114-8D0DD654C371}" dt="2023-08-24T02:36:25.617" v="108" actId="1076"/>
          <ac:spMkLst>
            <pc:docMk/>
            <pc:sldMk cId="2266587636" sldId="294"/>
            <ac:spMk id="57" creationId="{0951107E-756B-E4A2-6374-373A3F7C3900}"/>
          </ac:spMkLst>
        </pc:spChg>
        <pc:picChg chg="mod">
          <ac:chgData name="Kelly Liu" userId="S::chengyan.liu@mail.mcgill.ca::5edf3866-d03b-4f35-91f3-98330e909db4" providerId="AD" clId="Web-{B30956C9-B8DA-45A2-A114-8D0DD654C371}" dt="2023-08-24T02:36:29.852" v="109" actId="1076"/>
          <ac:picMkLst>
            <pc:docMk/>
            <pc:sldMk cId="2266587636" sldId="294"/>
            <ac:picMk id="56" creationId="{A94B31DB-F557-4B36-24B7-955533986533}"/>
          </ac:picMkLst>
        </pc:picChg>
      </pc:sldChg>
    </pc:docChg>
  </pc:docChgLst>
  <pc:docChgLst>
    <pc:chgData name="Kelly Liu" userId="S::chengyan.liu@mail.mcgill.ca::5edf3866-d03b-4f35-91f3-98330e909db4" providerId="AD" clId="Web-{B5A415D9-49CE-4E28-B550-883002466EC4}"/>
    <pc:docChg chg="modSld">
      <pc:chgData name="Kelly Liu" userId="S::chengyan.liu@mail.mcgill.ca::5edf3866-d03b-4f35-91f3-98330e909db4" providerId="AD" clId="Web-{B5A415D9-49CE-4E28-B550-883002466EC4}" dt="2023-08-24T01:16:57.407" v="5" actId="1076"/>
      <pc:docMkLst>
        <pc:docMk/>
      </pc:docMkLst>
      <pc:sldChg chg="modSp">
        <pc:chgData name="Kelly Liu" userId="S::chengyan.liu@mail.mcgill.ca::5edf3866-d03b-4f35-91f3-98330e909db4" providerId="AD" clId="Web-{B5A415D9-49CE-4E28-B550-883002466EC4}" dt="2023-08-24T01:16:57.407" v="5" actId="1076"/>
        <pc:sldMkLst>
          <pc:docMk/>
          <pc:sldMk cId="2266587636" sldId="294"/>
        </pc:sldMkLst>
        <pc:picChg chg="mod">
          <ac:chgData name="Kelly Liu" userId="S::chengyan.liu@mail.mcgill.ca::5edf3866-d03b-4f35-91f3-98330e909db4" providerId="AD" clId="Web-{B5A415D9-49CE-4E28-B550-883002466EC4}" dt="2023-08-24T01:16:57.407" v="5" actId="1076"/>
          <ac:picMkLst>
            <pc:docMk/>
            <pc:sldMk cId="2266587636" sldId="294"/>
            <ac:picMk id="56" creationId="{A94B31DB-F557-4B36-24B7-955533986533}"/>
          </ac:picMkLst>
        </pc:picChg>
      </pc:sldChg>
    </pc:docChg>
  </pc:docChgLst>
  <pc:docChgLst>
    <pc:chgData name="Ivy Lou" userId="S::qian.lou@mail.mcgill.ca::cce6d7eb-ee49-4509-8c12-6528a0da2914" providerId="AD" clId="Web-{C27B6A06-E2DE-4750-B856-E2FCECDAAEBE}"/>
    <pc:docChg chg="addSld delSld modSld sldOrd">
      <pc:chgData name="Ivy Lou" userId="S::qian.lou@mail.mcgill.ca::cce6d7eb-ee49-4509-8c12-6528a0da2914" providerId="AD" clId="Web-{C27B6A06-E2DE-4750-B856-E2FCECDAAEBE}" dt="2023-08-24T16:07:43.430" v="244" actId="20577"/>
      <pc:docMkLst>
        <pc:docMk/>
      </pc:docMkLst>
      <pc:sldChg chg="addSp delSp modSp">
        <pc:chgData name="Ivy Lou" userId="S::qian.lou@mail.mcgill.ca::cce6d7eb-ee49-4509-8c12-6528a0da2914" providerId="AD" clId="Web-{C27B6A06-E2DE-4750-B856-E2FCECDAAEBE}" dt="2023-08-24T15:54:00.160" v="86" actId="20577"/>
        <pc:sldMkLst>
          <pc:docMk/>
          <pc:sldMk cId="2675211600" sldId="295"/>
        </pc:sldMkLst>
        <pc:spChg chg="add del mod">
          <ac:chgData name="Ivy Lou" userId="S::qian.lou@mail.mcgill.ca::cce6d7eb-ee49-4509-8c12-6528a0da2914" providerId="AD" clId="Web-{C27B6A06-E2DE-4750-B856-E2FCECDAAEBE}" dt="2023-08-24T15:49:01.940" v="4"/>
          <ac:spMkLst>
            <pc:docMk/>
            <pc:sldMk cId="2675211600" sldId="295"/>
            <ac:spMk id="21" creationId="{C812F46D-8B00-0EED-CF23-768E648759A8}"/>
          </ac:spMkLst>
        </pc:spChg>
        <pc:spChg chg="add mod">
          <ac:chgData name="Ivy Lou" userId="S::qian.lou@mail.mcgill.ca::cce6d7eb-ee49-4509-8c12-6528a0da2914" providerId="AD" clId="Web-{C27B6A06-E2DE-4750-B856-E2FCECDAAEBE}" dt="2023-08-24T15:51:38.222" v="38" actId="1076"/>
          <ac:spMkLst>
            <pc:docMk/>
            <pc:sldMk cId="2675211600" sldId="295"/>
            <ac:spMk id="22" creationId="{9DDF99C8-5CE3-0324-E985-CFB0B5E0CCF1}"/>
          </ac:spMkLst>
        </pc:spChg>
        <pc:spChg chg="add mod">
          <ac:chgData name="Ivy Lou" userId="S::qian.lou@mail.mcgill.ca::cce6d7eb-ee49-4509-8c12-6528a0da2914" providerId="AD" clId="Web-{C27B6A06-E2DE-4750-B856-E2FCECDAAEBE}" dt="2023-08-24T15:53:48.082" v="83" actId="20577"/>
          <ac:spMkLst>
            <pc:docMk/>
            <pc:sldMk cId="2675211600" sldId="295"/>
            <ac:spMk id="23" creationId="{1301AC89-5A47-7B38-30A6-76A500205DDE}"/>
          </ac:spMkLst>
        </pc:spChg>
        <pc:spChg chg="mod">
          <ac:chgData name="Ivy Lou" userId="S::qian.lou@mail.mcgill.ca::cce6d7eb-ee49-4509-8c12-6528a0da2914" providerId="AD" clId="Web-{C27B6A06-E2DE-4750-B856-E2FCECDAAEBE}" dt="2023-08-24T15:52:46.363" v="60" actId="20577"/>
          <ac:spMkLst>
            <pc:docMk/>
            <pc:sldMk cId="2675211600" sldId="295"/>
            <ac:spMk id="37" creationId="{2EA2019E-0552-954B-AFA5-F2DFF361BB17}"/>
          </ac:spMkLst>
        </pc:spChg>
        <pc:spChg chg="mod">
          <ac:chgData name="Ivy Lou" userId="S::qian.lou@mail.mcgill.ca::cce6d7eb-ee49-4509-8c12-6528a0da2914" providerId="AD" clId="Web-{C27B6A06-E2DE-4750-B856-E2FCECDAAEBE}" dt="2023-08-24T15:51:49.878" v="41" actId="20577"/>
          <ac:spMkLst>
            <pc:docMk/>
            <pc:sldMk cId="2675211600" sldId="295"/>
            <ac:spMk id="43" creationId="{F9E3400D-9BD1-2741-BD63-E3274925A65A}"/>
          </ac:spMkLst>
        </pc:spChg>
        <pc:spChg chg="mod">
          <ac:chgData name="Ivy Lou" userId="S::qian.lou@mail.mcgill.ca::cce6d7eb-ee49-4509-8c12-6528a0da2914" providerId="AD" clId="Web-{C27B6A06-E2DE-4750-B856-E2FCECDAAEBE}" dt="2023-08-24T15:54:00.160" v="86" actId="20577"/>
          <ac:spMkLst>
            <pc:docMk/>
            <pc:sldMk cId="2675211600" sldId="295"/>
            <ac:spMk id="46" creationId="{ADFFE70A-A6A7-B14C-A4A9-A0816AE3257F}"/>
          </ac:spMkLst>
        </pc:spChg>
        <pc:grpChg chg="mod">
          <ac:chgData name="Ivy Lou" userId="S::qian.lou@mail.mcgill.ca::cce6d7eb-ee49-4509-8c12-6528a0da2914" providerId="AD" clId="Web-{C27B6A06-E2DE-4750-B856-E2FCECDAAEBE}" dt="2023-08-24T15:49:18.221" v="9" actId="1076"/>
          <ac:grpSpMkLst>
            <pc:docMk/>
            <pc:sldMk cId="2675211600" sldId="295"/>
            <ac:grpSpMk id="3" creationId="{0DEA0B85-F7A1-1F42-BFAB-129007890653}"/>
          </ac:grpSpMkLst>
        </pc:grpChg>
        <pc:grpChg chg="mod">
          <ac:chgData name="Ivy Lou" userId="S::qian.lou@mail.mcgill.ca::cce6d7eb-ee49-4509-8c12-6528a0da2914" providerId="AD" clId="Web-{C27B6A06-E2DE-4750-B856-E2FCECDAAEBE}" dt="2023-08-24T15:51:29.440" v="36" actId="1076"/>
          <ac:grpSpMkLst>
            <pc:docMk/>
            <pc:sldMk cId="2675211600" sldId="295"/>
            <ac:grpSpMk id="36" creationId="{FD58941B-9C5C-0843-A1AD-21E47454AB18}"/>
          </ac:grpSpMkLst>
        </pc:grpChg>
        <pc:grpChg chg="mod">
          <ac:chgData name="Ivy Lou" userId="S::qian.lou@mail.mcgill.ca::cce6d7eb-ee49-4509-8c12-6528a0da2914" providerId="AD" clId="Web-{C27B6A06-E2DE-4750-B856-E2FCECDAAEBE}" dt="2023-08-24T15:51:29.534" v="37" actId="1076"/>
          <ac:grpSpMkLst>
            <pc:docMk/>
            <pc:sldMk cId="2675211600" sldId="295"/>
            <ac:grpSpMk id="42" creationId="{A0CD80C6-AD49-D64F-AE91-EAA95BDD5C01}"/>
          </ac:grpSpMkLst>
        </pc:grpChg>
        <pc:cxnChg chg="mod">
          <ac:chgData name="Ivy Lou" userId="S::qian.lou@mail.mcgill.ca::cce6d7eb-ee49-4509-8c12-6528a0da2914" providerId="AD" clId="Web-{C27B6A06-E2DE-4750-B856-E2FCECDAAEBE}" dt="2023-08-24T15:51:29.440" v="36" actId="1076"/>
          <ac:cxnSpMkLst>
            <pc:docMk/>
            <pc:sldMk cId="2675211600" sldId="295"/>
            <ac:cxnSpMk id="8" creationId="{482DADFB-9D21-D64F-B6F4-9AA8F0A6B8AA}"/>
          </ac:cxnSpMkLst>
        </pc:cxnChg>
        <pc:cxnChg chg="mod">
          <ac:chgData name="Ivy Lou" userId="S::qian.lou@mail.mcgill.ca::cce6d7eb-ee49-4509-8c12-6528a0da2914" providerId="AD" clId="Web-{C27B6A06-E2DE-4750-B856-E2FCECDAAEBE}" dt="2023-08-24T15:51:29.440" v="36" actId="1076"/>
          <ac:cxnSpMkLst>
            <pc:docMk/>
            <pc:sldMk cId="2675211600" sldId="295"/>
            <ac:cxnSpMk id="9" creationId="{00E04741-3DCF-454E-8873-F38622E6D449}"/>
          </ac:cxnSpMkLst>
        </pc:cxnChg>
        <pc:cxnChg chg="mod">
          <ac:chgData name="Ivy Lou" userId="S::qian.lou@mail.mcgill.ca::cce6d7eb-ee49-4509-8c12-6528a0da2914" providerId="AD" clId="Web-{C27B6A06-E2DE-4750-B856-E2FCECDAAEBE}" dt="2023-08-24T15:51:29.534" v="37" actId="1076"/>
          <ac:cxnSpMkLst>
            <pc:docMk/>
            <pc:sldMk cId="2675211600" sldId="295"/>
            <ac:cxnSpMk id="10" creationId="{E5B789E2-0013-3842-A7FE-646CBD87389D}"/>
          </ac:cxnSpMkLst>
        </pc:cxnChg>
        <pc:cxnChg chg="mod">
          <ac:chgData name="Ivy Lou" userId="S::qian.lou@mail.mcgill.ca::cce6d7eb-ee49-4509-8c12-6528a0da2914" providerId="AD" clId="Web-{C27B6A06-E2DE-4750-B856-E2FCECDAAEBE}" dt="2023-08-24T15:51:29.534" v="37" actId="1076"/>
          <ac:cxnSpMkLst>
            <pc:docMk/>
            <pc:sldMk cId="2675211600" sldId="295"/>
            <ac:cxnSpMk id="11" creationId="{46E0244D-B866-B34E-B7CB-42D40A080D1A}"/>
          </ac:cxnSpMkLst>
        </pc:cxnChg>
      </pc:sldChg>
      <pc:sldChg chg="addSp delSp modSp add del replId">
        <pc:chgData name="Ivy Lou" userId="S::qian.lou@mail.mcgill.ca::cce6d7eb-ee49-4509-8c12-6528a0da2914" providerId="AD" clId="Web-{C27B6A06-E2DE-4750-B856-E2FCECDAAEBE}" dt="2023-08-24T15:58:45.115" v="132"/>
        <pc:sldMkLst>
          <pc:docMk/>
          <pc:sldMk cId="2722284844" sldId="299"/>
        </pc:sldMkLst>
        <pc:spChg chg="mod">
          <ac:chgData name="Ivy Lou" userId="S::qian.lou@mail.mcgill.ca::cce6d7eb-ee49-4509-8c12-6528a0da2914" providerId="AD" clId="Web-{C27B6A06-E2DE-4750-B856-E2FCECDAAEBE}" dt="2023-08-24T15:54:29.598" v="93" actId="20577"/>
          <ac:spMkLst>
            <pc:docMk/>
            <pc:sldMk cId="2722284844" sldId="299"/>
            <ac:spMk id="2" creationId="{0BFAF56F-2AB4-B745-BB4C-A68FB7A8F159}"/>
          </ac:spMkLst>
        </pc:spChg>
        <pc:spChg chg="del">
          <ac:chgData name="Ivy Lou" userId="S::qian.lou@mail.mcgill.ca::cce6d7eb-ee49-4509-8c12-6528a0da2914" providerId="AD" clId="Web-{C27B6A06-E2DE-4750-B856-E2FCECDAAEBE}" dt="2023-08-24T15:58:01.677" v="111"/>
          <ac:spMkLst>
            <pc:docMk/>
            <pc:sldMk cId="2722284844" sldId="299"/>
            <ac:spMk id="16" creationId="{8C5787F8-1E89-F44D-99CB-EB4D6E311A43}"/>
          </ac:spMkLst>
        </pc:spChg>
        <pc:spChg chg="del">
          <ac:chgData name="Ivy Lou" userId="S::qian.lou@mail.mcgill.ca::cce6d7eb-ee49-4509-8c12-6528a0da2914" providerId="AD" clId="Web-{C27B6A06-E2DE-4750-B856-E2FCECDAAEBE}" dt="2023-08-24T15:58:01.661" v="110"/>
          <ac:spMkLst>
            <pc:docMk/>
            <pc:sldMk cId="2722284844" sldId="299"/>
            <ac:spMk id="17" creationId="{660893B4-FE64-D04B-BF29-8DA6E1911954}"/>
          </ac:spMkLst>
        </pc:spChg>
        <pc:spChg chg="del">
          <ac:chgData name="Ivy Lou" userId="S::qian.lou@mail.mcgill.ca::cce6d7eb-ee49-4509-8c12-6528a0da2914" providerId="AD" clId="Web-{C27B6A06-E2DE-4750-B856-E2FCECDAAEBE}" dt="2023-08-24T15:58:01.661" v="109"/>
          <ac:spMkLst>
            <pc:docMk/>
            <pc:sldMk cId="2722284844" sldId="299"/>
            <ac:spMk id="18" creationId="{61164780-BE42-E34F-AD91-7702C6FFEAC7}"/>
          </ac:spMkLst>
        </pc:spChg>
        <pc:spChg chg="del">
          <ac:chgData name="Ivy Lou" userId="S::qian.lou@mail.mcgill.ca::cce6d7eb-ee49-4509-8c12-6528a0da2914" providerId="AD" clId="Web-{C27B6A06-E2DE-4750-B856-E2FCECDAAEBE}" dt="2023-08-24T15:58:01.661" v="108"/>
          <ac:spMkLst>
            <pc:docMk/>
            <pc:sldMk cId="2722284844" sldId="299"/>
            <ac:spMk id="19" creationId="{36C76049-2437-814E-BCEC-76198E3FE1A4}"/>
          </ac:spMkLst>
        </pc:spChg>
        <pc:spChg chg="del">
          <ac:chgData name="Ivy Lou" userId="S::qian.lou@mail.mcgill.ca::cce6d7eb-ee49-4509-8c12-6528a0da2914" providerId="AD" clId="Web-{C27B6A06-E2DE-4750-B856-E2FCECDAAEBE}" dt="2023-08-24T15:58:01.661" v="107"/>
          <ac:spMkLst>
            <pc:docMk/>
            <pc:sldMk cId="2722284844" sldId="299"/>
            <ac:spMk id="20" creationId="{13CCD74C-C272-534D-943A-A449442941E0}"/>
          </ac:spMkLst>
        </pc:spChg>
        <pc:spChg chg="del">
          <ac:chgData name="Ivy Lou" userId="S::qian.lou@mail.mcgill.ca::cce6d7eb-ee49-4509-8c12-6528a0da2914" providerId="AD" clId="Web-{C27B6A06-E2DE-4750-B856-E2FCECDAAEBE}" dt="2023-08-24T15:58:01.349" v="95"/>
          <ac:spMkLst>
            <pc:docMk/>
            <pc:sldMk cId="2722284844" sldId="299"/>
            <ac:spMk id="22" creationId="{9DDF99C8-5CE3-0324-E985-CFB0B5E0CCF1}"/>
          </ac:spMkLst>
        </pc:spChg>
        <pc:spChg chg="del">
          <ac:chgData name="Ivy Lou" userId="S::qian.lou@mail.mcgill.ca::cce6d7eb-ee49-4509-8c12-6528a0da2914" providerId="AD" clId="Web-{C27B6A06-E2DE-4750-B856-E2FCECDAAEBE}" dt="2023-08-24T15:58:01.349" v="94"/>
          <ac:spMkLst>
            <pc:docMk/>
            <pc:sldMk cId="2722284844" sldId="299"/>
            <ac:spMk id="23" creationId="{1301AC89-5A47-7B38-30A6-76A500205DDE}"/>
          </ac:spMkLst>
        </pc:spChg>
        <pc:spChg chg="add">
          <ac:chgData name="Ivy Lou" userId="S::qian.lou@mail.mcgill.ca::cce6d7eb-ee49-4509-8c12-6528a0da2914" providerId="AD" clId="Web-{C27B6A06-E2DE-4750-B856-E2FCECDAAEBE}" dt="2023-08-24T15:58:11.583" v="116"/>
          <ac:spMkLst>
            <pc:docMk/>
            <pc:sldMk cId="2722284844" sldId="299"/>
            <ac:spMk id="30" creationId="{AA7AD89F-0F59-F096-F7F7-A374F1E7EA0D}"/>
          </ac:spMkLst>
        </pc:spChg>
        <pc:spChg chg="del topLvl">
          <ac:chgData name="Ivy Lou" userId="S::qian.lou@mail.mcgill.ca::cce6d7eb-ee49-4509-8c12-6528a0da2914" providerId="AD" clId="Web-{C27B6A06-E2DE-4750-B856-E2FCECDAAEBE}" dt="2023-08-24T15:58:08.396" v="114"/>
          <ac:spMkLst>
            <pc:docMk/>
            <pc:sldMk cId="2722284844" sldId="299"/>
            <ac:spMk id="37" creationId="{2EA2019E-0552-954B-AFA5-F2DFF361BB17}"/>
          </ac:spMkLst>
        </pc:spChg>
        <pc:spChg chg="del topLvl">
          <ac:chgData name="Ivy Lou" userId="S::qian.lou@mail.mcgill.ca::cce6d7eb-ee49-4509-8c12-6528a0da2914" providerId="AD" clId="Web-{C27B6A06-E2DE-4750-B856-E2FCECDAAEBE}" dt="2023-08-24T15:58:06.302" v="113"/>
          <ac:spMkLst>
            <pc:docMk/>
            <pc:sldMk cId="2722284844" sldId="299"/>
            <ac:spMk id="38" creationId="{489569FD-78A3-3F46-81FF-375B10C95423}"/>
          </ac:spMkLst>
        </pc:spChg>
        <pc:spChg chg="del">
          <ac:chgData name="Ivy Lou" userId="S::qian.lou@mail.mcgill.ca::cce6d7eb-ee49-4509-8c12-6528a0da2914" providerId="AD" clId="Web-{C27B6A06-E2DE-4750-B856-E2FCECDAAEBE}" dt="2023-08-24T15:58:01.536" v="103"/>
          <ac:spMkLst>
            <pc:docMk/>
            <pc:sldMk cId="2722284844" sldId="299"/>
            <ac:spMk id="48" creationId="{DF7AA759-A606-DD41-8723-1FBDAC8BE143}"/>
          </ac:spMkLst>
        </pc:spChg>
        <pc:spChg chg="del">
          <ac:chgData name="Ivy Lou" userId="S::qian.lou@mail.mcgill.ca::cce6d7eb-ee49-4509-8c12-6528a0da2914" providerId="AD" clId="Web-{C27B6A06-E2DE-4750-B856-E2FCECDAAEBE}" dt="2023-08-24T15:58:01.474" v="102"/>
          <ac:spMkLst>
            <pc:docMk/>
            <pc:sldMk cId="2722284844" sldId="299"/>
            <ac:spMk id="49" creationId="{BEFE0790-B065-B843-99AD-FA4517BC65DF}"/>
          </ac:spMkLst>
        </pc:spChg>
        <pc:spChg chg="del">
          <ac:chgData name="Ivy Lou" userId="S::qian.lou@mail.mcgill.ca::cce6d7eb-ee49-4509-8c12-6528a0da2914" providerId="AD" clId="Web-{C27B6A06-E2DE-4750-B856-E2FCECDAAEBE}" dt="2023-08-24T15:58:01.411" v="101"/>
          <ac:spMkLst>
            <pc:docMk/>
            <pc:sldMk cId="2722284844" sldId="299"/>
            <ac:spMk id="50" creationId="{09C8B0F2-41A1-6F43-9BA4-1583D04AD0CC}"/>
          </ac:spMkLst>
        </pc:spChg>
        <pc:grpChg chg="del">
          <ac:chgData name="Ivy Lou" userId="S::qian.lou@mail.mcgill.ca::cce6d7eb-ee49-4509-8c12-6528a0da2914" providerId="AD" clId="Web-{C27B6A06-E2DE-4750-B856-E2FCECDAAEBE}" dt="2023-08-24T15:58:01.677" v="112"/>
          <ac:grpSpMkLst>
            <pc:docMk/>
            <pc:sldMk cId="2722284844" sldId="299"/>
            <ac:grpSpMk id="3" creationId="{0DEA0B85-F7A1-1F42-BFAB-129007890653}"/>
          </ac:grpSpMkLst>
        </pc:grpChg>
        <pc:grpChg chg="add del">
          <ac:chgData name="Ivy Lou" userId="S::qian.lou@mail.mcgill.ca::cce6d7eb-ee49-4509-8c12-6528a0da2914" providerId="AD" clId="Web-{C27B6A06-E2DE-4750-B856-E2FCECDAAEBE}" dt="2023-08-24T15:58:19.411" v="118"/>
          <ac:grpSpMkLst>
            <pc:docMk/>
            <pc:sldMk cId="2722284844" sldId="299"/>
            <ac:grpSpMk id="28" creationId="{45CC7CA8-0F0C-A6E8-9478-0B327E52B363}"/>
          </ac:grpSpMkLst>
        </pc:grpChg>
        <pc:grpChg chg="del">
          <ac:chgData name="Ivy Lou" userId="S::qian.lou@mail.mcgill.ca::cce6d7eb-ee49-4509-8c12-6528a0da2914" providerId="AD" clId="Web-{C27B6A06-E2DE-4750-B856-E2FCECDAAEBE}" dt="2023-08-24T15:58:06.302" v="113"/>
          <ac:grpSpMkLst>
            <pc:docMk/>
            <pc:sldMk cId="2722284844" sldId="299"/>
            <ac:grpSpMk id="36" creationId="{FD58941B-9C5C-0843-A1AD-21E47454AB18}"/>
          </ac:grpSpMkLst>
        </pc:grpChg>
        <pc:grpChg chg="del">
          <ac:chgData name="Ivy Lou" userId="S::qian.lou@mail.mcgill.ca::cce6d7eb-ee49-4509-8c12-6528a0da2914" providerId="AD" clId="Web-{C27B6A06-E2DE-4750-B856-E2FCECDAAEBE}" dt="2023-08-24T15:58:01.661" v="106"/>
          <ac:grpSpMkLst>
            <pc:docMk/>
            <pc:sldMk cId="2722284844" sldId="299"/>
            <ac:grpSpMk id="39" creationId="{83EEB544-E087-2F4C-A264-710D6D283AE3}"/>
          </ac:grpSpMkLst>
        </pc:grpChg>
        <pc:grpChg chg="del">
          <ac:chgData name="Ivy Lou" userId="S::qian.lou@mail.mcgill.ca::cce6d7eb-ee49-4509-8c12-6528a0da2914" providerId="AD" clId="Web-{C27B6A06-E2DE-4750-B856-E2FCECDAAEBE}" dt="2023-08-24T15:58:01.614" v="105"/>
          <ac:grpSpMkLst>
            <pc:docMk/>
            <pc:sldMk cId="2722284844" sldId="299"/>
            <ac:grpSpMk id="42" creationId="{A0CD80C6-AD49-D64F-AE91-EAA95BDD5C01}"/>
          </ac:grpSpMkLst>
        </pc:grpChg>
        <pc:grpChg chg="del">
          <ac:chgData name="Ivy Lou" userId="S::qian.lou@mail.mcgill.ca::cce6d7eb-ee49-4509-8c12-6528a0da2914" providerId="AD" clId="Web-{C27B6A06-E2DE-4750-B856-E2FCECDAAEBE}" dt="2023-08-24T15:58:01.583" v="104"/>
          <ac:grpSpMkLst>
            <pc:docMk/>
            <pc:sldMk cId="2722284844" sldId="299"/>
            <ac:grpSpMk id="45" creationId="{537651DC-E248-494B-9F85-258B202DF95E}"/>
          </ac:grpSpMkLst>
        </pc:grpChg>
        <pc:grpChg chg="del">
          <ac:chgData name="Ivy Lou" userId="S::qian.lou@mail.mcgill.ca::cce6d7eb-ee49-4509-8c12-6528a0da2914" providerId="AD" clId="Web-{C27B6A06-E2DE-4750-B856-E2FCECDAAEBE}" dt="2023-08-24T15:58:01.349" v="100"/>
          <ac:grpSpMkLst>
            <pc:docMk/>
            <pc:sldMk cId="2722284844" sldId="299"/>
            <ac:grpSpMk id="51" creationId="{949981E9-1E8C-1340-B62A-6600972CEB6F}"/>
          </ac:grpSpMkLst>
        </pc:grpChg>
        <pc:grpChg chg="add">
          <ac:chgData name="Ivy Lou" userId="S::qian.lou@mail.mcgill.ca::cce6d7eb-ee49-4509-8c12-6528a0da2914" providerId="AD" clId="Web-{C27B6A06-E2DE-4750-B856-E2FCECDAAEBE}" dt="2023-08-24T15:58:12.302" v="117"/>
          <ac:grpSpMkLst>
            <pc:docMk/>
            <pc:sldMk cId="2722284844" sldId="299"/>
            <ac:grpSpMk id="101" creationId="{5946AB32-A349-BCC9-CF33-D70CD9D2F42A}"/>
          </ac:grpSpMkLst>
        </pc:grpChg>
        <pc:picChg chg="del">
          <ac:chgData name="Ivy Lou" userId="S::qian.lou@mail.mcgill.ca::cce6d7eb-ee49-4509-8c12-6528a0da2914" providerId="AD" clId="Web-{C27B6A06-E2DE-4750-B856-E2FCECDAAEBE}" dt="2023-08-24T15:58:01.349" v="99"/>
          <ac:picMkLst>
            <pc:docMk/>
            <pc:sldMk cId="2722284844" sldId="299"/>
            <ac:picMk id="56" creationId="{3107934C-C0C8-FF7F-1204-D64E830DA306}"/>
          </ac:picMkLst>
        </pc:picChg>
        <pc:picChg chg="del">
          <ac:chgData name="Ivy Lou" userId="S::qian.lou@mail.mcgill.ca::cce6d7eb-ee49-4509-8c12-6528a0da2914" providerId="AD" clId="Web-{C27B6A06-E2DE-4750-B856-E2FCECDAAEBE}" dt="2023-08-24T15:58:01.349" v="98"/>
          <ac:picMkLst>
            <pc:docMk/>
            <pc:sldMk cId="2722284844" sldId="299"/>
            <ac:picMk id="57" creationId="{D8532DF4-1347-8D1D-8A00-419490868F63}"/>
          </ac:picMkLst>
        </pc:picChg>
        <pc:picChg chg="del">
          <ac:chgData name="Ivy Lou" userId="S::qian.lou@mail.mcgill.ca::cce6d7eb-ee49-4509-8c12-6528a0da2914" providerId="AD" clId="Web-{C27B6A06-E2DE-4750-B856-E2FCECDAAEBE}" dt="2023-08-24T15:58:01.349" v="97"/>
          <ac:picMkLst>
            <pc:docMk/>
            <pc:sldMk cId="2722284844" sldId="299"/>
            <ac:picMk id="58" creationId="{DCF0925F-E9A7-2E13-764A-4CF498EE4B11}"/>
          </ac:picMkLst>
        </pc:picChg>
        <pc:picChg chg="del">
          <ac:chgData name="Ivy Lou" userId="S::qian.lou@mail.mcgill.ca::cce6d7eb-ee49-4509-8c12-6528a0da2914" providerId="AD" clId="Web-{C27B6A06-E2DE-4750-B856-E2FCECDAAEBE}" dt="2023-08-24T15:58:01.349" v="96"/>
          <ac:picMkLst>
            <pc:docMk/>
            <pc:sldMk cId="2722284844" sldId="299"/>
            <ac:picMk id="59" creationId="{5D5B8A1E-F02A-EAA5-BBB0-414EAE554540}"/>
          </ac:picMkLst>
        </pc:picChg>
        <pc:cxnChg chg="mod">
          <ac:chgData name="Ivy Lou" userId="S::qian.lou@mail.mcgill.ca::cce6d7eb-ee49-4509-8c12-6528a0da2914" providerId="AD" clId="Web-{C27B6A06-E2DE-4750-B856-E2FCECDAAEBE}" dt="2023-08-24T15:58:01.677" v="112"/>
          <ac:cxnSpMkLst>
            <pc:docMk/>
            <pc:sldMk cId="2722284844" sldId="299"/>
            <ac:cxnSpMk id="8" creationId="{482DADFB-9D21-D64F-B6F4-9AA8F0A6B8AA}"/>
          </ac:cxnSpMkLst>
        </pc:cxnChg>
        <pc:cxnChg chg="mod">
          <ac:chgData name="Ivy Lou" userId="S::qian.lou@mail.mcgill.ca::cce6d7eb-ee49-4509-8c12-6528a0da2914" providerId="AD" clId="Web-{C27B6A06-E2DE-4750-B856-E2FCECDAAEBE}" dt="2023-08-24T15:58:01.677" v="112"/>
          <ac:cxnSpMkLst>
            <pc:docMk/>
            <pc:sldMk cId="2722284844" sldId="299"/>
            <ac:cxnSpMk id="9" creationId="{00E04741-3DCF-454E-8873-F38622E6D449}"/>
          </ac:cxnSpMkLst>
        </pc:cxnChg>
        <pc:cxnChg chg="mod">
          <ac:chgData name="Ivy Lou" userId="S::qian.lou@mail.mcgill.ca::cce6d7eb-ee49-4509-8c12-6528a0da2914" providerId="AD" clId="Web-{C27B6A06-E2DE-4750-B856-E2FCECDAAEBE}" dt="2023-08-24T15:58:01.614" v="105"/>
          <ac:cxnSpMkLst>
            <pc:docMk/>
            <pc:sldMk cId="2722284844" sldId="299"/>
            <ac:cxnSpMk id="10" creationId="{E5B789E2-0013-3842-A7FE-646CBD87389D}"/>
          </ac:cxnSpMkLst>
        </pc:cxnChg>
        <pc:cxnChg chg="mod">
          <ac:chgData name="Ivy Lou" userId="S::qian.lou@mail.mcgill.ca::cce6d7eb-ee49-4509-8c12-6528a0da2914" providerId="AD" clId="Web-{C27B6A06-E2DE-4750-B856-E2FCECDAAEBE}" dt="2023-08-24T15:58:01.614" v="105"/>
          <ac:cxnSpMkLst>
            <pc:docMk/>
            <pc:sldMk cId="2722284844" sldId="299"/>
            <ac:cxnSpMk id="11" creationId="{46E0244D-B866-B34E-B7CB-42D40A080D1A}"/>
          </ac:cxnSpMkLst>
        </pc:cxnChg>
        <pc:cxnChg chg="mod">
          <ac:chgData name="Ivy Lou" userId="S::qian.lou@mail.mcgill.ca::cce6d7eb-ee49-4509-8c12-6528a0da2914" providerId="AD" clId="Web-{C27B6A06-E2DE-4750-B856-E2FCECDAAEBE}" dt="2023-08-24T15:58:01.661" v="106"/>
          <ac:cxnSpMkLst>
            <pc:docMk/>
            <pc:sldMk cId="2722284844" sldId="299"/>
            <ac:cxnSpMk id="12" creationId="{D4882A6C-8D9C-584A-950C-2089134BEF09}"/>
          </ac:cxnSpMkLst>
        </pc:cxnChg>
        <pc:cxnChg chg="mod">
          <ac:chgData name="Ivy Lou" userId="S::qian.lou@mail.mcgill.ca::cce6d7eb-ee49-4509-8c12-6528a0da2914" providerId="AD" clId="Web-{C27B6A06-E2DE-4750-B856-E2FCECDAAEBE}" dt="2023-08-24T15:58:01.661" v="106"/>
          <ac:cxnSpMkLst>
            <pc:docMk/>
            <pc:sldMk cId="2722284844" sldId="299"/>
            <ac:cxnSpMk id="13" creationId="{B9C197FE-6428-4F45-A386-285784449CA8}"/>
          </ac:cxnSpMkLst>
        </pc:cxnChg>
        <pc:cxnChg chg="mod">
          <ac:chgData name="Ivy Lou" userId="S::qian.lou@mail.mcgill.ca::cce6d7eb-ee49-4509-8c12-6528a0da2914" providerId="AD" clId="Web-{C27B6A06-E2DE-4750-B856-E2FCECDAAEBE}" dt="2023-08-24T15:58:01.583" v="104"/>
          <ac:cxnSpMkLst>
            <pc:docMk/>
            <pc:sldMk cId="2722284844" sldId="299"/>
            <ac:cxnSpMk id="14" creationId="{05E775B3-E755-4445-88C5-F17DDDA02351}"/>
          </ac:cxnSpMkLst>
        </pc:cxnChg>
        <pc:cxnChg chg="mod">
          <ac:chgData name="Ivy Lou" userId="S::qian.lou@mail.mcgill.ca::cce6d7eb-ee49-4509-8c12-6528a0da2914" providerId="AD" clId="Web-{C27B6A06-E2DE-4750-B856-E2FCECDAAEBE}" dt="2023-08-24T15:58:01.583" v="104"/>
          <ac:cxnSpMkLst>
            <pc:docMk/>
            <pc:sldMk cId="2722284844" sldId="299"/>
            <ac:cxnSpMk id="15" creationId="{338D50FC-262D-3B41-BE45-52081F4A9EEA}"/>
          </ac:cxnSpMkLst>
        </pc:cxnChg>
      </pc:sldChg>
      <pc:sldChg chg="addSp delSp modSp add ord replId">
        <pc:chgData name="Ivy Lou" userId="S::qian.lou@mail.mcgill.ca::cce6d7eb-ee49-4509-8c12-6528a0da2914" providerId="AD" clId="Web-{C27B6A06-E2DE-4750-B856-E2FCECDAAEBE}" dt="2023-08-24T16:07:43.430" v="244" actId="20577"/>
        <pc:sldMkLst>
          <pc:docMk/>
          <pc:sldMk cId="1959255688" sldId="300"/>
        </pc:sldMkLst>
        <pc:spChg chg="mod">
          <ac:chgData name="Ivy Lou" userId="S::qian.lou@mail.mcgill.ca::cce6d7eb-ee49-4509-8c12-6528a0da2914" providerId="AD" clId="Web-{C27B6A06-E2DE-4750-B856-E2FCECDAAEBE}" dt="2023-08-24T15:58:41.021" v="129" actId="20577"/>
          <ac:spMkLst>
            <pc:docMk/>
            <pc:sldMk cId="1959255688" sldId="300"/>
            <ac:spMk id="2" creationId="{0BFAF56F-2AB4-B745-BB4C-A68FB7A8F159}"/>
          </ac:spMkLst>
        </pc:spChg>
        <pc:spChg chg="mod">
          <ac:chgData name="Ivy Lou" userId="S::qian.lou@mail.mcgill.ca::cce6d7eb-ee49-4509-8c12-6528a0da2914" providerId="AD" clId="Web-{C27B6A06-E2DE-4750-B856-E2FCECDAAEBE}" dt="2023-08-24T16:07:43.430" v="244" actId="20577"/>
          <ac:spMkLst>
            <pc:docMk/>
            <pc:sldMk cId="1959255688" sldId="300"/>
            <ac:spMk id="8" creationId="{9C23B971-B03B-6542-AEA5-5E53453E5A43}"/>
          </ac:spMkLst>
        </pc:spChg>
        <pc:spChg chg="del">
          <ac:chgData name="Ivy Lou" userId="S::qian.lou@mail.mcgill.ca::cce6d7eb-ee49-4509-8c12-6528a0da2914" providerId="AD" clId="Web-{C27B6A06-E2DE-4750-B856-E2FCECDAAEBE}" dt="2023-08-24T15:58:41.083" v="130"/>
          <ac:spMkLst>
            <pc:docMk/>
            <pc:sldMk cId="1959255688" sldId="300"/>
            <ac:spMk id="57" creationId="{0951107E-756B-E4A2-6374-373A3F7C3900}"/>
          </ac:spMkLst>
        </pc:spChg>
        <pc:spChg chg="add del">
          <ac:chgData name="Ivy Lou" userId="S::qian.lou@mail.mcgill.ca::cce6d7eb-ee49-4509-8c12-6528a0da2914" providerId="AD" clId="Web-{C27B6A06-E2DE-4750-B856-E2FCECDAAEBE}" dt="2023-08-24T16:00:49.021" v="145"/>
          <ac:spMkLst>
            <pc:docMk/>
            <pc:sldMk cId="1959255688" sldId="300"/>
            <ac:spMk id="63" creationId="{49F0E950-BF3D-4E07-B706-7F4D307D7643}"/>
          </ac:spMkLst>
        </pc:spChg>
        <pc:spChg chg="add del mod">
          <ac:chgData name="Ivy Lou" userId="S::qian.lou@mail.mcgill.ca::cce6d7eb-ee49-4509-8c12-6528a0da2914" providerId="AD" clId="Web-{C27B6A06-E2DE-4750-B856-E2FCECDAAEBE}" dt="2023-08-24T16:01:10.412" v="157"/>
          <ac:spMkLst>
            <pc:docMk/>
            <pc:sldMk cId="1959255688" sldId="300"/>
            <ac:spMk id="116" creationId="{A14ABD34-3E79-B6E1-D0EF-27E58CEC1C63}"/>
          </ac:spMkLst>
        </pc:spChg>
        <pc:spChg chg="add mod">
          <ac:chgData name="Ivy Lou" userId="S::qian.lou@mail.mcgill.ca::cce6d7eb-ee49-4509-8c12-6528a0da2914" providerId="AD" clId="Web-{C27B6A06-E2DE-4750-B856-E2FCECDAAEBE}" dt="2023-08-24T16:05:27.695" v="200" actId="20577"/>
          <ac:spMkLst>
            <pc:docMk/>
            <pc:sldMk cId="1959255688" sldId="300"/>
            <ac:spMk id="273" creationId="{64F5AB96-E73E-3E68-35B6-62AA8052EC32}"/>
          </ac:spMkLst>
        </pc:spChg>
        <pc:spChg chg="add mod">
          <ac:chgData name="Ivy Lou" userId="S::qian.lou@mail.mcgill.ca::cce6d7eb-ee49-4509-8c12-6528a0da2914" providerId="AD" clId="Web-{C27B6A06-E2DE-4750-B856-E2FCECDAAEBE}" dt="2023-08-24T16:07:37.789" v="243" actId="20577"/>
          <ac:spMkLst>
            <pc:docMk/>
            <pc:sldMk cId="1959255688" sldId="300"/>
            <ac:spMk id="274" creationId="{9FDD100D-9435-E108-45A4-593E8D2B7593}"/>
          </ac:spMkLst>
        </pc:spChg>
        <pc:grpChg chg="del mod">
          <ac:chgData name="Ivy Lou" userId="S::qian.lou@mail.mcgill.ca::cce6d7eb-ee49-4509-8c12-6528a0da2914" providerId="AD" clId="Web-{C27B6A06-E2DE-4750-B856-E2FCECDAAEBE}" dt="2023-08-24T16:02:17.959" v="171"/>
          <ac:grpSpMkLst>
            <pc:docMk/>
            <pc:sldMk cId="1959255688" sldId="300"/>
            <ac:grpSpMk id="3" creationId="{8538C4DE-A41A-D04A-BFB2-F8F0CFE74DC5}"/>
          </ac:grpSpMkLst>
        </pc:grpChg>
        <pc:grpChg chg="add del">
          <ac:chgData name="Ivy Lou" userId="S::qian.lou@mail.mcgill.ca::cce6d7eb-ee49-4509-8c12-6528a0da2914" providerId="AD" clId="Web-{C27B6A06-E2DE-4750-B856-E2FCECDAAEBE}" dt="2023-08-24T16:00:49.021" v="146"/>
          <ac:grpSpMkLst>
            <pc:docMk/>
            <pc:sldMk cId="1959255688" sldId="300"/>
            <ac:grpSpMk id="58" creationId="{A5E9FF66-42AF-A69E-45AD-891631210022}"/>
          </ac:grpSpMkLst>
        </pc:grpChg>
        <pc:grpChg chg="add del">
          <ac:chgData name="Ivy Lou" userId="S::qian.lou@mail.mcgill.ca::cce6d7eb-ee49-4509-8c12-6528a0da2914" providerId="AD" clId="Web-{C27B6A06-E2DE-4750-B856-E2FCECDAAEBE}" dt="2023-08-24T16:00:49.021" v="144"/>
          <ac:grpSpMkLst>
            <pc:docMk/>
            <pc:sldMk cId="1959255688" sldId="300"/>
            <ac:grpSpMk id="64" creationId="{EBAA6C77-C804-0529-CD09-B9026E858580}"/>
          </ac:grpSpMkLst>
        </pc:grpChg>
        <pc:grpChg chg="add del mod">
          <ac:chgData name="Ivy Lou" userId="S::qian.lou@mail.mcgill.ca::cce6d7eb-ee49-4509-8c12-6528a0da2914" providerId="AD" clId="Web-{C27B6A06-E2DE-4750-B856-E2FCECDAAEBE}" dt="2023-08-24T16:01:10.412" v="158"/>
          <ac:grpSpMkLst>
            <pc:docMk/>
            <pc:sldMk cId="1959255688" sldId="300"/>
            <ac:grpSpMk id="111" creationId="{02D99966-9C35-EA55-A0F3-759B98107FF5}"/>
          </ac:grpSpMkLst>
        </pc:grpChg>
        <pc:grpChg chg="add del mod">
          <ac:chgData name="Ivy Lou" userId="S::qian.lou@mail.mcgill.ca::cce6d7eb-ee49-4509-8c12-6528a0da2914" providerId="AD" clId="Web-{C27B6A06-E2DE-4750-B856-E2FCECDAAEBE}" dt="2023-08-24T16:01:10.412" v="156"/>
          <ac:grpSpMkLst>
            <pc:docMk/>
            <pc:sldMk cId="1959255688" sldId="300"/>
            <ac:grpSpMk id="117" creationId="{D63CC3A4-0C02-D25A-1014-70AB56E4BA19}"/>
          </ac:grpSpMkLst>
        </pc:grpChg>
        <pc:grpChg chg="add mod">
          <ac:chgData name="Ivy Lou" userId="S::qian.lou@mail.mcgill.ca::cce6d7eb-ee49-4509-8c12-6528a0da2914" providerId="AD" clId="Web-{C27B6A06-E2DE-4750-B856-E2FCECDAAEBE}" dt="2023-08-24T16:01:19.444" v="160" actId="1076"/>
          <ac:grpSpMkLst>
            <pc:docMk/>
            <pc:sldMk cId="1959255688" sldId="300"/>
            <ac:grpSpMk id="164" creationId="{F4A89878-1CC3-7C79-2452-4F1F74E2904D}"/>
          </ac:grpSpMkLst>
        </pc:grpChg>
        <pc:grpChg chg="add mod">
          <ac:chgData name="Ivy Lou" userId="S::qian.lou@mail.mcgill.ca::cce6d7eb-ee49-4509-8c12-6528a0da2914" providerId="AD" clId="Web-{C27B6A06-E2DE-4750-B856-E2FCECDAAEBE}" dt="2023-08-24T16:01:24.475" v="162" actId="1076"/>
          <ac:grpSpMkLst>
            <pc:docMk/>
            <pc:sldMk cId="1959255688" sldId="300"/>
            <ac:grpSpMk id="211" creationId="{B2C4E9E2-EDF4-2586-057A-88E20BF33DD8}"/>
          </ac:grpSpMkLst>
        </pc:grpChg>
        <pc:grpChg chg="add mod">
          <ac:chgData name="Ivy Lou" userId="S::qian.lou@mail.mcgill.ca::cce6d7eb-ee49-4509-8c12-6528a0da2914" providerId="AD" clId="Web-{C27B6A06-E2DE-4750-B856-E2FCECDAAEBE}" dt="2023-08-24T16:02:06.881" v="169" actId="14100"/>
          <ac:grpSpMkLst>
            <pc:docMk/>
            <pc:sldMk cId="1959255688" sldId="300"/>
            <ac:grpSpMk id="258" creationId="{71BDDDE6-3851-BAF1-5F3F-3D5E4FBBFBBB}"/>
          </ac:grpSpMkLst>
        </pc:grpChg>
        <pc:grpChg chg="add mod">
          <ac:chgData name="Ivy Lou" userId="S::qian.lou@mail.mcgill.ca::cce6d7eb-ee49-4509-8c12-6528a0da2914" providerId="AD" clId="Web-{C27B6A06-E2DE-4750-B856-E2FCECDAAEBE}" dt="2023-08-24T16:02:11.381" v="170" actId="14100"/>
          <ac:grpSpMkLst>
            <pc:docMk/>
            <pc:sldMk cId="1959255688" sldId="300"/>
            <ac:grpSpMk id="263" creationId="{02168C16-1BFE-78B4-A5F8-E1EF9355925A}"/>
          </ac:grpSpMkLst>
        </pc:grpChg>
        <pc:grpChg chg="add mod">
          <ac:chgData name="Ivy Lou" userId="S::qian.lou@mail.mcgill.ca::cce6d7eb-ee49-4509-8c12-6528a0da2914" providerId="AD" clId="Web-{C27B6A06-E2DE-4750-B856-E2FCECDAAEBE}" dt="2023-08-24T16:02:42.413" v="176" actId="14100"/>
          <ac:grpSpMkLst>
            <pc:docMk/>
            <pc:sldMk cId="1959255688" sldId="300"/>
            <ac:grpSpMk id="268" creationId="{B2BEB8C7-9908-1A76-CEC9-B9B247A51B2E}"/>
          </ac:grpSpMkLst>
        </pc:grpChg>
        <pc:picChg chg="del">
          <ac:chgData name="Ivy Lou" userId="S::qian.lou@mail.mcgill.ca::cce6d7eb-ee49-4509-8c12-6528a0da2914" providerId="AD" clId="Web-{C27B6A06-E2DE-4750-B856-E2FCECDAAEBE}" dt="2023-08-24T15:58:43.083" v="131"/>
          <ac:picMkLst>
            <pc:docMk/>
            <pc:sldMk cId="1959255688" sldId="300"/>
            <ac:picMk id="56" creationId="{A94B31DB-F557-4B36-24B7-955533986533}"/>
          </ac:picMkLst>
        </pc:picChg>
        <pc:cxnChg chg="mod">
          <ac:chgData name="Ivy Lou" userId="S::qian.lou@mail.mcgill.ca::cce6d7eb-ee49-4509-8c12-6528a0da2914" providerId="AD" clId="Web-{C27B6A06-E2DE-4750-B856-E2FCECDAAEBE}" dt="2023-08-24T16:00:49.021" v="146"/>
          <ac:cxnSpMkLst>
            <pc:docMk/>
            <pc:sldMk cId="1959255688" sldId="300"/>
            <ac:cxnSpMk id="59" creationId="{ACF745B1-AF09-CA23-4B1E-0DABE6DB69D4}"/>
          </ac:cxnSpMkLst>
        </pc:cxnChg>
        <pc:cxnChg chg="mod">
          <ac:chgData name="Ivy Lou" userId="S::qian.lou@mail.mcgill.ca::cce6d7eb-ee49-4509-8c12-6528a0da2914" providerId="AD" clId="Web-{C27B6A06-E2DE-4750-B856-E2FCECDAAEBE}" dt="2023-08-24T16:00:49.021" v="146"/>
          <ac:cxnSpMkLst>
            <pc:docMk/>
            <pc:sldMk cId="1959255688" sldId="300"/>
            <ac:cxnSpMk id="62" creationId="{E2289A45-8063-34CB-BE8B-43855378586E}"/>
          </ac:cxnSpMkLst>
        </pc:cxnChg>
        <pc:cxnChg chg="mod">
          <ac:chgData name="Ivy Lou" userId="S::qian.lou@mail.mcgill.ca::cce6d7eb-ee49-4509-8c12-6528a0da2914" providerId="AD" clId="Web-{C27B6A06-E2DE-4750-B856-E2FCECDAAEBE}" dt="2023-08-24T16:01:10.412" v="158"/>
          <ac:cxnSpMkLst>
            <pc:docMk/>
            <pc:sldMk cId="1959255688" sldId="300"/>
            <ac:cxnSpMk id="112" creationId="{8BEC2806-E60F-B1E5-3016-110292F6E02A}"/>
          </ac:cxnSpMkLst>
        </pc:cxnChg>
        <pc:cxnChg chg="mod">
          <ac:chgData name="Ivy Lou" userId="S::qian.lou@mail.mcgill.ca::cce6d7eb-ee49-4509-8c12-6528a0da2914" providerId="AD" clId="Web-{C27B6A06-E2DE-4750-B856-E2FCECDAAEBE}" dt="2023-08-24T16:01:10.412" v="158"/>
          <ac:cxnSpMkLst>
            <pc:docMk/>
            <pc:sldMk cId="1959255688" sldId="300"/>
            <ac:cxnSpMk id="115" creationId="{335E9A67-838B-57CA-B349-8D3CCCC1D905}"/>
          </ac:cxnSpMkLst>
        </pc:cxnChg>
        <pc:cxnChg chg="mod">
          <ac:chgData name="Ivy Lou" userId="S::qian.lou@mail.mcgill.ca::cce6d7eb-ee49-4509-8c12-6528a0da2914" providerId="AD" clId="Web-{C27B6A06-E2DE-4750-B856-E2FCECDAAEBE}" dt="2023-08-24T16:01:28.037" v="163"/>
          <ac:cxnSpMkLst>
            <pc:docMk/>
            <pc:sldMk cId="1959255688" sldId="300"/>
            <ac:cxnSpMk id="259" creationId="{5CBACAED-9E75-7DBC-EFA2-F2C7692F61D5}"/>
          </ac:cxnSpMkLst>
        </pc:cxnChg>
        <pc:cxnChg chg="mod">
          <ac:chgData name="Ivy Lou" userId="S::qian.lou@mail.mcgill.ca::cce6d7eb-ee49-4509-8c12-6528a0da2914" providerId="AD" clId="Web-{C27B6A06-E2DE-4750-B856-E2FCECDAAEBE}" dt="2023-08-24T16:01:28.037" v="163"/>
          <ac:cxnSpMkLst>
            <pc:docMk/>
            <pc:sldMk cId="1959255688" sldId="300"/>
            <ac:cxnSpMk id="262" creationId="{79A49915-EB8C-8404-E396-6C93E770EC50}"/>
          </ac:cxnSpMkLst>
        </pc:cxnChg>
        <pc:cxnChg chg="mod">
          <ac:chgData name="Ivy Lou" userId="S::qian.lou@mail.mcgill.ca::cce6d7eb-ee49-4509-8c12-6528a0da2914" providerId="AD" clId="Web-{C27B6A06-E2DE-4750-B856-E2FCECDAAEBE}" dt="2023-08-24T16:01:44.834" v="166"/>
          <ac:cxnSpMkLst>
            <pc:docMk/>
            <pc:sldMk cId="1959255688" sldId="300"/>
            <ac:cxnSpMk id="264" creationId="{510DE1EC-20DE-F866-1CC6-732256CD207E}"/>
          </ac:cxnSpMkLst>
        </pc:cxnChg>
        <pc:cxnChg chg="mod">
          <ac:chgData name="Ivy Lou" userId="S::qian.lou@mail.mcgill.ca::cce6d7eb-ee49-4509-8c12-6528a0da2914" providerId="AD" clId="Web-{C27B6A06-E2DE-4750-B856-E2FCECDAAEBE}" dt="2023-08-24T16:01:44.834" v="166"/>
          <ac:cxnSpMkLst>
            <pc:docMk/>
            <pc:sldMk cId="1959255688" sldId="300"/>
            <ac:cxnSpMk id="267" creationId="{14BA8E91-572B-6A94-DD53-58D57D4808EA}"/>
          </ac:cxnSpMkLst>
        </pc:cxnChg>
        <pc:cxnChg chg="mod">
          <ac:chgData name="Ivy Lou" userId="S::qian.lou@mail.mcgill.ca::cce6d7eb-ee49-4509-8c12-6528a0da2914" providerId="AD" clId="Web-{C27B6A06-E2DE-4750-B856-E2FCECDAAEBE}" dt="2023-08-24T16:02:25.085" v="172"/>
          <ac:cxnSpMkLst>
            <pc:docMk/>
            <pc:sldMk cId="1959255688" sldId="300"/>
            <ac:cxnSpMk id="269" creationId="{0593ECF3-BD92-1C7D-EAC3-D847079D99BB}"/>
          </ac:cxnSpMkLst>
        </pc:cxnChg>
        <pc:cxnChg chg="mod">
          <ac:chgData name="Ivy Lou" userId="S::qian.lou@mail.mcgill.ca::cce6d7eb-ee49-4509-8c12-6528a0da2914" providerId="AD" clId="Web-{C27B6A06-E2DE-4750-B856-E2FCECDAAEBE}" dt="2023-08-24T16:02:25.085" v="172"/>
          <ac:cxnSpMkLst>
            <pc:docMk/>
            <pc:sldMk cId="1959255688" sldId="300"/>
            <ac:cxnSpMk id="272" creationId="{49310CE0-0761-3903-559A-8C158BC752B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b="0" i="0" err="1">
                <a:solidFill>
                  <a:srgbClr val="000000"/>
                </a:solidFill>
                <a:effectLst/>
                <a:latin typeface="WordVisi_MSFontService"/>
              </a:rPr>
              <a:t>MMAConnect</a:t>
            </a:r>
            <a:br>
              <a:rPr lang="en-CA" b="0" i="0">
                <a:solidFill>
                  <a:srgbClr val="000000"/>
                </a:solidFill>
                <a:effectLst/>
                <a:latin typeface="WordVisi_MSFontService"/>
              </a:rPr>
            </a:br>
            <a:r>
              <a:rPr lang="en-CA" sz="1800" b="0" i="0">
                <a:solidFill>
                  <a:srgbClr val="000000"/>
                </a:solidFill>
                <a:effectLst/>
                <a:latin typeface="WordVisi_MSFontService"/>
              </a:rPr>
              <a:t>Connecting Minds, Empowering Futures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7415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Group 5: </a:t>
            </a:r>
            <a:r>
              <a:rPr lang="en-US" sz="1000" err="1">
                <a:solidFill>
                  <a:srgbClr val="37415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Arham</a:t>
            </a:r>
            <a:r>
              <a:rPr lang="en-US" sz="1000">
                <a:solidFill>
                  <a:srgbClr val="37415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Anwar, Vivi Li, Kelly Liu, Ivy Lou, </a:t>
            </a:r>
            <a:r>
              <a:rPr lang="en-US" sz="1000" err="1">
                <a:solidFill>
                  <a:srgbClr val="37415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Hongyi</a:t>
            </a:r>
            <a:r>
              <a:rPr lang="en-US" sz="1000">
                <a:solidFill>
                  <a:srgbClr val="37415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Zhan</a:t>
            </a:r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56F-2AB4-B745-BB4C-A68FB7A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Learning Experience</a:t>
            </a:r>
          </a:p>
        </p:txBody>
      </p:sp>
      <p:grpSp>
        <p:nvGrpSpPr>
          <p:cNvPr id="3" name="Google Shape;3768;p40">
            <a:extLst>
              <a:ext uri="{FF2B5EF4-FFF2-40B4-BE49-F238E27FC236}">
                <a16:creationId xmlns:a16="http://schemas.microsoft.com/office/drawing/2014/main" id="{0DEA0B85-F7A1-1F42-BFAB-129007890653}"/>
              </a:ext>
            </a:extLst>
          </p:cNvPr>
          <p:cNvGrpSpPr/>
          <p:nvPr/>
        </p:nvGrpSpPr>
        <p:grpSpPr>
          <a:xfrm>
            <a:off x="1416744" y="1309275"/>
            <a:ext cx="6247783" cy="3113400"/>
            <a:chOff x="1416719" y="1233075"/>
            <a:chExt cx="6247783" cy="3113400"/>
          </a:xfrm>
        </p:grpSpPr>
        <p:sp>
          <p:nvSpPr>
            <p:cNvPr id="4" name="Google Shape;3769;p40">
              <a:extLst>
                <a:ext uri="{FF2B5EF4-FFF2-40B4-BE49-F238E27FC236}">
                  <a16:creationId xmlns:a16="http://schemas.microsoft.com/office/drawing/2014/main" id="{E1B469A2-FB13-D545-ABDC-48A34B5ADF08}"/>
                </a:ext>
              </a:extLst>
            </p:cNvPr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770;p40">
              <a:extLst>
                <a:ext uri="{FF2B5EF4-FFF2-40B4-BE49-F238E27FC236}">
                  <a16:creationId xmlns:a16="http://schemas.microsoft.com/office/drawing/2014/main" id="{83D6F8EC-919A-D94E-8FCF-CEAC755C53A2}"/>
                </a:ext>
              </a:extLst>
            </p:cNvPr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771;p40">
              <a:extLst>
                <a:ext uri="{FF2B5EF4-FFF2-40B4-BE49-F238E27FC236}">
                  <a16:creationId xmlns:a16="http://schemas.microsoft.com/office/drawing/2014/main" id="{0ABD17D9-C8C9-E145-8BBD-E9E1A2BF1717}"/>
                </a:ext>
              </a:extLst>
            </p:cNvPr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72;p40">
              <a:extLst>
                <a:ext uri="{FF2B5EF4-FFF2-40B4-BE49-F238E27FC236}">
                  <a16:creationId xmlns:a16="http://schemas.microsoft.com/office/drawing/2014/main" id="{5A9C7F6F-BCD8-BC45-8596-8625B8601107}"/>
                </a:ext>
              </a:extLst>
            </p:cNvPr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3773;p40">
              <a:extLst>
                <a:ext uri="{FF2B5EF4-FFF2-40B4-BE49-F238E27FC236}">
                  <a16:creationId xmlns:a16="http://schemas.microsoft.com/office/drawing/2014/main" id="{482DADFB-9D21-D64F-B6F4-9AA8F0A6B8AA}"/>
                </a:ext>
              </a:extLst>
            </p:cNvPr>
            <p:cNvCxnSpPr>
              <a:stCxn id="16" idx="1"/>
              <a:endCxn id="37" idx="2"/>
            </p:cNvCxnSpPr>
            <p:nvPr/>
          </p:nvCxnSpPr>
          <p:spPr>
            <a:xfrm rot="10800000">
              <a:off x="1423695" y="2179700"/>
              <a:ext cx="2364440" cy="193498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3776;p40">
              <a:extLst>
                <a:ext uri="{FF2B5EF4-FFF2-40B4-BE49-F238E27FC236}">
                  <a16:creationId xmlns:a16="http://schemas.microsoft.com/office/drawing/2014/main" id="{00E04741-3DCF-454E-8873-F38622E6D449}"/>
                </a:ext>
              </a:extLst>
            </p:cNvPr>
            <p:cNvCxnSpPr>
              <a:stCxn id="16" idx="1"/>
              <a:endCxn id="37" idx="2"/>
            </p:cNvCxnSpPr>
            <p:nvPr/>
          </p:nvCxnSpPr>
          <p:spPr>
            <a:xfrm rot="10800000">
              <a:off x="1423695" y="2179700"/>
              <a:ext cx="2364440" cy="193498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3777;p40">
              <a:extLst>
                <a:ext uri="{FF2B5EF4-FFF2-40B4-BE49-F238E27FC236}">
                  <a16:creationId xmlns:a16="http://schemas.microsoft.com/office/drawing/2014/main" id="{E5B789E2-0013-3842-A7FE-646CBD87389D}"/>
                </a:ext>
              </a:extLst>
            </p:cNvPr>
            <p:cNvCxnSpPr>
              <a:stCxn id="49" idx="1"/>
              <a:endCxn id="44" idx="0"/>
            </p:cNvCxnSpPr>
            <p:nvPr/>
          </p:nvCxnSpPr>
          <p:spPr>
            <a:xfrm rot="10800000" flipV="1">
              <a:off x="1416719" y="3238981"/>
              <a:ext cx="2371417" cy="17594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3780;p40">
              <a:extLst>
                <a:ext uri="{FF2B5EF4-FFF2-40B4-BE49-F238E27FC236}">
                  <a16:creationId xmlns:a16="http://schemas.microsoft.com/office/drawing/2014/main" id="{46E0244D-B866-B34E-B7CB-42D40A080D1A}"/>
                </a:ext>
              </a:extLst>
            </p:cNvPr>
            <p:cNvCxnSpPr>
              <a:cxnSpLocks/>
              <a:stCxn id="49" idx="1"/>
              <a:endCxn id="44" idx="0"/>
            </p:cNvCxnSpPr>
            <p:nvPr/>
          </p:nvCxnSpPr>
          <p:spPr>
            <a:xfrm rot="10800000" flipV="1">
              <a:off x="1416719" y="3238981"/>
              <a:ext cx="2371417" cy="17594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3781;p40">
              <a:extLst>
                <a:ext uri="{FF2B5EF4-FFF2-40B4-BE49-F238E27FC236}">
                  <a16:creationId xmlns:a16="http://schemas.microsoft.com/office/drawing/2014/main" id="{D4882A6C-8D9C-584A-950C-2089134BEF09}"/>
                </a:ext>
              </a:extLst>
            </p:cNvPr>
            <p:cNvCxnSpPr>
              <a:stCxn id="48" idx="3"/>
              <a:endCxn id="40" idx="2"/>
            </p:cNvCxnSpPr>
            <p:nvPr/>
          </p:nvCxnSpPr>
          <p:spPr>
            <a:xfrm flipV="1">
              <a:off x="5332716" y="2179700"/>
              <a:ext cx="2331786" cy="193498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3784;p40">
              <a:extLst>
                <a:ext uri="{FF2B5EF4-FFF2-40B4-BE49-F238E27FC236}">
                  <a16:creationId xmlns:a16="http://schemas.microsoft.com/office/drawing/2014/main" id="{B9C197FE-6428-4F45-A386-285784449CA8}"/>
                </a:ext>
              </a:extLst>
            </p:cNvPr>
            <p:cNvCxnSpPr>
              <a:stCxn id="48" idx="3"/>
              <a:endCxn id="40" idx="2"/>
            </p:cNvCxnSpPr>
            <p:nvPr/>
          </p:nvCxnSpPr>
          <p:spPr>
            <a:xfrm flipV="1">
              <a:off x="5332716" y="2179700"/>
              <a:ext cx="2331786" cy="193498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3785;p40">
              <a:extLst>
                <a:ext uri="{FF2B5EF4-FFF2-40B4-BE49-F238E27FC236}">
                  <a16:creationId xmlns:a16="http://schemas.microsoft.com/office/drawing/2014/main" id="{05E775B3-E755-4445-88C5-F17DDDA02351}"/>
                </a:ext>
              </a:extLst>
            </p:cNvPr>
            <p:cNvCxnSpPr>
              <a:stCxn id="50" idx="3"/>
              <a:endCxn id="47" idx="0"/>
            </p:cNvCxnSpPr>
            <p:nvPr/>
          </p:nvCxnSpPr>
          <p:spPr>
            <a:xfrm>
              <a:off x="5332716" y="3238981"/>
              <a:ext cx="2324821" cy="17594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3788;p40">
              <a:extLst>
                <a:ext uri="{FF2B5EF4-FFF2-40B4-BE49-F238E27FC236}">
                  <a16:creationId xmlns:a16="http://schemas.microsoft.com/office/drawing/2014/main" id="{338D50FC-262D-3B41-BE45-52081F4A9EEA}"/>
                </a:ext>
              </a:extLst>
            </p:cNvPr>
            <p:cNvCxnSpPr>
              <a:stCxn id="50" idx="3"/>
              <a:endCxn id="47" idx="0"/>
            </p:cNvCxnSpPr>
            <p:nvPr/>
          </p:nvCxnSpPr>
          <p:spPr>
            <a:xfrm>
              <a:off x="5332716" y="3238981"/>
              <a:ext cx="2324821" cy="17594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3774;p40">
            <a:extLst>
              <a:ext uri="{FF2B5EF4-FFF2-40B4-BE49-F238E27FC236}">
                <a16:creationId xmlns:a16="http://schemas.microsoft.com/office/drawing/2014/main" id="{8C5787F8-1E89-F44D-99CB-EB4D6E311A43}"/>
              </a:ext>
            </a:extLst>
          </p:cNvPr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" name="Google Shape;3790;p40">
            <a:extLst>
              <a:ext uri="{FF2B5EF4-FFF2-40B4-BE49-F238E27FC236}">
                <a16:creationId xmlns:a16="http://schemas.microsoft.com/office/drawing/2014/main" id="{660893B4-FE64-D04B-BF29-8DA6E1911954}"/>
              </a:ext>
            </a:extLst>
          </p:cNvPr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791;p40">
            <a:extLst>
              <a:ext uri="{FF2B5EF4-FFF2-40B4-BE49-F238E27FC236}">
                <a16:creationId xmlns:a16="http://schemas.microsoft.com/office/drawing/2014/main" id="{61164780-BE42-E34F-AD91-7702C6FFEAC7}"/>
              </a:ext>
            </a:extLst>
          </p:cNvPr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792;p40">
            <a:extLst>
              <a:ext uri="{FF2B5EF4-FFF2-40B4-BE49-F238E27FC236}">
                <a16:creationId xmlns:a16="http://schemas.microsoft.com/office/drawing/2014/main" id="{36C76049-2437-814E-BCEC-76198E3FE1A4}"/>
              </a:ext>
            </a:extLst>
          </p:cNvPr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793;p40">
            <a:extLst>
              <a:ext uri="{FF2B5EF4-FFF2-40B4-BE49-F238E27FC236}">
                <a16:creationId xmlns:a16="http://schemas.microsoft.com/office/drawing/2014/main" id="{13CCD74C-C272-534D-943A-A449442941E0}"/>
              </a:ext>
            </a:extLst>
          </p:cNvPr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809;p40">
            <a:extLst>
              <a:ext uri="{FF2B5EF4-FFF2-40B4-BE49-F238E27FC236}">
                <a16:creationId xmlns:a16="http://schemas.microsoft.com/office/drawing/2014/main" id="{FD58941B-9C5C-0843-A1AD-21E47454AB18}"/>
              </a:ext>
            </a:extLst>
          </p:cNvPr>
          <p:cNvGrpSpPr/>
          <p:nvPr/>
        </p:nvGrpSpPr>
        <p:grpSpPr>
          <a:xfrm>
            <a:off x="401463" y="819981"/>
            <a:ext cx="2044507" cy="1435919"/>
            <a:chOff x="457193" y="1210738"/>
            <a:chExt cx="2044507" cy="968962"/>
          </a:xfrm>
        </p:grpSpPr>
        <p:sp>
          <p:nvSpPr>
            <p:cNvPr id="37" name="Google Shape;3775;p40">
              <a:extLst>
                <a:ext uri="{FF2B5EF4-FFF2-40B4-BE49-F238E27FC236}">
                  <a16:creationId xmlns:a16="http://schemas.microsoft.com/office/drawing/2014/main" id="{2EA2019E-0552-954B-AFA5-F2DFF361BB17}"/>
                </a:ext>
              </a:extLst>
            </p:cNvPr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GB" sz="1200" b="1">
                  <a:solidFill>
                    <a:schemeClr val="dk1"/>
                  </a:solidFill>
                  <a:latin typeface="Calibri"/>
                  <a:ea typeface="Roboto"/>
                  <a:cs typeface="Calibri"/>
                  <a:sym typeface="Roboto"/>
                </a:rPr>
                <a:t>Conceptual Model Design</a:t>
              </a:r>
              <a:endParaRPr lang="en-GB" sz="1200" b="1">
                <a:solidFill>
                  <a:schemeClr val="dk1"/>
                </a:solidFill>
                <a:latin typeface="Calibri"/>
                <a:ea typeface="Roboto"/>
                <a:cs typeface="Calibri"/>
              </a:endParaRPr>
            </a:p>
            <a:p>
              <a:r>
                <a:rPr lang="en-GB" sz="1000">
                  <a:solidFill>
                    <a:schemeClr val="dk1"/>
                  </a:solidFill>
                  <a:latin typeface="Calibri"/>
                  <a:ea typeface="Roboto"/>
                  <a:cs typeface="Calibri"/>
                </a:rPr>
                <a:t>In the project, we always find some relations hard to have connections</a:t>
              </a:r>
            </a:p>
          </p:txBody>
        </p:sp>
        <p:sp>
          <p:nvSpPr>
            <p:cNvPr id="38" name="Google Shape;3810;p40">
              <a:extLst>
                <a:ext uri="{FF2B5EF4-FFF2-40B4-BE49-F238E27FC236}">
                  <a16:creationId xmlns:a16="http://schemas.microsoft.com/office/drawing/2014/main" id="{489569FD-78A3-3F46-81FF-375B10C95423}"/>
                </a:ext>
              </a:extLst>
            </p:cNvPr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Challenge 1: </a:t>
              </a:r>
              <a:endPara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</a:endParaRPr>
            </a:p>
          </p:txBody>
        </p:sp>
      </p:grpSp>
      <p:grpSp>
        <p:nvGrpSpPr>
          <p:cNvPr id="39" name="Google Shape;3811;p40">
            <a:extLst>
              <a:ext uri="{FF2B5EF4-FFF2-40B4-BE49-F238E27FC236}">
                <a16:creationId xmlns:a16="http://schemas.microsoft.com/office/drawing/2014/main" id="{83EEB544-E087-2F4C-A264-710D6D283AE3}"/>
              </a:ext>
            </a:extLst>
          </p:cNvPr>
          <p:cNvGrpSpPr/>
          <p:nvPr/>
        </p:nvGrpSpPr>
        <p:grpSpPr>
          <a:xfrm>
            <a:off x="6642277" y="819981"/>
            <a:ext cx="2044504" cy="1435919"/>
            <a:chOff x="6642251" y="1210738"/>
            <a:chExt cx="2044504" cy="968962"/>
          </a:xfrm>
        </p:grpSpPr>
        <p:sp>
          <p:nvSpPr>
            <p:cNvPr id="40" name="Google Shape;3783;p40">
              <a:extLst>
                <a:ext uri="{FF2B5EF4-FFF2-40B4-BE49-F238E27FC236}">
                  <a16:creationId xmlns:a16="http://schemas.microsoft.com/office/drawing/2014/main" id="{9DEE8A82-FC12-214B-8A87-FA93FE94B087}"/>
                </a:ext>
              </a:extLst>
            </p:cNvPr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GB" sz="1200" b="1">
                  <a:solidFill>
                    <a:schemeClr val="dk1"/>
                  </a:solidFill>
                  <a:latin typeface="Calibri"/>
                  <a:ea typeface="Roboto"/>
                  <a:cs typeface="Calibri"/>
                  <a:sym typeface="Roboto"/>
                </a:rPr>
                <a:t>Data Insertion</a:t>
              </a:r>
              <a:endParaRPr lang="en-US"/>
            </a:p>
            <a:p>
              <a:r>
                <a:rPr lang="en-GB" sz="1000">
                  <a:solidFill>
                    <a:schemeClr val="dk1"/>
                  </a:solidFill>
                  <a:latin typeface="Calibri"/>
                  <a:ea typeface="Roboto"/>
                  <a:cs typeface="Calibri"/>
                </a:rPr>
                <a:t>Our project faced a challenge due to disconnected data insertion processes that overlooked data constraints, resulting in unrealistic query outputs</a:t>
              </a:r>
              <a:endParaRPr lang="en-GB" sz="1000">
                <a:solidFill>
                  <a:schemeClr val="dk1"/>
                </a:solidFill>
              </a:endParaRPr>
            </a:p>
          </p:txBody>
        </p:sp>
        <p:sp>
          <p:nvSpPr>
            <p:cNvPr id="41" name="Google Shape;3812;p40">
              <a:extLst>
                <a:ext uri="{FF2B5EF4-FFF2-40B4-BE49-F238E27FC236}">
                  <a16:creationId xmlns:a16="http://schemas.microsoft.com/office/drawing/2014/main" id="{BAC3EDFC-B488-1944-A894-20B51C4544E7}"/>
                </a:ext>
              </a:extLst>
            </p:cNvPr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Challenge 2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2" name="Google Shape;3813;p40">
            <a:extLst>
              <a:ext uri="{FF2B5EF4-FFF2-40B4-BE49-F238E27FC236}">
                <a16:creationId xmlns:a16="http://schemas.microsoft.com/office/drawing/2014/main" id="{A0CD80C6-AD49-D64F-AE91-EAA95BDD5C01}"/>
              </a:ext>
            </a:extLst>
          </p:cNvPr>
          <p:cNvGrpSpPr/>
          <p:nvPr/>
        </p:nvGrpSpPr>
        <p:grpSpPr>
          <a:xfrm>
            <a:off x="248134" y="3491121"/>
            <a:ext cx="2337226" cy="1435940"/>
            <a:chOff x="457193" y="3414921"/>
            <a:chExt cx="2044507" cy="1435940"/>
          </a:xfrm>
        </p:grpSpPr>
        <p:sp>
          <p:nvSpPr>
            <p:cNvPr id="43" name="Google Shape;3814;p40">
              <a:extLst>
                <a:ext uri="{FF2B5EF4-FFF2-40B4-BE49-F238E27FC236}">
                  <a16:creationId xmlns:a16="http://schemas.microsoft.com/office/drawing/2014/main" id="{F9E3400D-9BD1-2741-BD63-E3274925A65A}"/>
                </a:ext>
              </a:extLst>
            </p:cNvPr>
            <p:cNvSpPr txBox="1"/>
            <p:nvPr/>
          </p:nvSpPr>
          <p:spPr>
            <a:xfrm>
              <a:off x="457200" y="3735674"/>
              <a:ext cx="2044500" cy="1115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Char char="•"/>
              </a:pPr>
              <a:r>
                <a:rPr lang="en-GB" sz="1000">
                  <a:solidFill>
                    <a:schemeClr val="dk1"/>
                  </a:solidFill>
                  <a:latin typeface="Calibri"/>
                  <a:ea typeface="Roboto"/>
                  <a:cs typeface="Calibri"/>
                  <a:sym typeface="Roboto"/>
                </a:rPr>
                <a:t>Refine features for precise entity</a:t>
              </a:r>
              <a:r>
                <a:rPr lang="en-GB" sz="1000">
                  <a:solidFill>
                    <a:schemeClr val="dk1"/>
                  </a:solidFill>
                  <a:latin typeface="Calibri"/>
                  <a:ea typeface="Roboto"/>
                  <a:cs typeface="Calibri"/>
                </a:rPr>
                <a:t> definitions</a:t>
              </a:r>
            </a:p>
            <a:p>
              <a:pPr marL="171450" indent="-171450">
                <a:buChar char="•"/>
              </a:pPr>
              <a:r>
                <a:rPr lang="en-GB" sz="1000">
                  <a:solidFill>
                    <a:schemeClr val="dk1"/>
                  </a:solidFill>
                  <a:latin typeface="Calibri"/>
                  <a:ea typeface="Roboto"/>
                  <a:cs typeface="Calibri"/>
                </a:rPr>
                <a:t>Establish clear scope to optimize goal alignment</a:t>
              </a:r>
              <a:endParaRPr lang="en-US" sz="1000">
                <a:solidFill>
                  <a:schemeClr val="dk1"/>
                </a:solidFill>
                <a:latin typeface="Calibri"/>
                <a:cs typeface="Calibri"/>
              </a:endParaRPr>
            </a:p>
          </p:txBody>
        </p:sp>
        <p:sp>
          <p:nvSpPr>
            <p:cNvPr id="44" name="Google Shape;3779;p40">
              <a:extLst>
                <a:ext uri="{FF2B5EF4-FFF2-40B4-BE49-F238E27FC236}">
                  <a16:creationId xmlns:a16="http://schemas.microsoft.com/office/drawing/2014/main" id="{AD49A304-F9AC-F942-BDCF-C2CD629F628F}"/>
                </a:ext>
              </a:extLst>
            </p:cNvPr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Lesson Learnt 1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5" name="Google Shape;3815;p40">
            <a:extLst>
              <a:ext uri="{FF2B5EF4-FFF2-40B4-BE49-F238E27FC236}">
                <a16:creationId xmlns:a16="http://schemas.microsoft.com/office/drawing/2014/main" id="{537651DC-E248-494B-9F85-258B202DF95E}"/>
              </a:ext>
            </a:extLst>
          </p:cNvPr>
          <p:cNvGrpSpPr/>
          <p:nvPr/>
        </p:nvGrpSpPr>
        <p:grpSpPr>
          <a:xfrm>
            <a:off x="6488950" y="3491121"/>
            <a:ext cx="2337221" cy="1435940"/>
            <a:chOff x="6642253" y="3414921"/>
            <a:chExt cx="2044502" cy="1435940"/>
          </a:xfrm>
        </p:grpSpPr>
        <p:sp>
          <p:nvSpPr>
            <p:cNvPr id="46" name="Google Shape;3816;p40">
              <a:extLst>
                <a:ext uri="{FF2B5EF4-FFF2-40B4-BE49-F238E27FC236}">
                  <a16:creationId xmlns:a16="http://schemas.microsoft.com/office/drawing/2014/main" id="{ADFFE70A-A6A7-B14C-A4A9-A0816AE3257F}"/>
                </a:ext>
              </a:extLst>
            </p:cNvPr>
            <p:cNvSpPr txBox="1"/>
            <p:nvPr/>
          </p:nvSpPr>
          <p:spPr>
            <a:xfrm>
              <a:off x="6642253" y="3735674"/>
              <a:ext cx="2044500" cy="1115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Char char="•"/>
              </a:pPr>
              <a:r>
                <a:rPr lang="en-GB" sz="1000">
                  <a:solidFill>
                    <a:schemeClr val="dk1"/>
                  </a:solidFill>
                  <a:latin typeface="Calibri"/>
                  <a:ea typeface="Roboto"/>
                  <a:cs typeface="Roboto"/>
                </a:rPr>
                <a:t>Incorporate actual data for a more authentic query outcome</a:t>
              </a:r>
              <a:endParaRPr lang="en-US" sz="1000">
                <a:solidFill>
                  <a:schemeClr val="dk1"/>
                </a:solidFill>
                <a:latin typeface="Calibri"/>
                <a:ea typeface="Roboto"/>
              </a:endParaRPr>
            </a:p>
            <a:p>
              <a:pPr marL="171450" indent="-171450">
                <a:buChar char="•"/>
              </a:pPr>
              <a:r>
                <a:rPr lang="en-GB" sz="1000">
                  <a:solidFill>
                    <a:schemeClr val="dk1"/>
                  </a:solidFill>
                  <a:latin typeface="Calibri"/>
                  <a:ea typeface="Roboto"/>
                  <a:cs typeface="Roboto"/>
                </a:rPr>
                <a:t>Ensure consensus on data types and ranges aligned with our objectives prior to data insertion</a:t>
              </a:r>
              <a:endParaRPr lang="en-US" sz="1000">
                <a:solidFill>
                  <a:schemeClr val="dk1"/>
                </a:solidFill>
                <a:latin typeface="Calibri"/>
                <a:ea typeface="Roboto"/>
              </a:endParaRPr>
            </a:p>
          </p:txBody>
        </p:sp>
        <p:sp>
          <p:nvSpPr>
            <p:cNvPr id="47" name="Google Shape;3787;p40">
              <a:extLst>
                <a:ext uri="{FF2B5EF4-FFF2-40B4-BE49-F238E27FC236}">
                  <a16:creationId xmlns:a16="http://schemas.microsoft.com/office/drawing/2014/main" id="{FD50A4AC-FC7A-7B43-B8D8-E4EF2D1911E3}"/>
                </a:ext>
              </a:extLst>
            </p:cNvPr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Lesson Learnt 2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" name="Google Shape;3782;p40">
            <a:extLst>
              <a:ext uri="{FF2B5EF4-FFF2-40B4-BE49-F238E27FC236}">
                <a16:creationId xmlns:a16="http://schemas.microsoft.com/office/drawing/2014/main" id="{DF7AA759-A606-DD41-8723-1FBDAC8BE143}"/>
              </a:ext>
            </a:extLst>
          </p:cNvPr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9" name="Google Shape;3778;p40">
            <a:extLst>
              <a:ext uri="{FF2B5EF4-FFF2-40B4-BE49-F238E27FC236}">
                <a16:creationId xmlns:a16="http://schemas.microsoft.com/office/drawing/2014/main" id="{BEFE0790-B065-B843-99AD-FA4517BC65DF}"/>
              </a:ext>
            </a:extLst>
          </p:cNvPr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1.1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oogle Shape;3786;p40">
            <a:extLst>
              <a:ext uri="{FF2B5EF4-FFF2-40B4-BE49-F238E27FC236}">
                <a16:creationId xmlns:a16="http://schemas.microsoft.com/office/drawing/2014/main" id="{09C8B0F2-41A1-6F43-9BA4-1583D04AD0CC}"/>
              </a:ext>
            </a:extLst>
          </p:cNvPr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sym typeface="Fira Sans Extra Condensed SemiBold"/>
              </a:rPr>
              <a:t>2.1</a:t>
            </a:r>
            <a:endParaRPr lang="en-US"/>
          </a:p>
        </p:txBody>
      </p:sp>
      <p:grpSp>
        <p:nvGrpSpPr>
          <p:cNvPr id="51" name="Google Shape;3817;p40">
            <a:extLst>
              <a:ext uri="{FF2B5EF4-FFF2-40B4-BE49-F238E27FC236}">
                <a16:creationId xmlns:a16="http://schemas.microsoft.com/office/drawing/2014/main" id="{949981E9-1E8C-1340-B62A-6600972CEB6F}"/>
              </a:ext>
            </a:extLst>
          </p:cNvPr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52" name="Google Shape;3818;p40">
              <a:extLst>
                <a:ext uri="{FF2B5EF4-FFF2-40B4-BE49-F238E27FC236}">
                  <a16:creationId xmlns:a16="http://schemas.microsoft.com/office/drawing/2014/main" id="{55F42AF1-043C-CB43-961B-E6B5BFA6D7F5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19;p40">
              <a:extLst>
                <a:ext uri="{FF2B5EF4-FFF2-40B4-BE49-F238E27FC236}">
                  <a16:creationId xmlns:a16="http://schemas.microsoft.com/office/drawing/2014/main" id="{656CB0EB-48FB-E743-AFF4-32FE1559152C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20;p40">
              <a:extLst>
                <a:ext uri="{FF2B5EF4-FFF2-40B4-BE49-F238E27FC236}">
                  <a16:creationId xmlns:a16="http://schemas.microsoft.com/office/drawing/2014/main" id="{584587B3-EB8E-574B-BD2E-1271116A00F0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Graphic 55" descr="Server with solid fill">
            <a:extLst>
              <a:ext uri="{FF2B5EF4-FFF2-40B4-BE49-F238E27FC236}">
                <a16:creationId xmlns:a16="http://schemas.microsoft.com/office/drawing/2014/main" id="{3107934C-C0C8-FF7F-1204-D64E830D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9068" y="1529111"/>
            <a:ext cx="510170" cy="510170"/>
          </a:xfrm>
          <a:prstGeom prst="rect">
            <a:avLst/>
          </a:prstGeom>
        </p:spPr>
      </p:pic>
      <p:pic>
        <p:nvPicPr>
          <p:cNvPr id="57" name="Graphic 56" descr="Database with solid fill">
            <a:extLst>
              <a:ext uri="{FF2B5EF4-FFF2-40B4-BE49-F238E27FC236}">
                <a16:creationId xmlns:a16="http://schemas.microsoft.com/office/drawing/2014/main" id="{D8532DF4-1347-8D1D-8A00-419490868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4763" y="1536081"/>
            <a:ext cx="503199" cy="503199"/>
          </a:xfrm>
          <a:prstGeom prst="rect">
            <a:avLst/>
          </a:prstGeom>
        </p:spPr>
      </p:pic>
      <p:pic>
        <p:nvPicPr>
          <p:cNvPr id="58" name="Graphic 57" descr="Checklist with solid fill">
            <a:extLst>
              <a:ext uri="{FF2B5EF4-FFF2-40B4-BE49-F238E27FC236}">
                <a16:creationId xmlns:a16="http://schemas.microsoft.com/office/drawing/2014/main" id="{DCF0925F-E9A7-2E13-764A-4CF498EE4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6038" y="3717538"/>
            <a:ext cx="503199" cy="503199"/>
          </a:xfrm>
          <a:prstGeom prst="rect">
            <a:avLst/>
          </a:prstGeom>
        </p:spPr>
      </p:pic>
      <p:pic>
        <p:nvPicPr>
          <p:cNvPr id="59" name="Graphic 58" descr="Target with solid fill">
            <a:extLst>
              <a:ext uri="{FF2B5EF4-FFF2-40B4-BE49-F238E27FC236}">
                <a16:creationId xmlns:a16="http://schemas.microsoft.com/office/drawing/2014/main" id="{5D5B8A1E-F02A-EAA5-BBB0-414EAE554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4763" y="3717538"/>
            <a:ext cx="503199" cy="5031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DF99C8-5CE3-0324-E985-CFB0B5E0CCF1}"/>
              </a:ext>
            </a:extLst>
          </p:cNvPr>
          <p:cNvSpPr txBox="1"/>
          <p:nvPr/>
        </p:nvSpPr>
        <p:spPr>
          <a:xfrm>
            <a:off x="391687" y="2594053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b="1">
                <a:latin typeface="Calibri"/>
              </a:rPr>
              <a:t>Our Approach</a:t>
            </a:r>
            <a:endParaRPr lang="en-US" b="1"/>
          </a:p>
          <a:p>
            <a:r>
              <a:rPr lang="en-GB" sz="1000">
                <a:latin typeface="Calibri"/>
              </a:rPr>
              <a:t>We kept updating our model to accommodate evolving relation requirements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1AC89-5A47-7B38-30A6-76A500205DDE}"/>
              </a:ext>
            </a:extLst>
          </p:cNvPr>
          <p:cNvSpPr txBox="1"/>
          <p:nvPr/>
        </p:nvSpPr>
        <p:spPr>
          <a:xfrm>
            <a:off x="6378497" y="259405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b="1">
                <a:latin typeface="Calibri"/>
              </a:rPr>
              <a:t>Our Approach</a:t>
            </a:r>
            <a:endParaRPr lang="en-US" b="1"/>
          </a:p>
          <a:p>
            <a:r>
              <a:rPr lang="en-GB" sz="1000">
                <a:latin typeface="Calibri"/>
              </a:rPr>
              <a:t>We kept updating tables and inserting new data to improve query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1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56F-2AB4-B745-BB4C-A68FB7A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Looking Forward</a:t>
            </a:r>
            <a:endParaRPr lang="en-US"/>
          </a:p>
        </p:txBody>
      </p:sp>
      <p:sp>
        <p:nvSpPr>
          <p:cNvPr id="8" name="Google Shape;2862;p35">
            <a:extLst>
              <a:ext uri="{FF2B5EF4-FFF2-40B4-BE49-F238E27FC236}">
                <a16:creationId xmlns:a16="http://schemas.microsoft.com/office/drawing/2014/main" id="{9C23B971-B03B-6542-AEA5-5E53453E5A43}"/>
              </a:ext>
            </a:extLst>
          </p:cNvPr>
          <p:cNvSpPr txBox="1"/>
          <p:nvPr/>
        </p:nvSpPr>
        <p:spPr>
          <a:xfrm>
            <a:off x="2188873" y="1349086"/>
            <a:ext cx="6117336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>
                <a:solidFill>
                  <a:schemeClr val="lt2"/>
                </a:solidFill>
                <a:latin typeface="Calibri"/>
                <a:cs typeface="Calibri"/>
                <a:sym typeface="Fira Sans Extra Condensed SemiBold"/>
              </a:rPr>
              <a:t>Career Services: </a:t>
            </a:r>
            <a:r>
              <a:rPr lang="en-GB" sz="1200">
                <a:solidFill>
                  <a:schemeClr val="lt2"/>
                </a:solidFill>
                <a:latin typeface="Calibri"/>
                <a:cs typeface="Calibri"/>
                <a:sym typeface="Fira Sans Extra Condensed SemiBold"/>
              </a:rPr>
              <a:t>featuring job listings, internships, and industry-specific career resources</a:t>
            </a:r>
            <a:endParaRPr lang="en-US" sz="1200">
              <a:solidFill>
                <a:schemeClr val="lt2"/>
              </a:solidFill>
            </a:endParaRPr>
          </a:p>
        </p:txBody>
      </p:sp>
      <p:grpSp>
        <p:nvGrpSpPr>
          <p:cNvPr id="9" name="Google Shape;3009;p35">
            <a:extLst>
              <a:ext uri="{FF2B5EF4-FFF2-40B4-BE49-F238E27FC236}">
                <a16:creationId xmlns:a16="http://schemas.microsoft.com/office/drawing/2014/main" id="{7FBBBAA6-714D-E048-AF39-5403A30AE3AD}"/>
              </a:ext>
            </a:extLst>
          </p:cNvPr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10" name="Google Shape;3010;p35">
              <a:extLst>
                <a:ext uri="{FF2B5EF4-FFF2-40B4-BE49-F238E27FC236}">
                  <a16:creationId xmlns:a16="http://schemas.microsoft.com/office/drawing/2014/main" id="{6E2DCB2E-88FD-5245-8E05-59BFF9C2ECC9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1;p35">
              <a:extLst>
                <a:ext uri="{FF2B5EF4-FFF2-40B4-BE49-F238E27FC236}">
                  <a16:creationId xmlns:a16="http://schemas.microsoft.com/office/drawing/2014/main" id="{7BAAE0F1-65A9-0D44-B8C8-1CA896F62F04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2;p35">
              <a:extLst>
                <a:ext uri="{FF2B5EF4-FFF2-40B4-BE49-F238E27FC236}">
                  <a16:creationId xmlns:a16="http://schemas.microsoft.com/office/drawing/2014/main" id="{B54F6C25-E98E-7E40-AF19-9A9CF7430A55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3;p35">
              <a:extLst>
                <a:ext uri="{FF2B5EF4-FFF2-40B4-BE49-F238E27FC236}">
                  <a16:creationId xmlns:a16="http://schemas.microsoft.com/office/drawing/2014/main" id="{ECF13D72-F99D-EC44-9CCF-14ADDB807784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14;p35">
              <a:extLst>
                <a:ext uri="{FF2B5EF4-FFF2-40B4-BE49-F238E27FC236}">
                  <a16:creationId xmlns:a16="http://schemas.microsoft.com/office/drawing/2014/main" id="{DC879957-031E-124E-93AF-0031A31220F3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5;p35">
              <a:extLst>
                <a:ext uri="{FF2B5EF4-FFF2-40B4-BE49-F238E27FC236}">
                  <a16:creationId xmlns:a16="http://schemas.microsoft.com/office/drawing/2014/main" id="{9060DB53-3283-454F-9533-6B03A0ABB05C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16;p35">
              <a:extLst>
                <a:ext uri="{FF2B5EF4-FFF2-40B4-BE49-F238E27FC236}">
                  <a16:creationId xmlns:a16="http://schemas.microsoft.com/office/drawing/2014/main" id="{3CB7A0D7-1566-2643-BC40-B8D75DA7A868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17;p35">
              <a:extLst>
                <a:ext uri="{FF2B5EF4-FFF2-40B4-BE49-F238E27FC236}">
                  <a16:creationId xmlns:a16="http://schemas.microsoft.com/office/drawing/2014/main" id="{C30CE733-28C9-7941-A927-ACC9CA3E72D5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18;p35">
              <a:extLst>
                <a:ext uri="{FF2B5EF4-FFF2-40B4-BE49-F238E27FC236}">
                  <a16:creationId xmlns:a16="http://schemas.microsoft.com/office/drawing/2014/main" id="{8136FCF0-F04D-5748-A8BD-91C424E634D1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19;p35">
              <a:extLst>
                <a:ext uri="{FF2B5EF4-FFF2-40B4-BE49-F238E27FC236}">
                  <a16:creationId xmlns:a16="http://schemas.microsoft.com/office/drawing/2014/main" id="{4A222919-9AAC-D64B-AF8F-BE6BB5CD5F22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0;p35">
              <a:extLst>
                <a:ext uri="{FF2B5EF4-FFF2-40B4-BE49-F238E27FC236}">
                  <a16:creationId xmlns:a16="http://schemas.microsoft.com/office/drawing/2014/main" id="{8C91B902-26BC-5644-8530-FDEDB1243F27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1;p35">
              <a:extLst>
                <a:ext uri="{FF2B5EF4-FFF2-40B4-BE49-F238E27FC236}">
                  <a16:creationId xmlns:a16="http://schemas.microsoft.com/office/drawing/2014/main" id="{49E6321F-052F-E64F-8B04-E48212BF8037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2;p35">
              <a:extLst>
                <a:ext uri="{FF2B5EF4-FFF2-40B4-BE49-F238E27FC236}">
                  <a16:creationId xmlns:a16="http://schemas.microsoft.com/office/drawing/2014/main" id="{D0B47C91-9C76-6548-BB94-21FA0360F476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3;p35">
              <a:extLst>
                <a:ext uri="{FF2B5EF4-FFF2-40B4-BE49-F238E27FC236}">
                  <a16:creationId xmlns:a16="http://schemas.microsoft.com/office/drawing/2014/main" id="{B0E348DC-B179-7C42-9EF6-F05CF58F3419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24;p35">
              <a:extLst>
                <a:ext uri="{FF2B5EF4-FFF2-40B4-BE49-F238E27FC236}">
                  <a16:creationId xmlns:a16="http://schemas.microsoft.com/office/drawing/2014/main" id="{8BC7674F-06C4-D84A-BE95-49C477C8D460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5;p35">
              <a:extLst>
                <a:ext uri="{FF2B5EF4-FFF2-40B4-BE49-F238E27FC236}">
                  <a16:creationId xmlns:a16="http://schemas.microsoft.com/office/drawing/2014/main" id="{795334FD-6219-7A42-909F-FF6447798072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26;p35">
              <a:extLst>
                <a:ext uri="{FF2B5EF4-FFF2-40B4-BE49-F238E27FC236}">
                  <a16:creationId xmlns:a16="http://schemas.microsoft.com/office/drawing/2014/main" id="{F1A87B89-36F4-3341-BCC6-30C7E01CA431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27;p35">
              <a:extLst>
                <a:ext uri="{FF2B5EF4-FFF2-40B4-BE49-F238E27FC236}">
                  <a16:creationId xmlns:a16="http://schemas.microsoft.com/office/drawing/2014/main" id="{13EB145A-F806-D24A-BC75-5AC39677843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28;p35">
              <a:extLst>
                <a:ext uri="{FF2B5EF4-FFF2-40B4-BE49-F238E27FC236}">
                  <a16:creationId xmlns:a16="http://schemas.microsoft.com/office/drawing/2014/main" id="{AB6578EC-6B30-9648-8716-5755D57291A1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29;p35">
              <a:extLst>
                <a:ext uri="{FF2B5EF4-FFF2-40B4-BE49-F238E27FC236}">
                  <a16:creationId xmlns:a16="http://schemas.microsoft.com/office/drawing/2014/main" id="{8FE65BB2-633A-B34B-87F8-58859510953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0;p35">
              <a:extLst>
                <a:ext uri="{FF2B5EF4-FFF2-40B4-BE49-F238E27FC236}">
                  <a16:creationId xmlns:a16="http://schemas.microsoft.com/office/drawing/2014/main" id="{BE39ACD9-C3B0-4A46-A53A-4EC4E8E08FFB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1;p35">
              <a:extLst>
                <a:ext uri="{FF2B5EF4-FFF2-40B4-BE49-F238E27FC236}">
                  <a16:creationId xmlns:a16="http://schemas.microsoft.com/office/drawing/2014/main" id="{1DD816BF-C3B6-EC4B-B1B2-066C2BECC209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2;p35">
              <a:extLst>
                <a:ext uri="{FF2B5EF4-FFF2-40B4-BE49-F238E27FC236}">
                  <a16:creationId xmlns:a16="http://schemas.microsoft.com/office/drawing/2014/main" id="{D2701D66-745A-CB4C-B65F-2283AB60ED3F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3;p35">
              <a:extLst>
                <a:ext uri="{FF2B5EF4-FFF2-40B4-BE49-F238E27FC236}">
                  <a16:creationId xmlns:a16="http://schemas.microsoft.com/office/drawing/2014/main" id="{0A2D5073-7C13-2646-9D4F-C3E599A95B4C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4;p35">
              <a:extLst>
                <a:ext uri="{FF2B5EF4-FFF2-40B4-BE49-F238E27FC236}">
                  <a16:creationId xmlns:a16="http://schemas.microsoft.com/office/drawing/2014/main" id="{A57B67ED-120C-654F-91CC-9C234489B282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5;p35">
              <a:extLst>
                <a:ext uri="{FF2B5EF4-FFF2-40B4-BE49-F238E27FC236}">
                  <a16:creationId xmlns:a16="http://schemas.microsoft.com/office/drawing/2014/main" id="{7FA002D6-6862-354A-BA73-B47A3B195169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6;p35">
              <a:extLst>
                <a:ext uri="{FF2B5EF4-FFF2-40B4-BE49-F238E27FC236}">
                  <a16:creationId xmlns:a16="http://schemas.microsoft.com/office/drawing/2014/main" id="{B8030368-1671-2042-9979-D058287E9B9B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7;p35">
              <a:extLst>
                <a:ext uri="{FF2B5EF4-FFF2-40B4-BE49-F238E27FC236}">
                  <a16:creationId xmlns:a16="http://schemas.microsoft.com/office/drawing/2014/main" id="{908F1565-4A6C-4447-BCDC-3EDA2C6A0C5C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38;p35">
              <a:extLst>
                <a:ext uri="{FF2B5EF4-FFF2-40B4-BE49-F238E27FC236}">
                  <a16:creationId xmlns:a16="http://schemas.microsoft.com/office/drawing/2014/main" id="{19D3064D-0D65-3448-9F4C-48CEF53CAD17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39;p35">
              <a:extLst>
                <a:ext uri="{FF2B5EF4-FFF2-40B4-BE49-F238E27FC236}">
                  <a16:creationId xmlns:a16="http://schemas.microsoft.com/office/drawing/2014/main" id="{597A7C4D-D29A-8542-A5CB-B9E5F38C4ADB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0;p35">
              <a:extLst>
                <a:ext uri="{FF2B5EF4-FFF2-40B4-BE49-F238E27FC236}">
                  <a16:creationId xmlns:a16="http://schemas.microsoft.com/office/drawing/2014/main" id="{0CBE6F19-D1E6-B548-82A9-16E3E350BCBB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1;p35">
              <a:extLst>
                <a:ext uri="{FF2B5EF4-FFF2-40B4-BE49-F238E27FC236}">
                  <a16:creationId xmlns:a16="http://schemas.microsoft.com/office/drawing/2014/main" id="{870F0CD9-347E-6742-973D-29DF9563B457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2;p35">
              <a:extLst>
                <a:ext uri="{FF2B5EF4-FFF2-40B4-BE49-F238E27FC236}">
                  <a16:creationId xmlns:a16="http://schemas.microsoft.com/office/drawing/2014/main" id="{763FD14D-7A90-0E4A-8BFA-CBACFBF28D5B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3;p35">
              <a:extLst>
                <a:ext uri="{FF2B5EF4-FFF2-40B4-BE49-F238E27FC236}">
                  <a16:creationId xmlns:a16="http://schemas.microsoft.com/office/drawing/2014/main" id="{F6223F74-C01C-1C4E-B617-EFFD023B7461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44;p35">
              <a:extLst>
                <a:ext uri="{FF2B5EF4-FFF2-40B4-BE49-F238E27FC236}">
                  <a16:creationId xmlns:a16="http://schemas.microsoft.com/office/drawing/2014/main" id="{38831701-1703-BF4C-B741-C80ADBF10C79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45;p35">
              <a:extLst>
                <a:ext uri="{FF2B5EF4-FFF2-40B4-BE49-F238E27FC236}">
                  <a16:creationId xmlns:a16="http://schemas.microsoft.com/office/drawing/2014/main" id="{4F6B0699-39C9-7F44-9690-C45A1A0A9719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46;p35">
              <a:extLst>
                <a:ext uri="{FF2B5EF4-FFF2-40B4-BE49-F238E27FC236}">
                  <a16:creationId xmlns:a16="http://schemas.microsoft.com/office/drawing/2014/main" id="{876D7C5B-CAEC-8945-941E-CC7CAB9D9E60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47;p35">
              <a:extLst>
                <a:ext uri="{FF2B5EF4-FFF2-40B4-BE49-F238E27FC236}">
                  <a16:creationId xmlns:a16="http://schemas.microsoft.com/office/drawing/2014/main" id="{96D97141-080D-B542-A9C6-9C9BF384EC6A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48;p35">
              <a:extLst>
                <a:ext uri="{FF2B5EF4-FFF2-40B4-BE49-F238E27FC236}">
                  <a16:creationId xmlns:a16="http://schemas.microsoft.com/office/drawing/2014/main" id="{1AE31159-0FBE-314E-9659-EEAB3FFA492B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49;p35">
              <a:extLst>
                <a:ext uri="{FF2B5EF4-FFF2-40B4-BE49-F238E27FC236}">
                  <a16:creationId xmlns:a16="http://schemas.microsoft.com/office/drawing/2014/main" id="{83C0814F-4B09-CA4E-A968-638F3B280270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0;p35">
              <a:extLst>
                <a:ext uri="{FF2B5EF4-FFF2-40B4-BE49-F238E27FC236}">
                  <a16:creationId xmlns:a16="http://schemas.microsoft.com/office/drawing/2014/main" id="{CA377667-75A2-9F4C-B85E-F24B843A7162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1;p35">
              <a:extLst>
                <a:ext uri="{FF2B5EF4-FFF2-40B4-BE49-F238E27FC236}">
                  <a16:creationId xmlns:a16="http://schemas.microsoft.com/office/drawing/2014/main" id="{A922B017-4846-4246-96B3-D8708DCBC30C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2;p35">
              <a:extLst>
                <a:ext uri="{FF2B5EF4-FFF2-40B4-BE49-F238E27FC236}">
                  <a16:creationId xmlns:a16="http://schemas.microsoft.com/office/drawing/2014/main" id="{5DA6906A-2D5C-1645-B4CE-443597A59C9F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3053;p35">
              <a:extLst>
                <a:ext uri="{FF2B5EF4-FFF2-40B4-BE49-F238E27FC236}">
                  <a16:creationId xmlns:a16="http://schemas.microsoft.com/office/drawing/2014/main" id="{51306105-05F1-0542-A3C3-3DB2DEE6EF49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4" name="Google Shape;3054;p35">
                <a:extLst>
                  <a:ext uri="{FF2B5EF4-FFF2-40B4-BE49-F238E27FC236}">
                    <a16:creationId xmlns:a16="http://schemas.microsoft.com/office/drawing/2014/main" id="{BCED6F46-CFC3-7041-A2FF-56FEB0CA9AD6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055;p35">
                <a:extLst>
                  <a:ext uri="{FF2B5EF4-FFF2-40B4-BE49-F238E27FC236}">
                    <a16:creationId xmlns:a16="http://schemas.microsoft.com/office/drawing/2014/main" id="{66BFE5D3-D8B8-BB46-B684-119490AFC8A9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" name="Google Shape;3009;p35">
            <a:extLst>
              <a:ext uri="{FF2B5EF4-FFF2-40B4-BE49-F238E27FC236}">
                <a16:creationId xmlns:a16="http://schemas.microsoft.com/office/drawing/2014/main" id="{F4A89878-1CC3-7C79-2452-4F1F74E2904D}"/>
              </a:ext>
            </a:extLst>
          </p:cNvPr>
          <p:cNvGrpSpPr/>
          <p:nvPr/>
        </p:nvGrpSpPr>
        <p:grpSpPr>
          <a:xfrm>
            <a:off x="535372" y="2373867"/>
            <a:ext cx="743643" cy="1000462"/>
            <a:chOff x="3478424" y="1308364"/>
            <a:chExt cx="2187185" cy="2942536"/>
          </a:xfrm>
        </p:grpSpPr>
        <p:sp>
          <p:nvSpPr>
            <p:cNvPr id="165" name="Google Shape;3010;p35">
              <a:extLst>
                <a:ext uri="{FF2B5EF4-FFF2-40B4-BE49-F238E27FC236}">
                  <a16:creationId xmlns:a16="http://schemas.microsoft.com/office/drawing/2014/main" id="{54004129-B561-94AE-E103-274A9DBFF5C4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11;p35">
              <a:extLst>
                <a:ext uri="{FF2B5EF4-FFF2-40B4-BE49-F238E27FC236}">
                  <a16:creationId xmlns:a16="http://schemas.microsoft.com/office/drawing/2014/main" id="{BECD3E95-62BC-CB4D-8E1E-07F8FFD0CA82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12;p35">
              <a:extLst>
                <a:ext uri="{FF2B5EF4-FFF2-40B4-BE49-F238E27FC236}">
                  <a16:creationId xmlns:a16="http://schemas.microsoft.com/office/drawing/2014/main" id="{E8C74EED-03C3-911A-9784-0190F001B88A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13;p35">
              <a:extLst>
                <a:ext uri="{FF2B5EF4-FFF2-40B4-BE49-F238E27FC236}">
                  <a16:creationId xmlns:a16="http://schemas.microsoft.com/office/drawing/2014/main" id="{93654110-ABDF-B2EF-9B37-E1F0DF3EA2D2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14;p35">
              <a:extLst>
                <a:ext uri="{FF2B5EF4-FFF2-40B4-BE49-F238E27FC236}">
                  <a16:creationId xmlns:a16="http://schemas.microsoft.com/office/drawing/2014/main" id="{60C33ABF-8705-5221-D031-2FB730A59B58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15;p35">
              <a:extLst>
                <a:ext uri="{FF2B5EF4-FFF2-40B4-BE49-F238E27FC236}">
                  <a16:creationId xmlns:a16="http://schemas.microsoft.com/office/drawing/2014/main" id="{1431B346-7DF9-0ED6-CFCA-EF8372E85A41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16;p35">
              <a:extLst>
                <a:ext uri="{FF2B5EF4-FFF2-40B4-BE49-F238E27FC236}">
                  <a16:creationId xmlns:a16="http://schemas.microsoft.com/office/drawing/2014/main" id="{D043ECF4-C85C-C89A-CF5C-B75A0ABAA406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17;p35">
              <a:extLst>
                <a:ext uri="{FF2B5EF4-FFF2-40B4-BE49-F238E27FC236}">
                  <a16:creationId xmlns:a16="http://schemas.microsoft.com/office/drawing/2014/main" id="{B765CA81-FE9D-528F-8E73-87593A6382CB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18;p35">
              <a:extLst>
                <a:ext uri="{FF2B5EF4-FFF2-40B4-BE49-F238E27FC236}">
                  <a16:creationId xmlns:a16="http://schemas.microsoft.com/office/drawing/2014/main" id="{534F3E61-9DFF-95B7-4AFF-2A4369618075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19;p35">
              <a:extLst>
                <a:ext uri="{FF2B5EF4-FFF2-40B4-BE49-F238E27FC236}">
                  <a16:creationId xmlns:a16="http://schemas.microsoft.com/office/drawing/2014/main" id="{9C114363-1635-5DCB-F3C1-E5D0270659E6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20;p35">
              <a:extLst>
                <a:ext uri="{FF2B5EF4-FFF2-40B4-BE49-F238E27FC236}">
                  <a16:creationId xmlns:a16="http://schemas.microsoft.com/office/drawing/2014/main" id="{56ABE3C5-C4D5-817A-DE3B-A48AB6896C05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21;p35">
              <a:extLst>
                <a:ext uri="{FF2B5EF4-FFF2-40B4-BE49-F238E27FC236}">
                  <a16:creationId xmlns:a16="http://schemas.microsoft.com/office/drawing/2014/main" id="{699C9A94-897A-E510-FC3F-41787FF62327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22;p35">
              <a:extLst>
                <a:ext uri="{FF2B5EF4-FFF2-40B4-BE49-F238E27FC236}">
                  <a16:creationId xmlns:a16="http://schemas.microsoft.com/office/drawing/2014/main" id="{DB7DAB0D-0365-E39E-569B-32E8B88CBDB7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23;p35">
              <a:extLst>
                <a:ext uri="{FF2B5EF4-FFF2-40B4-BE49-F238E27FC236}">
                  <a16:creationId xmlns:a16="http://schemas.microsoft.com/office/drawing/2014/main" id="{81DAB82C-F908-FCE5-CABF-9829A0E9DD60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24;p35">
              <a:extLst>
                <a:ext uri="{FF2B5EF4-FFF2-40B4-BE49-F238E27FC236}">
                  <a16:creationId xmlns:a16="http://schemas.microsoft.com/office/drawing/2014/main" id="{49DA7CCA-3BF4-2B4B-25B7-D345EDBCD909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25;p35">
              <a:extLst>
                <a:ext uri="{FF2B5EF4-FFF2-40B4-BE49-F238E27FC236}">
                  <a16:creationId xmlns:a16="http://schemas.microsoft.com/office/drawing/2014/main" id="{1B9B6161-432B-6903-DE60-C6D627C45B0A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26;p35">
              <a:extLst>
                <a:ext uri="{FF2B5EF4-FFF2-40B4-BE49-F238E27FC236}">
                  <a16:creationId xmlns:a16="http://schemas.microsoft.com/office/drawing/2014/main" id="{FB7DD496-CD72-9941-FCE7-4553D8AA8F4A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27;p35">
              <a:extLst>
                <a:ext uri="{FF2B5EF4-FFF2-40B4-BE49-F238E27FC236}">
                  <a16:creationId xmlns:a16="http://schemas.microsoft.com/office/drawing/2014/main" id="{02C24CC5-9D85-3B90-0029-06C8279CA9E2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28;p35">
              <a:extLst>
                <a:ext uri="{FF2B5EF4-FFF2-40B4-BE49-F238E27FC236}">
                  <a16:creationId xmlns:a16="http://schemas.microsoft.com/office/drawing/2014/main" id="{184B03E9-E1B0-9D2E-909B-086944954CBE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29;p35">
              <a:extLst>
                <a:ext uri="{FF2B5EF4-FFF2-40B4-BE49-F238E27FC236}">
                  <a16:creationId xmlns:a16="http://schemas.microsoft.com/office/drawing/2014/main" id="{62A5823B-5991-6EEA-A406-8DAE2BF4BA0A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30;p35">
              <a:extLst>
                <a:ext uri="{FF2B5EF4-FFF2-40B4-BE49-F238E27FC236}">
                  <a16:creationId xmlns:a16="http://schemas.microsoft.com/office/drawing/2014/main" id="{815C934E-C048-54C9-A1FA-460FEF171FD2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31;p35">
              <a:extLst>
                <a:ext uri="{FF2B5EF4-FFF2-40B4-BE49-F238E27FC236}">
                  <a16:creationId xmlns:a16="http://schemas.microsoft.com/office/drawing/2014/main" id="{C7BC4BE6-1648-E834-CB2C-F5C772B5E7C8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32;p35">
              <a:extLst>
                <a:ext uri="{FF2B5EF4-FFF2-40B4-BE49-F238E27FC236}">
                  <a16:creationId xmlns:a16="http://schemas.microsoft.com/office/drawing/2014/main" id="{A93FD467-81A4-7A2B-51C0-D3F06C82A119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33;p35">
              <a:extLst>
                <a:ext uri="{FF2B5EF4-FFF2-40B4-BE49-F238E27FC236}">
                  <a16:creationId xmlns:a16="http://schemas.microsoft.com/office/drawing/2014/main" id="{FE9E2F33-4EF6-79C8-94E7-7841A55F6D5B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34;p35">
              <a:extLst>
                <a:ext uri="{FF2B5EF4-FFF2-40B4-BE49-F238E27FC236}">
                  <a16:creationId xmlns:a16="http://schemas.microsoft.com/office/drawing/2014/main" id="{DED99925-98CC-BF64-C84A-4DDF3A73B24E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35;p35">
              <a:extLst>
                <a:ext uri="{FF2B5EF4-FFF2-40B4-BE49-F238E27FC236}">
                  <a16:creationId xmlns:a16="http://schemas.microsoft.com/office/drawing/2014/main" id="{E99DAE87-C142-F7B5-8C98-EC41B6567531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36;p35">
              <a:extLst>
                <a:ext uri="{FF2B5EF4-FFF2-40B4-BE49-F238E27FC236}">
                  <a16:creationId xmlns:a16="http://schemas.microsoft.com/office/drawing/2014/main" id="{830631AD-9E82-4551-6391-B72403D9606B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37;p35">
              <a:extLst>
                <a:ext uri="{FF2B5EF4-FFF2-40B4-BE49-F238E27FC236}">
                  <a16:creationId xmlns:a16="http://schemas.microsoft.com/office/drawing/2014/main" id="{7AF613AC-81E9-E006-99D6-FCDAAC0A5B8F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38;p35">
              <a:extLst>
                <a:ext uri="{FF2B5EF4-FFF2-40B4-BE49-F238E27FC236}">
                  <a16:creationId xmlns:a16="http://schemas.microsoft.com/office/drawing/2014/main" id="{A093A330-5CD8-AA1B-0746-2CC6E3F4CD9C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39;p35">
              <a:extLst>
                <a:ext uri="{FF2B5EF4-FFF2-40B4-BE49-F238E27FC236}">
                  <a16:creationId xmlns:a16="http://schemas.microsoft.com/office/drawing/2014/main" id="{94D87A1F-AB1B-1853-25B5-A2A62CAB5740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40;p35">
              <a:extLst>
                <a:ext uri="{FF2B5EF4-FFF2-40B4-BE49-F238E27FC236}">
                  <a16:creationId xmlns:a16="http://schemas.microsoft.com/office/drawing/2014/main" id="{4D6D552F-00A3-AC9C-0369-B32FDE256315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41;p35">
              <a:extLst>
                <a:ext uri="{FF2B5EF4-FFF2-40B4-BE49-F238E27FC236}">
                  <a16:creationId xmlns:a16="http://schemas.microsoft.com/office/drawing/2014/main" id="{F09619DA-0182-E10A-89EA-28949F2EAA22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42;p35">
              <a:extLst>
                <a:ext uri="{FF2B5EF4-FFF2-40B4-BE49-F238E27FC236}">
                  <a16:creationId xmlns:a16="http://schemas.microsoft.com/office/drawing/2014/main" id="{7127F574-D01D-FFBD-BF6E-1B6BDA32DC1A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43;p35">
              <a:extLst>
                <a:ext uri="{FF2B5EF4-FFF2-40B4-BE49-F238E27FC236}">
                  <a16:creationId xmlns:a16="http://schemas.microsoft.com/office/drawing/2014/main" id="{BF69FDB6-5A13-2B4F-40B6-886B7C21C79C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44;p35">
              <a:extLst>
                <a:ext uri="{FF2B5EF4-FFF2-40B4-BE49-F238E27FC236}">
                  <a16:creationId xmlns:a16="http://schemas.microsoft.com/office/drawing/2014/main" id="{24847ADB-91FE-1752-0524-8DD8B16C0AE3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45;p35">
              <a:extLst>
                <a:ext uri="{FF2B5EF4-FFF2-40B4-BE49-F238E27FC236}">
                  <a16:creationId xmlns:a16="http://schemas.microsoft.com/office/drawing/2014/main" id="{C2F760C5-8A0D-0094-897C-54F07BB11CB2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46;p35">
              <a:extLst>
                <a:ext uri="{FF2B5EF4-FFF2-40B4-BE49-F238E27FC236}">
                  <a16:creationId xmlns:a16="http://schemas.microsoft.com/office/drawing/2014/main" id="{4645CE2F-A44A-3FA7-5F64-65636BC97CAC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47;p35">
              <a:extLst>
                <a:ext uri="{FF2B5EF4-FFF2-40B4-BE49-F238E27FC236}">
                  <a16:creationId xmlns:a16="http://schemas.microsoft.com/office/drawing/2014/main" id="{EC3EEFB3-8086-D198-67CA-33681994BFF8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48;p35">
              <a:extLst>
                <a:ext uri="{FF2B5EF4-FFF2-40B4-BE49-F238E27FC236}">
                  <a16:creationId xmlns:a16="http://schemas.microsoft.com/office/drawing/2014/main" id="{77F44402-F5EE-6851-CE91-947CD42015F5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49;p35">
              <a:extLst>
                <a:ext uri="{FF2B5EF4-FFF2-40B4-BE49-F238E27FC236}">
                  <a16:creationId xmlns:a16="http://schemas.microsoft.com/office/drawing/2014/main" id="{CD518991-866A-8DD3-1137-53F355918530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50;p35">
              <a:extLst>
                <a:ext uri="{FF2B5EF4-FFF2-40B4-BE49-F238E27FC236}">
                  <a16:creationId xmlns:a16="http://schemas.microsoft.com/office/drawing/2014/main" id="{3C06821A-7519-4ABD-BA7C-E7098CC4AB6E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51;p35">
              <a:extLst>
                <a:ext uri="{FF2B5EF4-FFF2-40B4-BE49-F238E27FC236}">
                  <a16:creationId xmlns:a16="http://schemas.microsoft.com/office/drawing/2014/main" id="{E894FB23-823D-47B6-6E05-847852BAAB70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52;p35">
              <a:extLst>
                <a:ext uri="{FF2B5EF4-FFF2-40B4-BE49-F238E27FC236}">
                  <a16:creationId xmlns:a16="http://schemas.microsoft.com/office/drawing/2014/main" id="{69DE8945-495A-A2D4-F3EB-5BA875DD2056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3053;p35">
              <a:extLst>
                <a:ext uri="{FF2B5EF4-FFF2-40B4-BE49-F238E27FC236}">
                  <a16:creationId xmlns:a16="http://schemas.microsoft.com/office/drawing/2014/main" id="{2282B219-D0CD-7DA2-A6F5-B8DF207AA76E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09" name="Google Shape;3054;p35">
                <a:extLst>
                  <a:ext uri="{FF2B5EF4-FFF2-40B4-BE49-F238E27FC236}">
                    <a16:creationId xmlns:a16="http://schemas.microsoft.com/office/drawing/2014/main" id="{0C0D217D-3773-6F88-D404-A300E758C140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055;p35">
                <a:extLst>
                  <a:ext uri="{FF2B5EF4-FFF2-40B4-BE49-F238E27FC236}">
                    <a16:creationId xmlns:a16="http://schemas.microsoft.com/office/drawing/2014/main" id="{62B17638-7D20-4BBA-40D9-D527F2A8871C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" name="Google Shape;3009;p35">
            <a:extLst>
              <a:ext uri="{FF2B5EF4-FFF2-40B4-BE49-F238E27FC236}">
                <a16:creationId xmlns:a16="http://schemas.microsoft.com/office/drawing/2014/main" id="{B2C4E9E2-EDF4-2586-057A-88E20BF33DD8}"/>
              </a:ext>
            </a:extLst>
          </p:cNvPr>
          <p:cNvGrpSpPr/>
          <p:nvPr/>
        </p:nvGrpSpPr>
        <p:grpSpPr>
          <a:xfrm>
            <a:off x="535372" y="3579593"/>
            <a:ext cx="743643" cy="1000462"/>
            <a:chOff x="3478424" y="1308364"/>
            <a:chExt cx="2187185" cy="2942536"/>
          </a:xfrm>
        </p:grpSpPr>
        <p:sp>
          <p:nvSpPr>
            <p:cNvPr id="212" name="Google Shape;3010;p35">
              <a:extLst>
                <a:ext uri="{FF2B5EF4-FFF2-40B4-BE49-F238E27FC236}">
                  <a16:creationId xmlns:a16="http://schemas.microsoft.com/office/drawing/2014/main" id="{4BA6AFBB-5EA6-9841-B426-C87964E74276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11;p35">
              <a:extLst>
                <a:ext uri="{FF2B5EF4-FFF2-40B4-BE49-F238E27FC236}">
                  <a16:creationId xmlns:a16="http://schemas.microsoft.com/office/drawing/2014/main" id="{39307BE9-F50F-FB17-C016-447B2F3DF309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12;p35">
              <a:extLst>
                <a:ext uri="{FF2B5EF4-FFF2-40B4-BE49-F238E27FC236}">
                  <a16:creationId xmlns:a16="http://schemas.microsoft.com/office/drawing/2014/main" id="{01C3627C-3D35-6C0C-59FD-8D6D8F3F5037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13;p35">
              <a:extLst>
                <a:ext uri="{FF2B5EF4-FFF2-40B4-BE49-F238E27FC236}">
                  <a16:creationId xmlns:a16="http://schemas.microsoft.com/office/drawing/2014/main" id="{67C93585-8E8B-D7C0-91F8-87DFA4632E38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14;p35">
              <a:extLst>
                <a:ext uri="{FF2B5EF4-FFF2-40B4-BE49-F238E27FC236}">
                  <a16:creationId xmlns:a16="http://schemas.microsoft.com/office/drawing/2014/main" id="{69802BC7-88E7-4C49-F6AA-8F048564A913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15;p35">
              <a:extLst>
                <a:ext uri="{FF2B5EF4-FFF2-40B4-BE49-F238E27FC236}">
                  <a16:creationId xmlns:a16="http://schemas.microsoft.com/office/drawing/2014/main" id="{4186B82D-8FD8-000A-D725-EB1DE3F50792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16;p35">
              <a:extLst>
                <a:ext uri="{FF2B5EF4-FFF2-40B4-BE49-F238E27FC236}">
                  <a16:creationId xmlns:a16="http://schemas.microsoft.com/office/drawing/2014/main" id="{721F6269-5C88-DDAE-6AEA-6522152F070D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17;p35">
              <a:extLst>
                <a:ext uri="{FF2B5EF4-FFF2-40B4-BE49-F238E27FC236}">
                  <a16:creationId xmlns:a16="http://schemas.microsoft.com/office/drawing/2014/main" id="{25A473C1-ED4E-698A-77C7-92FB6B6813B4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18;p35">
              <a:extLst>
                <a:ext uri="{FF2B5EF4-FFF2-40B4-BE49-F238E27FC236}">
                  <a16:creationId xmlns:a16="http://schemas.microsoft.com/office/drawing/2014/main" id="{AD4FBF56-3B40-A0AE-CE37-39E41B6CF1C4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19;p35">
              <a:extLst>
                <a:ext uri="{FF2B5EF4-FFF2-40B4-BE49-F238E27FC236}">
                  <a16:creationId xmlns:a16="http://schemas.microsoft.com/office/drawing/2014/main" id="{684158EF-07A0-BB41-EB58-877CC73AA028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20;p35">
              <a:extLst>
                <a:ext uri="{FF2B5EF4-FFF2-40B4-BE49-F238E27FC236}">
                  <a16:creationId xmlns:a16="http://schemas.microsoft.com/office/drawing/2014/main" id="{B64B37B1-C093-546D-D9F2-50610D706FCB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21;p35">
              <a:extLst>
                <a:ext uri="{FF2B5EF4-FFF2-40B4-BE49-F238E27FC236}">
                  <a16:creationId xmlns:a16="http://schemas.microsoft.com/office/drawing/2014/main" id="{84E4A84E-23B9-F41E-C34C-BC077CA673C7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22;p35">
              <a:extLst>
                <a:ext uri="{FF2B5EF4-FFF2-40B4-BE49-F238E27FC236}">
                  <a16:creationId xmlns:a16="http://schemas.microsoft.com/office/drawing/2014/main" id="{D86C8583-0819-C9E1-14DD-87DF2BA6EF2C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23;p35">
              <a:extLst>
                <a:ext uri="{FF2B5EF4-FFF2-40B4-BE49-F238E27FC236}">
                  <a16:creationId xmlns:a16="http://schemas.microsoft.com/office/drawing/2014/main" id="{B7C5B0D6-AB72-CE9C-FCF2-267F90A777E5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24;p35">
              <a:extLst>
                <a:ext uri="{FF2B5EF4-FFF2-40B4-BE49-F238E27FC236}">
                  <a16:creationId xmlns:a16="http://schemas.microsoft.com/office/drawing/2014/main" id="{315109B2-8F3F-8900-8558-88502C17DFD4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25;p35">
              <a:extLst>
                <a:ext uri="{FF2B5EF4-FFF2-40B4-BE49-F238E27FC236}">
                  <a16:creationId xmlns:a16="http://schemas.microsoft.com/office/drawing/2014/main" id="{26B230E1-8643-A912-2D36-AE4E382B8F29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26;p35">
              <a:extLst>
                <a:ext uri="{FF2B5EF4-FFF2-40B4-BE49-F238E27FC236}">
                  <a16:creationId xmlns:a16="http://schemas.microsoft.com/office/drawing/2014/main" id="{FD01ECDC-84A1-8367-1786-9326F4F5325B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27;p35">
              <a:extLst>
                <a:ext uri="{FF2B5EF4-FFF2-40B4-BE49-F238E27FC236}">
                  <a16:creationId xmlns:a16="http://schemas.microsoft.com/office/drawing/2014/main" id="{5C6F7471-6213-1D0A-5241-01ADD6FDABC4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28;p35">
              <a:extLst>
                <a:ext uri="{FF2B5EF4-FFF2-40B4-BE49-F238E27FC236}">
                  <a16:creationId xmlns:a16="http://schemas.microsoft.com/office/drawing/2014/main" id="{EF800B2F-C3AC-FC9B-5604-92A10A6FCDFD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29;p35">
              <a:extLst>
                <a:ext uri="{FF2B5EF4-FFF2-40B4-BE49-F238E27FC236}">
                  <a16:creationId xmlns:a16="http://schemas.microsoft.com/office/drawing/2014/main" id="{7DC2D2A4-68AC-7F93-7B83-E2FAA002975B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30;p35">
              <a:extLst>
                <a:ext uri="{FF2B5EF4-FFF2-40B4-BE49-F238E27FC236}">
                  <a16:creationId xmlns:a16="http://schemas.microsoft.com/office/drawing/2014/main" id="{19C8F704-41C1-6992-CB81-CCF54E0A9BDC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31;p35">
              <a:extLst>
                <a:ext uri="{FF2B5EF4-FFF2-40B4-BE49-F238E27FC236}">
                  <a16:creationId xmlns:a16="http://schemas.microsoft.com/office/drawing/2014/main" id="{232C6442-12E2-39D0-DE85-61C0A4BF66B8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32;p35">
              <a:extLst>
                <a:ext uri="{FF2B5EF4-FFF2-40B4-BE49-F238E27FC236}">
                  <a16:creationId xmlns:a16="http://schemas.microsoft.com/office/drawing/2014/main" id="{6A5A6FE4-2FCE-E70F-1768-7340A1414DB3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33;p35">
              <a:extLst>
                <a:ext uri="{FF2B5EF4-FFF2-40B4-BE49-F238E27FC236}">
                  <a16:creationId xmlns:a16="http://schemas.microsoft.com/office/drawing/2014/main" id="{6C7B6BE0-C61C-084D-7006-DFD410CDB5C5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34;p35">
              <a:extLst>
                <a:ext uri="{FF2B5EF4-FFF2-40B4-BE49-F238E27FC236}">
                  <a16:creationId xmlns:a16="http://schemas.microsoft.com/office/drawing/2014/main" id="{8DF55072-10A4-3EF3-1602-E18B3F143C0D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35;p35">
              <a:extLst>
                <a:ext uri="{FF2B5EF4-FFF2-40B4-BE49-F238E27FC236}">
                  <a16:creationId xmlns:a16="http://schemas.microsoft.com/office/drawing/2014/main" id="{32F11371-37B0-E5AB-103F-D6A8CCF8B207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36;p35">
              <a:extLst>
                <a:ext uri="{FF2B5EF4-FFF2-40B4-BE49-F238E27FC236}">
                  <a16:creationId xmlns:a16="http://schemas.microsoft.com/office/drawing/2014/main" id="{91E4958E-7CA8-A1AE-3B7E-904D703872F5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37;p35">
              <a:extLst>
                <a:ext uri="{FF2B5EF4-FFF2-40B4-BE49-F238E27FC236}">
                  <a16:creationId xmlns:a16="http://schemas.microsoft.com/office/drawing/2014/main" id="{E1515E02-A002-511C-284C-DE23E610FA25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38;p35">
              <a:extLst>
                <a:ext uri="{FF2B5EF4-FFF2-40B4-BE49-F238E27FC236}">
                  <a16:creationId xmlns:a16="http://schemas.microsoft.com/office/drawing/2014/main" id="{B1251F92-FE61-912A-A8E5-8CDB300A42D3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39;p35">
              <a:extLst>
                <a:ext uri="{FF2B5EF4-FFF2-40B4-BE49-F238E27FC236}">
                  <a16:creationId xmlns:a16="http://schemas.microsoft.com/office/drawing/2014/main" id="{52ABFC61-8B6E-1D04-CC01-9B26E727E3C8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40;p35">
              <a:extLst>
                <a:ext uri="{FF2B5EF4-FFF2-40B4-BE49-F238E27FC236}">
                  <a16:creationId xmlns:a16="http://schemas.microsoft.com/office/drawing/2014/main" id="{F8396A6C-83CA-10DC-9A1C-A1B1DEACEADC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41;p35">
              <a:extLst>
                <a:ext uri="{FF2B5EF4-FFF2-40B4-BE49-F238E27FC236}">
                  <a16:creationId xmlns:a16="http://schemas.microsoft.com/office/drawing/2014/main" id="{1B87F53F-D38A-2E41-3EF5-D8F26AD674EC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42;p35">
              <a:extLst>
                <a:ext uri="{FF2B5EF4-FFF2-40B4-BE49-F238E27FC236}">
                  <a16:creationId xmlns:a16="http://schemas.microsoft.com/office/drawing/2014/main" id="{09407383-2C18-925E-718A-D58F0B6EC049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43;p35">
              <a:extLst>
                <a:ext uri="{FF2B5EF4-FFF2-40B4-BE49-F238E27FC236}">
                  <a16:creationId xmlns:a16="http://schemas.microsoft.com/office/drawing/2014/main" id="{4CE4520C-0A64-6CD4-D175-AD95E0AD4B4A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44;p35">
              <a:extLst>
                <a:ext uri="{FF2B5EF4-FFF2-40B4-BE49-F238E27FC236}">
                  <a16:creationId xmlns:a16="http://schemas.microsoft.com/office/drawing/2014/main" id="{60CFC108-2290-39DC-5190-15FF880E9F59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45;p35">
              <a:extLst>
                <a:ext uri="{FF2B5EF4-FFF2-40B4-BE49-F238E27FC236}">
                  <a16:creationId xmlns:a16="http://schemas.microsoft.com/office/drawing/2014/main" id="{7BE3C472-AA2E-4AEE-F498-8A4E160031D7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46;p35">
              <a:extLst>
                <a:ext uri="{FF2B5EF4-FFF2-40B4-BE49-F238E27FC236}">
                  <a16:creationId xmlns:a16="http://schemas.microsoft.com/office/drawing/2014/main" id="{405CF2FA-1C52-C07A-4B1A-2193F8042166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47;p35">
              <a:extLst>
                <a:ext uri="{FF2B5EF4-FFF2-40B4-BE49-F238E27FC236}">
                  <a16:creationId xmlns:a16="http://schemas.microsoft.com/office/drawing/2014/main" id="{F2E18BCB-8FAB-7615-5B66-118724A3DB02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48;p35">
              <a:extLst>
                <a:ext uri="{FF2B5EF4-FFF2-40B4-BE49-F238E27FC236}">
                  <a16:creationId xmlns:a16="http://schemas.microsoft.com/office/drawing/2014/main" id="{29CD77DD-CE13-1BC0-A8C0-DE190EBBDEAC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49;p35">
              <a:extLst>
                <a:ext uri="{FF2B5EF4-FFF2-40B4-BE49-F238E27FC236}">
                  <a16:creationId xmlns:a16="http://schemas.microsoft.com/office/drawing/2014/main" id="{170CD321-D1B3-E3D1-27A4-5772D81A3C15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50;p35">
              <a:extLst>
                <a:ext uri="{FF2B5EF4-FFF2-40B4-BE49-F238E27FC236}">
                  <a16:creationId xmlns:a16="http://schemas.microsoft.com/office/drawing/2014/main" id="{4BAB0CFA-0F95-2523-B255-E0502037A0A3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051;p35">
              <a:extLst>
                <a:ext uri="{FF2B5EF4-FFF2-40B4-BE49-F238E27FC236}">
                  <a16:creationId xmlns:a16="http://schemas.microsoft.com/office/drawing/2014/main" id="{9DC2BBCF-2C31-038A-47BE-55D489102C58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052;p35">
              <a:extLst>
                <a:ext uri="{FF2B5EF4-FFF2-40B4-BE49-F238E27FC236}">
                  <a16:creationId xmlns:a16="http://schemas.microsoft.com/office/drawing/2014/main" id="{FD030511-CFB2-A4BF-D7DE-442EAAEFF164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3053;p35">
              <a:extLst>
                <a:ext uri="{FF2B5EF4-FFF2-40B4-BE49-F238E27FC236}">
                  <a16:creationId xmlns:a16="http://schemas.microsoft.com/office/drawing/2014/main" id="{F09EBC59-0BC0-7E5B-DA40-E2A73B74BFA6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6" name="Google Shape;3054;p35">
                <a:extLst>
                  <a:ext uri="{FF2B5EF4-FFF2-40B4-BE49-F238E27FC236}">
                    <a16:creationId xmlns:a16="http://schemas.microsoft.com/office/drawing/2014/main" id="{A09FBC5B-EB99-A23D-90BB-47E221469B60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055;p35">
                <a:extLst>
                  <a:ext uri="{FF2B5EF4-FFF2-40B4-BE49-F238E27FC236}">
                    <a16:creationId xmlns:a16="http://schemas.microsoft.com/office/drawing/2014/main" id="{B2CFED91-C8E1-69C1-A5DB-096ED27C226D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8" name="Google Shape;2831;p35">
            <a:extLst>
              <a:ext uri="{FF2B5EF4-FFF2-40B4-BE49-F238E27FC236}">
                <a16:creationId xmlns:a16="http://schemas.microsoft.com/office/drawing/2014/main" id="{71BDDDE6-3851-BAF1-5F3F-3D5E4FBBFBBB}"/>
              </a:ext>
            </a:extLst>
          </p:cNvPr>
          <p:cNvGrpSpPr/>
          <p:nvPr/>
        </p:nvGrpSpPr>
        <p:grpSpPr>
          <a:xfrm>
            <a:off x="1627643" y="2460450"/>
            <a:ext cx="6928793" cy="827400"/>
            <a:chOff x="1308434" y="1254725"/>
            <a:chExt cx="3074654" cy="827400"/>
          </a:xfrm>
        </p:grpSpPr>
        <p:cxnSp>
          <p:nvCxnSpPr>
            <p:cNvPr id="259" name="Google Shape;2832;p35">
              <a:extLst>
                <a:ext uri="{FF2B5EF4-FFF2-40B4-BE49-F238E27FC236}">
                  <a16:creationId xmlns:a16="http://schemas.microsoft.com/office/drawing/2014/main" id="{5CBACAED-9E75-7DBC-EFA2-F2C7692F61D5}"/>
                </a:ext>
              </a:extLst>
            </p:cNvPr>
            <p:cNvCxnSpPr>
              <a:cxnSpLocks/>
            </p:cNvCxnSpPr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0" name="Google Shape;2833;p35">
              <a:extLst>
                <a:ext uri="{FF2B5EF4-FFF2-40B4-BE49-F238E27FC236}">
                  <a16:creationId xmlns:a16="http://schemas.microsoft.com/office/drawing/2014/main" id="{1ACD4479-6320-30C7-4035-AE11A311FA7B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34;p35">
              <a:extLst>
                <a:ext uri="{FF2B5EF4-FFF2-40B4-BE49-F238E27FC236}">
                  <a16:creationId xmlns:a16="http://schemas.microsoft.com/office/drawing/2014/main" id="{111439C4-74DB-DFA9-B8F2-BAD5F50C0420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835;p35">
              <a:extLst>
                <a:ext uri="{FF2B5EF4-FFF2-40B4-BE49-F238E27FC236}">
                  <a16:creationId xmlns:a16="http://schemas.microsoft.com/office/drawing/2014/main" id="{79A49915-EB8C-8404-E396-6C93E770EC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" name="Google Shape;2831;p35">
            <a:extLst>
              <a:ext uri="{FF2B5EF4-FFF2-40B4-BE49-F238E27FC236}">
                <a16:creationId xmlns:a16="http://schemas.microsoft.com/office/drawing/2014/main" id="{02168C16-1BFE-78B4-A5F8-E1EF9355925A}"/>
              </a:ext>
            </a:extLst>
          </p:cNvPr>
          <p:cNvGrpSpPr/>
          <p:nvPr/>
        </p:nvGrpSpPr>
        <p:grpSpPr>
          <a:xfrm>
            <a:off x="1628002" y="3638297"/>
            <a:ext cx="6928794" cy="827400"/>
            <a:chOff x="1308434" y="1254725"/>
            <a:chExt cx="3074654" cy="827400"/>
          </a:xfrm>
        </p:grpSpPr>
        <p:cxnSp>
          <p:nvCxnSpPr>
            <p:cNvPr id="264" name="Google Shape;2832;p35">
              <a:extLst>
                <a:ext uri="{FF2B5EF4-FFF2-40B4-BE49-F238E27FC236}">
                  <a16:creationId xmlns:a16="http://schemas.microsoft.com/office/drawing/2014/main" id="{510DE1EC-20DE-F866-1CC6-732256CD2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Google Shape;2833;p35">
              <a:extLst>
                <a:ext uri="{FF2B5EF4-FFF2-40B4-BE49-F238E27FC236}">
                  <a16:creationId xmlns:a16="http://schemas.microsoft.com/office/drawing/2014/main" id="{30EF739B-81E2-27D9-2747-9D59C1E7EFAA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34;p35">
              <a:extLst>
                <a:ext uri="{FF2B5EF4-FFF2-40B4-BE49-F238E27FC236}">
                  <a16:creationId xmlns:a16="http://schemas.microsoft.com/office/drawing/2014/main" id="{A7CEF4AC-ADE3-C648-9176-0264497E03C9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7" name="Google Shape;2835;p35">
              <a:extLst>
                <a:ext uri="{FF2B5EF4-FFF2-40B4-BE49-F238E27FC236}">
                  <a16:creationId xmlns:a16="http://schemas.microsoft.com/office/drawing/2014/main" id="{14BA8E91-572B-6A94-DD53-58D57D4808EA}"/>
                </a:ext>
              </a:extLst>
            </p:cNvPr>
            <p:cNvCxnSpPr>
              <a:cxnSpLocks/>
            </p:cNvCxnSpPr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831;p35">
            <a:extLst>
              <a:ext uri="{FF2B5EF4-FFF2-40B4-BE49-F238E27FC236}">
                <a16:creationId xmlns:a16="http://schemas.microsoft.com/office/drawing/2014/main" id="{B2BEB8C7-9908-1A76-CEC9-B9B247A51B2E}"/>
              </a:ext>
            </a:extLst>
          </p:cNvPr>
          <p:cNvGrpSpPr/>
          <p:nvPr/>
        </p:nvGrpSpPr>
        <p:grpSpPr>
          <a:xfrm>
            <a:off x="1625330" y="1282602"/>
            <a:ext cx="6928794" cy="827400"/>
            <a:chOff x="1308434" y="1254725"/>
            <a:chExt cx="3074654" cy="827400"/>
          </a:xfrm>
        </p:grpSpPr>
        <p:cxnSp>
          <p:nvCxnSpPr>
            <p:cNvPr id="269" name="Google Shape;2832;p35">
              <a:extLst>
                <a:ext uri="{FF2B5EF4-FFF2-40B4-BE49-F238E27FC236}">
                  <a16:creationId xmlns:a16="http://schemas.microsoft.com/office/drawing/2014/main" id="{0593ECF3-BD92-1C7D-EAC3-D847079D99BB}"/>
                </a:ext>
              </a:extLst>
            </p:cNvPr>
            <p:cNvCxnSpPr>
              <a:cxnSpLocks/>
            </p:cNvCxnSpPr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0" name="Google Shape;2833;p35">
              <a:extLst>
                <a:ext uri="{FF2B5EF4-FFF2-40B4-BE49-F238E27FC236}">
                  <a16:creationId xmlns:a16="http://schemas.microsoft.com/office/drawing/2014/main" id="{8883269D-8708-08D2-F18B-D050237448E0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34;p35">
              <a:extLst>
                <a:ext uri="{FF2B5EF4-FFF2-40B4-BE49-F238E27FC236}">
                  <a16:creationId xmlns:a16="http://schemas.microsoft.com/office/drawing/2014/main" id="{7ACF9FBC-078E-8E50-10E6-0FF8FBD70284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835;p35">
              <a:extLst>
                <a:ext uri="{FF2B5EF4-FFF2-40B4-BE49-F238E27FC236}">
                  <a16:creationId xmlns:a16="http://schemas.microsoft.com/office/drawing/2014/main" id="{49310CE0-0761-3903-559A-8C158BC75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862;p35">
            <a:extLst>
              <a:ext uri="{FF2B5EF4-FFF2-40B4-BE49-F238E27FC236}">
                <a16:creationId xmlns:a16="http://schemas.microsoft.com/office/drawing/2014/main" id="{64F5AB96-E73E-3E68-35B6-62AA8052EC32}"/>
              </a:ext>
            </a:extLst>
          </p:cNvPr>
          <p:cNvSpPr txBox="1"/>
          <p:nvPr/>
        </p:nvSpPr>
        <p:spPr>
          <a:xfrm>
            <a:off x="2188873" y="2526934"/>
            <a:ext cx="6117336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>
                <a:solidFill>
                  <a:srgbClr val="293E8D"/>
                </a:solidFill>
                <a:latin typeface="Calibri"/>
                <a:cs typeface="Calibri"/>
                <a:sym typeface="Fira Sans Extra Condensed SemiBold"/>
              </a:rPr>
              <a:t>Alumni Mentors</a:t>
            </a:r>
            <a:r>
              <a:rPr lang="en-GB" b="1">
                <a:solidFill>
                  <a:schemeClr val="lt2"/>
                </a:solidFill>
                <a:latin typeface="Calibri"/>
                <a:cs typeface="Calibri"/>
                <a:sym typeface="Fira Sans Extra Condensed SemiBold"/>
              </a:rPr>
              <a:t>: </a:t>
            </a:r>
            <a:r>
              <a:rPr lang="en-GB">
                <a:solidFill>
                  <a:schemeClr val="lt2"/>
                </a:solidFill>
                <a:latin typeface="Calibri"/>
                <a:cs typeface="Calibri"/>
                <a:sym typeface="Fira Sans Extra Condensed SemiBold"/>
              </a:rPr>
              <a:t>use </a:t>
            </a:r>
            <a:r>
              <a:rPr lang="en-GB" sz="1200">
                <a:solidFill>
                  <a:schemeClr val="lt2"/>
                </a:solidFill>
                <a:latin typeface="Calibri"/>
                <a:cs typeface="Calibri"/>
                <a:sym typeface="Fira Sans Extra Condensed SemiBold"/>
              </a:rPr>
              <a:t>Alumni and Students tables for targeted networking based on industry, courses, and careers</a:t>
            </a:r>
            <a:endParaRPr lang="en-US" sz="1200">
              <a:solidFill>
                <a:schemeClr val="lt2"/>
              </a:solidFill>
            </a:endParaRPr>
          </a:p>
        </p:txBody>
      </p:sp>
      <p:sp>
        <p:nvSpPr>
          <p:cNvPr id="274" name="Google Shape;2862;p35">
            <a:extLst>
              <a:ext uri="{FF2B5EF4-FFF2-40B4-BE49-F238E27FC236}">
                <a16:creationId xmlns:a16="http://schemas.microsoft.com/office/drawing/2014/main" id="{9FDD100D-9435-E108-45A4-593E8D2B7593}"/>
              </a:ext>
            </a:extLst>
          </p:cNvPr>
          <p:cNvSpPr txBox="1"/>
          <p:nvPr/>
        </p:nvSpPr>
        <p:spPr>
          <a:xfrm>
            <a:off x="2188872" y="3704781"/>
            <a:ext cx="6117336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>
                <a:solidFill>
                  <a:schemeClr val="lt2"/>
                </a:solidFill>
                <a:latin typeface="Calibri"/>
                <a:cs typeface="Calibri"/>
                <a:sym typeface="Fira Sans Extra Condensed SemiBold"/>
              </a:rPr>
              <a:t>Interactions: </a:t>
            </a:r>
            <a:r>
              <a:rPr lang="en-GB" sz="1200">
                <a:solidFill>
                  <a:schemeClr val="lt2"/>
                </a:solidFill>
                <a:latin typeface="Calibri"/>
                <a:cs typeface="Calibri"/>
                <a:sym typeface="Fira Sans Extra Condensed SemiBold"/>
              </a:rPr>
              <a:t>allow interaction among users by sending direct messages</a:t>
            </a:r>
            <a:endParaRPr lang="en-GB" sz="1200">
              <a:solidFill>
                <a:schemeClr val="lt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25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4572000" y="2728124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5521578" y="1891760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6072121" y="2133102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4993006" y="2200228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5543548" y="2503745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61;p15">
            <a:extLst>
              <a:ext uri="{FF2B5EF4-FFF2-40B4-BE49-F238E27FC236}">
                <a16:creationId xmlns:a16="http://schemas.microsoft.com/office/drawing/2014/main" id="{259D24AC-F8D7-DC46-A7E9-32F348FBB134}"/>
              </a:ext>
            </a:extLst>
          </p:cNvPr>
          <p:cNvGrpSpPr/>
          <p:nvPr/>
        </p:nvGrpSpPr>
        <p:grpSpPr>
          <a:xfrm>
            <a:off x="2138617" y="1853356"/>
            <a:ext cx="1801298" cy="2313940"/>
            <a:chOff x="2616388" y="1504175"/>
            <a:chExt cx="2082425" cy="2675075"/>
          </a:xfrm>
        </p:grpSpPr>
        <p:sp>
          <p:nvSpPr>
            <p:cNvPr id="513" name="Google Shape;62;p15">
              <a:extLst>
                <a:ext uri="{FF2B5EF4-FFF2-40B4-BE49-F238E27FC236}">
                  <a16:creationId xmlns:a16="http://schemas.microsoft.com/office/drawing/2014/main" id="{D192F3D2-2209-FE4D-9F72-C4DADC294F4A}"/>
                </a:ext>
              </a:extLst>
            </p:cNvPr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63;p15">
              <a:extLst>
                <a:ext uri="{FF2B5EF4-FFF2-40B4-BE49-F238E27FC236}">
                  <a16:creationId xmlns:a16="http://schemas.microsoft.com/office/drawing/2014/main" id="{34974767-5F5C-AB48-A598-A401035C01F1}"/>
                </a:ext>
              </a:extLst>
            </p:cNvPr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64;p15">
              <a:extLst>
                <a:ext uri="{FF2B5EF4-FFF2-40B4-BE49-F238E27FC236}">
                  <a16:creationId xmlns:a16="http://schemas.microsoft.com/office/drawing/2014/main" id="{327D8019-163A-3040-B117-927A4298710D}"/>
                </a:ext>
              </a:extLst>
            </p:cNvPr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65;p15">
              <a:extLst>
                <a:ext uri="{FF2B5EF4-FFF2-40B4-BE49-F238E27FC236}">
                  <a16:creationId xmlns:a16="http://schemas.microsoft.com/office/drawing/2014/main" id="{1A97BEDB-AFD7-4041-B672-6C509AFA538A}"/>
                </a:ext>
              </a:extLst>
            </p:cNvPr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24" name="Google Shape;66;p15">
                <a:extLst>
                  <a:ext uri="{FF2B5EF4-FFF2-40B4-BE49-F238E27FC236}">
                    <a16:creationId xmlns:a16="http://schemas.microsoft.com/office/drawing/2014/main" id="{979BFBD0-1929-3A47-BB9A-4783F8F1C43A}"/>
                  </a:ext>
                </a:extLst>
              </p:cNvPr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67;p15">
                <a:extLst>
                  <a:ext uri="{FF2B5EF4-FFF2-40B4-BE49-F238E27FC236}">
                    <a16:creationId xmlns:a16="http://schemas.microsoft.com/office/drawing/2014/main" id="{C104EA13-1411-2047-BCEF-9721240EA716}"/>
                  </a:ext>
                </a:extLst>
              </p:cNvPr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68;p15">
                <a:extLst>
                  <a:ext uri="{FF2B5EF4-FFF2-40B4-BE49-F238E27FC236}">
                    <a16:creationId xmlns:a16="http://schemas.microsoft.com/office/drawing/2014/main" id="{7BBCBA16-0E88-3C45-8980-8B47D04DC624}"/>
                  </a:ext>
                </a:extLst>
              </p:cNvPr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69;p15">
                <a:extLst>
                  <a:ext uri="{FF2B5EF4-FFF2-40B4-BE49-F238E27FC236}">
                    <a16:creationId xmlns:a16="http://schemas.microsoft.com/office/drawing/2014/main" id="{4E3CE012-350D-8747-98EF-C0CC341566C3}"/>
                  </a:ext>
                </a:extLst>
              </p:cNvPr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70;p15">
                <a:extLst>
                  <a:ext uri="{FF2B5EF4-FFF2-40B4-BE49-F238E27FC236}">
                    <a16:creationId xmlns:a16="http://schemas.microsoft.com/office/drawing/2014/main" id="{1A0C0EE6-7AF6-6D44-A56B-DD257619B49F}"/>
                  </a:ext>
                </a:extLst>
              </p:cNvPr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71;p15">
                <a:extLst>
                  <a:ext uri="{FF2B5EF4-FFF2-40B4-BE49-F238E27FC236}">
                    <a16:creationId xmlns:a16="http://schemas.microsoft.com/office/drawing/2014/main" id="{ACB12A2B-53CB-EE47-841A-6BACDE6407A3}"/>
                  </a:ext>
                </a:extLst>
              </p:cNvPr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72;p15">
                <a:extLst>
                  <a:ext uri="{FF2B5EF4-FFF2-40B4-BE49-F238E27FC236}">
                    <a16:creationId xmlns:a16="http://schemas.microsoft.com/office/drawing/2014/main" id="{C75637DD-A425-834D-9364-103C0E623552}"/>
                  </a:ext>
                </a:extLst>
              </p:cNvPr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73;p15">
                <a:extLst>
                  <a:ext uri="{FF2B5EF4-FFF2-40B4-BE49-F238E27FC236}">
                    <a16:creationId xmlns:a16="http://schemas.microsoft.com/office/drawing/2014/main" id="{0D1C2291-DB3C-A244-B3C2-707AC3DC2079}"/>
                  </a:ext>
                </a:extLst>
              </p:cNvPr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74;p15">
                <a:extLst>
                  <a:ext uri="{FF2B5EF4-FFF2-40B4-BE49-F238E27FC236}">
                    <a16:creationId xmlns:a16="http://schemas.microsoft.com/office/drawing/2014/main" id="{42EDAB55-2AE2-824C-AECB-D116DF1AD82A}"/>
                  </a:ext>
                </a:extLst>
              </p:cNvPr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75;p15">
                <a:extLst>
                  <a:ext uri="{FF2B5EF4-FFF2-40B4-BE49-F238E27FC236}">
                    <a16:creationId xmlns:a16="http://schemas.microsoft.com/office/drawing/2014/main" id="{65460850-E8FC-6440-B413-72DDE07F3149}"/>
                  </a:ext>
                </a:extLst>
              </p:cNvPr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76;p15">
                <a:extLst>
                  <a:ext uri="{FF2B5EF4-FFF2-40B4-BE49-F238E27FC236}">
                    <a16:creationId xmlns:a16="http://schemas.microsoft.com/office/drawing/2014/main" id="{682EC942-F663-BF42-834C-5A7F6EF0FDB9}"/>
                  </a:ext>
                </a:extLst>
              </p:cNvPr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77;p15">
                <a:extLst>
                  <a:ext uri="{FF2B5EF4-FFF2-40B4-BE49-F238E27FC236}">
                    <a16:creationId xmlns:a16="http://schemas.microsoft.com/office/drawing/2014/main" id="{F179C7D1-4787-6D41-B4D2-C355AE04F54C}"/>
                  </a:ext>
                </a:extLst>
              </p:cNvPr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78;p15">
                <a:extLst>
                  <a:ext uri="{FF2B5EF4-FFF2-40B4-BE49-F238E27FC236}">
                    <a16:creationId xmlns:a16="http://schemas.microsoft.com/office/drawing/2014/main" id="{0768B434-DB0E-EA4D-94AB-4319A07A03FA}"/>
                  </a:ext>
                </a:extLst>
              </p:cNvPr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79;p15">
                <a:extLst>
                  <a:ext uri="{FF2B5EF4-FFF2-40B4-BE49-F238E27FC236}">
                    <a16:creationId xmlns:a16="http://schemas.microsoft.com/office/drawing/2014/main" id="{B3BD6215-2EC4-5A42-9BA8-B95B7ABF7371}"/>
                  </a:ext>
                </a:extLst>
              </p:cNvPr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80;p15">
                <a:extLst>
                  <a:ext uri="{FF2B5EF4-FFF2-40B4-BE49-F238E27FC236}">
                    <a16:creationId xmlns:a16="http://schemas.microsoft.com/office/drawing/2014/main" id="{AE582050-7846-D94F-A3D4-70E77B528B21}"/>
                  </a:ext>
                </a:extLst>
              </p:cNvPr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81;p15">
                <a:extLst>
                  <a:ext uri="{FF2B5EF4-FFF2-40B4-BE49-F238E27FC236}">
                    <a16:creationId xmlns:a16="http://schemas.microsoft.com/office/drawing/2014/main" id="{2320FC9B-80C9-AC42-B3D1-D0521B46BAD9}"/>
                  </a:ext>
                </a:extLst>
              </p:cNvPr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82;p15">
                <a:extLst>
                  <a:ext uri="{FF2B5EF4-FFF2-40B4-BE49-F238E27FC236}">
                    <a16:creationId xmlns:a16="http://schemas.microsoft.com/office/drawing/2014/main" id="{BAD0F947-FCA1-1740-96B3-BC16ACE53FC4}"/>
                  </a:ext>
                </a:extLst>
              </p:cNvPr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83;p15">
                <a:extLst>
                  <a:ext uri="{FF2B5EF4-FFF2-40B4-BE49-F238E27FC236}">
                    <a16:creationId xmlns:a16="http://schemas.microsoft.com/office/drawing/2014/main" id="{90D82364-6EB7-AB45-9008-B303DFFA270F}"/>
                  </a:ext>
                </a:extLst>
              </p:cNvPr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84;p15">
                <a:extLst>
                  <a:ext uri="{FF2B5EF4-FFF2-40B4-BE49-F238E27FC236}">
                    <a16:creationId xmlns:a16="http://schemas.microsoft.com/office/drawing/2014/main" id="{C19C43D3-A911-BC48-AF72-14F6BF83D72F}"/>
                  </a:ext>
                </a:extLst>
              </p:cNvPr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85;p15">
                <a:extLst>
                  <a:ext uri="{FF2B5EF4-FFF2-40B4-BE49-F238E27FC236}">
                    <a16:creationId xmlns:a16="http://schemas.microsoft.com/office/drawing/2014/main" id="{844ECDF3-8CF5-B343-A69A-DC3DB9FCAF61}"/>
                  </a:ext>
                </a:extLst>
              </p:cNvPr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86;p15">
                <a:extLst>
                  <a:ext uri="{FF2B5EF4-FFF2-40B4-BE49-F238E27FC236}">
                    <a16:creationId xmlns:a16="http://schemas.microsoft.com/office/drawing/2014/main" id="{74888531-AFC7-6546-AD37-8A1EE1C1241B}"/>
                  </a:ext>
                </a:extLst>
              </p:cNvPr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87;p15">
                <a:extLst>
                  <a:ext uri="{FF2B5EF4-FFF2-40B4-BE49-F238E27FC236}">
                    <a16:creationId xmlns:a16="http://schemas.microsoft.com/office/drawing/2014/main" id="{B62B85B7-D64F-0B48-9A99-E6E3EC0DD285}"/>
                  </a:ext>
                </a:extLst>
              </p:cNvPr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88;p15">
                <a:extLst>
                  <a:ext uri="{FF2B5EF4-FFF2-40B4-BE49-F238E27FC236}">
                    <a16:creationId xmlns:a16="http://schemas.microsoft.com/office/drawing/2014/main" id="{EB0F166A-AC8C-844C-9D64-6CA118FE312D}"/>
                  </a:ext>
                </a:extLst>
              </p:cNvPr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89;p15">
                <a:extLst>
                  <a:ext uri="{FF2B5EF4-FFF2-40B4-BE49-F238E27FC236}">
                    <a16:creationId xmlns:a16="http://schemas.microsoft.com/office/drawing/2014/main" id="{0FBD426A-E236-0F46-9BAF-8FA1155966A3}"/>
                  </a:ext>
                </a:extLst>
              </p:cNvPr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90;p15">
                <a:extLst>
                  <a:ext uri="{FF2B5EF4-FFF2-40B4-BE49-F238E27FC236}">
                    <a16:creationId xmlns:a16="http://schemas.microsoft.com/office/drawing/2014/main" id="{9AC151D0-E74D-6B47-8D13-2B2B413C9D0D}"/>
                  </a:ext>
                </a:extLst>
              </p:cNvPr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91;p15">
                <a:extLst>
                  <a:ext uri="{FF2B5EF4-FFF2-40B4-BE49-F238E27FC236}">
                    <a16:creationId xmlns:a16="http://schemas.microsoft.com/office/drawing/2014/main" id="{1451A3AB-8226-D348-A572-6C6A197B3718}"/>
                  </a:ext>
                </a:extLst>
              </p:cNvPr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92;p15">
                <a:extLst>
                  <a:ext uri="{FF2B5EF4-FFF2-40B4-BE49-F238E27FC236}">
                    <a16:creationId xmlns:a16="http://schemas.microsoft.com/office/drawing/2014/main" id="{9E2552CC-AD35-D041-A696-64FA35DEDAF1}"/>
                  </a:ext>
                </a:extLst>
              </p:cNvPr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93;p15">
                <a:extLst>
                  <a:ext uri="{FF2B5EF4-FFF2-40B4-BE49-F238E27FC236}">
                    <a16:creationId xmlns:a16="http://schemas.microsoft.com/office/drawing/2014/main" id="{6BFCAFB1-9C40-A341-8A33-8C017158856E}"/>
                  </a:ext>
                </a:extLst>
              </p:cNvPr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94;p15">
                <a:extLst>
                  <a:ext uri="{FF2B5EF4-FFF2-40B4-BE49-F238E27FC236}">
                    <a16:creationId xmlns:a16="http://schemas.microsoft.com/office/drawing/2014/main" id="{8D7AB3A5-8F10-5246-9CB9-37A0CF6E0AE6}"/>
                  </a:ext>
                </a:extLst>
              </p:cNvPr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95;p15">
                <a:extLst>
                  <a:ext uri="{FF2B5EF4-FFF2-40B4-BE49-F238E27FC236}">
                    <a16:creationId xmlns:a16="http://schemas.microsoft.com/office/drawing/2014/main" id="{7C0861AE-60AF-134D-BEBC-BCEEC626D7E9}"/>
                  </a:ext>
                </a:extLst>
              </p:cNvPr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96;p15">
                <a:extLst>
                  <a:ext uri="{FF2B5EF4-FFF2-40B4-BE49-F238E27FC236}">
                    <a16:creationId xmlns:a16="http://schemas.microsoft.com/office/drawing/2014/main" id="{F57DD7B9-DEDF-4540-B984-312E9D86AB39}"/>
                  </a:ext>
                </a:extLst>
              </p:cNvPr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97;p15">
                <a:extLst>
                  <a:ext uri="{FF2B5EF4-FFF2-40B4-BE49-F238E27FC236}">
                    <a16:creationId xmlns:a16="http://schemas.microsoft.com/office/drawing/2014/main" id="{18E82052-B106-FD4B-8785-DD443C51023F}"/>
                  </a:ext>
                </a:extLst>
              </p:cNvPr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98;p15">
                <a:extLst>
                  <a:ext uri="{FF2B5EF4-FFF2-40B4-BE49-F238E27FC236}">
                    <a16:creationId xmlns:a16="http://schemas.microsoft.com/office/drawing/2014/main" id="{CC7A1289-36E9-224F-B322-86EE6A88F1CA}"/>
                  </a:ext>
                </a:extLst>
              </p:cNvPr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99;p15">
                <a:extLst>
                  <a:ext uri="{FF2B5EF4-FFF2-40B4-BE49-F238E27FC236}">
                    <a16:creationId xmlns:a16="http://schemas.microsoft.com/office/drawing/2014/main" id="{C0031D28-15AB-F547-978F-6674503CA4E6}"/>
                  </a:ext>
                </a:extLst>
              </p:cNvPr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00;p15">
                <a:extLst>
                  <a:ext uri="{FF2B5EF4-FFF2-40B4-BE49-F238E27FC236}">
                    <a16:creationId xmlns:a16="http://schemas.microsoft.com/office/drawing/2014/main" id="{3E4E2200-8A40-4D49-87F0-9C09002E778E}"/>
                  </a:ext>
                </a:extLst>
              </p:cNvPr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01;p15">
                <a:extLst>
                  <a:ext uri="{FF2B5EF4-FFF2-40B4-BE49-F238E27FC236}">
                    <a16:creationId xmlns:a16="http://schemas.microsoft.com/office/drawing/2014/main" id="{3B26658A-DBD5-854C-8BCD-55495DD6B91D}"/>
                  </a:ext>
                </a:extLst>
              </p:cNvPr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02;p15">
                <a:extLst>
                  <a:ext uri="{FF2B5EF4-FFF2-40B4-BE49-F238E27FC236}">
                    <a16:creationId xmlns:a16="http://schemas.microsoft.com/office/drawing/2014/main" id="{FF62E6BF-7F00-DB4E-98AA-608E23736FA8}"/>
                  </a:ext>
                </a:extLst>
              </p:cNvPr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03;p15">
                <a:extLst>
                  <a:ext uri="{FF2B5EF4-FFF2-40B4-BE49-F238E27FC236}">
                    <a16:creationId xmlns:a16="http://schemas.microsoft.com/office/drawing/2014/main" id="{7FA183F7-E5FE-B247-8AE3-EF3E080FC614}"/>
                  </a:ext>
                </a:extLst>
              </p:cNvPr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04;p15">
                <a:extLst>
                  <a:ext uri="{FF2B5EF4-FFF2-40B4-BE49-F238E27FC236}">
                    <a16:creationId xmlns:a16="http://schemas.microsoft.com/office/drawing/2014/main" id="{7AF9F10B-9832-B949-8761-88640E68A61E}"/>
                  </a:ext>
                </a:extLst>
              </p:cNvPr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05;p15">
                <a:extLst>
                  <a:ext uri="{FF2B5EF4-FFF2-40B4-BE49-F238E27FC236}">
                    <a16:creationId xmlns:a16="http://schemas.microsoft.com/office/drawing/2014/main" id="{807E81BC-6714-CC47-89CF-270A7ED1252A}"/>
                  </a:ext>
                </a:extLst>
              </p:cNvPr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06;p15">
                <a:extLst>
                  <a:ext uri="{FF2B5EF4-FFF2-40B4-BE49-F238E27FC236}">
                    <a16:creationId xmlns:a16="http://schemas.microsoft.com/office/drawing/2014/main" id="{555B6663-880D-E540-90AC-30858AD7EDF8}"/>
                  </a:ext>
                </a:extLst>
              </p:cNvPr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07;p15">
                <a:extLst>
                  <a:ext uri="{FF2B5EF4-FFF2-40B4-BE49-F238E27FC236}">
                    <a16:creationId xmlns:a16="http://schemas.microsoft.com/office/drawing/2014/main" id="{5851B052-837F-274B-8954-99E6BA77038B}"/>
                  </a:ext>
                </a:extLst>
              </p:cNvPr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108;p15">
                <a:extLst>
                  <a:ext uri="{FF2B5EF4-FFF2-40B4-BE49-F238E27FC236}">
                    <a16:creationId xmlns:a16="http://schemas.microsoft.com/office/drawing/2014/main" id="{041B2217-132D-814A-A854-FE99BF38D935}"/>
                  </a:ext>
                </a:extLst>
              </p:cNvPr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109;p15">
                <a:extLst>
                  <a:ext uri="{FF2B5EF4-FFF2-40B4-BE49-F238E27FC236}">
                    <a16:creationId xmlns:a16="http://schemas.microsoft.com/office/drawing/2014/main" id="{1F2F92F5-78C1-484D-A170-8B64DD2B8981}"/>
                  </a:ext>
                </a:extLst>
              </p:cNvPr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110;p15">
                <a:extLst>
                  <a:ext uri="{FF2B5EF4-FFF2-40B4-BE49-F238E27FC236}">
                    <a16:creationId xmlns:a16="http://schemas.microsoft.com/office/drawing/2014/main" id="{197DF584-4F9F-3244-B393-73161B2AC4F5}"/>
                  </a:ext>
                </a:extLst>
              </p:cNvPr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111;p15">
                <a:extLst>
                  <a:ext uri="{FF2B5EF4-FFF2-40B4-BE49-F238E27FC236}">
                    <a16:creationId xmlns:a16="http://schemas.microsoft.com/office/drawing/2014/main" id="{20A2984B-FBF8-E040-B6C5-0788410747A6}"/>
                  </a:ext>
                </a:extLst>
              </p:cNvPr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112;p15">
                <a:extLst>
                  <a:ext uri="{FF2B5EF4-FFF2-40B4-BE49-F238E27FC236}">
                    <a16:creationId xmlns:a16="http://schemas.microsoft.com/office/drawing/2014/main" id="{CE4629C0-F174-3249-B66C-FDFB070FD916}"/>
                  </a:ext>
                </a:extLst>
              </p:cNvPr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113;p15">
                <a:extLst>
                  <a:ext uri="{FF2B5EF4-FFF2-40B4-BE49-F238E27FC236}">
                    <a16:creationId xmlns:a16="http://schemas.microsoft.com/office/drawing/2014/main" id="{CD944C68-DE74-DD4B-983F-E365776418B5}"/>
                  </a:ext>
                </a:extLst>
              </p:cNvPr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114;p15">
                <a:extLst>
                  <a:ext uri="{FF2B5EF4-FFF2-40B4-BE49-F238E27FC236}">
                    <a16:creationId xmlns:a16="http://schemas.microsoft.com/office/drawing/2014/main" id="{D9537A1E-F17A-E24D-ADDE-E48DF2B178C6}"/>
                  </a:ext>
                </a:extLst>
              </p:cNvPr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115;p15">
                <a:extLst>
                  <a:ext uri="{FF2B5EF4-FFF2-40B4-BE49-F238E27FC236}">
                    <a16:creationId xmlns:a16="http://schemas.microsoft.com/office/drawing/2014/main" id="{1FFA29BD-C677-494D-B31D-D78C2EF36EF7}"/>
                  </a:ext>
                </a:extLst>
              </p:cNvPr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116;p15">
                <a:extLst>
                  <a:ext uri="{FF2B5EF4-FFF2-40B4-BE49-F238E27FC236}">
                    <a16:creationId xmlns:a16="http://schemas.microsoft.com/office/drawing/2014/main" id="{EAF0EF50-1D59-6B48-B8DC-1C78EB30229B}"/>
                  </a:ext>
                </a:extLst>
              </p:cNvPr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117;p15">
                <a:extLst>
                  <a:ext uri="{FF2B5EF4-FFF2-40B4-BE49-F238E27FC236}">
                    <a16:creationId xmlns:a16="http://schemas.microsoft.com/office/drawing/2014/main" id="{95A12B18-4D72-1243-8CF1-66A54FD77CB9}"/>
                  </a:ext>
                </a:extLst>
              </p:cNvPr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18;p15">
                <a:extLst>
                  <a:ext uri="{FF2B5EF4-FFF2-40B4-BE49-F238E27FC236}">
                    <a16:creationId xmlns:a16="http://schemas.microsoft.com/office/drawing/2014/main" id="{1157D835-5784-3543-9F88-CD2A0804ACA5}"/>
                  </a:ext>
                </a:extLst>
              </p:cNvPr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119;p15">
                <a:extLst>
                  <a:ext uri="{FF2B5EF4-FFF2-40B4-BE49-F238E27FC236}">
                    <a16:creationId xmlns:a16="http://schemas.microsoft.com/office/drawing/2014/main" id="{489A08DB-1218-BA47-88A9-35A4263ED54C}"/>
                  </a:ext>
                </a:extLst>
              </p:cNvPr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20;p15">
                <a:extLst>
                  <a:ext uri="{FF2B5EF4-FFF2-40B4-BE49-F238E27FC236}">
                    <a16:creationId xmlns:a16="http://schemas.microsoft.com/office/drawing/2014/main" id="{849D8DF7-94A1-CC4B-8F2D-8D42A38A1634}"/>
                  </a:ext>
                </a:extLst>
              </p:cNvPr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121;p15">
                <a:extLst>
                  <a:ext uri="{FF2B5EF4-FFF2-40B4-BE49-F238E27FC236}">
                    <a16:creationId xmlns:a16="http://schemas.microsoft.com/office/drawing/2014/main" id="{2F6F3AFF-A23C-774D-9E99-92EF1A9C31AC}"/>
                  </a:ext>
                </a:extLst>
              </p:cNvPr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" name="Google Shape;122;p15">
              <a:extLst>
                <a:ext uri="{FF2B5EF4-FFF2-40B4-BE49-F238E27FC236}">
                  <a16:creationId xmlns:a16="http://schemas.microsoft.com/office/drawing/2014/main" id="{F6A4310F-0F53-B445-B19A-64EB94C959CC}"/>
                </a:ext>
              </a:extLst>
            </p:cNvPr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23;p15">
              <a:extLst>
                <a:ext uri="{FF2B5EF4-FFF2-40B4-BE49-F238E27FC236}">
                  <a16:creationId xmlns:a16="http://schemas.microsoft.com/office/drawing/2014/main" id="{339907CD-FBF8-7349-8846-7BF75A74648D}"/>
                </a:ext>
              </a:extLst>
            </p:cNvPr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24;p15">
              <a:extLst>
                <a:ext uri="{FF2B5EF4-FFF2-40B4-BE49-F238E27FC236}">
                  <a16:creationId xmlns:a16="http://schemas.microsoft.com/office/drawing/2014/main" id="{3AA2B7FB-9636-E147-B0F7-DB4818A70D26}"/>
                </a:ext>
              </a:extLst>
            </p:cNvPr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25;p15">
              <a:extLst>
                <a:ext uri="{FF2B5EF4-FFF2-40B4-BE49-F238E27FC236}">
                  <a16:creationId xmlns:a16="http://schemas.microsoft.com/office/drawing/2014/main" id="{5DB11446-FAA3-E548-8AB1-D8585C4C5B86}"/>
                </a:ext>
              </a:extLst>
            </p:cNvPr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26;p15">
              <a:extLst>
                <a:ext uri="{FF2B5EF4-FFF2-40B4-BE49-F238E27FC236}">
                  <a16:creationId xmlns:a16="http://schemas.microsoft.com/office/drawing/2014/main" id="{31210E1B-965A-154E-84EC-8828CA80F0A7}"/>
                </a:ext>
              </a:extLst>
            </p:cNvPr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27;p15">
              <a:extLst>
                <a:ext uri="{FF2B5EF4-FFF2-40B4-BE49-F238E27FC236}">
                  <a16:creationId xmlns:a16="http://schemas.microsoft.com/office/drawing/2014/main" id="{C63A140E-266F-304A-8B54-BD55740D4A2F}"/>
                </a:ext>
              </a:extLst>
            </p:cNvPr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28;p15">
              <a:extLst>
                <a:ext uri="{FF2B5EF4-FFF2-40B4-BE49-F238E27FC236}">
                  <a16:creationId xmlns:a16="http://schemas.microsoft.com/office/drawing/2014/main" id="{17C8C460-C028-E74E-98E7-8A12021359DB}"/>
                </a:ext>
              </a:extLst>
            </p:cNvPr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174;p15">
            <a:extLst>
              <a:ext uri="{FF2B5EF4-FFF2-40B4-BE49-F238E27FC236}">
                <a16:creationId xmlns:a16="http://schemas.microsoft.com/office/drawing/2014/main" id="{6764EC2F-B8D6-7E48-A3C7-F07446227DCC}"/>
              </a:ext>
            </a:extLst>
          </p:cNvPr>
          <p:cNvSpPr/>
          <p:nvPr/>
        </p:nvSpPr>
        <p:spPr>
          <a:xfrm>
            <a:off x="3357258" y="180726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175;p15">
            <a:extLst>
              <a:ext uri="{FF2B5EF4-FFF2-40B4-BE49-F238E27FC236}">
                <a16:creationId xmlns:a16="http://schemas.microsoft.com/office/drawing/2014/main" id="{7F030868-EF89-EF47-B1F2-486DE552006C}"/>
              </a:ext>
            </a:extLst>
          </p:cNvPr>
          <p:cNvSpPr/>
          <p:nvPr/>
        </p:nvSpPr>
        <p:spPr>
          <a:xfrm>
            <a:off x="3495333" y="153021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176;p15">
            <a:extLst>
              <a:ext uri="{FF2B5EF4-FFF2-40B4-BE49-F238E27FC236}">
                <a16:creationId xmlns:a16="http://schemas.microsoft.com/office/drawing/2014/main" id="{73F3D82B-5F2B-054D-B225-4A5F75B5C0DB}"/>
              </a:ext>
            </a:extLst>
          </p:cNvPr>
          <p:cNvSpPr/>
          <p:nvPr/>
        </p:nvSpPr>
        <p:spPr>
          <a:xfrm>
            <a:off x="3745833" y="159726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177;p15">
            <a:extLst>
              <a:ext uri="{FF2B5EF4-FFF2-40B4-BE49-F238E27FC236}">
                <a16:creationId xmlns:a16="http://schemas.microsoft.com/office/drawing/2014/main" id="{8A5814D7-53C0-774B-A4F6-2C08FF2ECAD8}"/>
              </a:ext>
            </a:extLst>
          </p:cNvPr>
          <p:cNvSpPr/>
          <p:nvPr/>
        </p:nvSpPr>
        <p:spPr>
          <a:xfrm>
            <a:off x="3791258" y="132189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178;p15">
            <a:extLst>
              <a:ext uri="{FF2B5EF4-FFF2-40B4-BE49-F238E27FC236}">
                <a16:creationId xmlns:a16="http://schemas.microsoft.com/office/drawing/2014/main" id="{B2B46042-F062-E841-BC3D-92AA5EDCF7B2}"/>
              </a:ext>
            </a:extLst>
          </p:cNvPr>
          <p:cNvSpPr/>
          <p:nvPr/>
        </p:nvSpPr>
        <p:spPr>
          <a:xfrm>
            <a:off x="4025758" y="141921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179;p15">
            <a:extLst>
              <a:ext uri="{FF2B5EF4-FFF2-40B4-BE49-F238E27FC236}">
                <a16:creationId xmlns:a16="http://schemas.microsoft.com/office/drawing/2014/main" id="{764F298D-C24C-694E-93B5-4FD69DC7F3EE}"/>
              </a:ext>
            </a:extLst>
          </p:cNvPr>
          <p:cNvSpPr/>
          <p:nvPr/>
        </p:nvSpPr>
        <p:spPr>
          <a:xfrm>
            <a:off x="4284283" y="157989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180;p15">
            <a:extLst>
              <a:ext uri="{FF2B5EF4-FFF2-40B4-BE49-F238E27FC236}">
                <a16:creationId xmlns:a16="http://schemas.microsoft.com/office/drawing/2014/main" id="{AA4F1617-C16D-6648-9843-E4ABBBEFF49E}"/>
              </a:ext>
            </a:extLst>
          </p:cNvPr>
          <p:cNvSpPr/>
          <p:nvPr/>
        </p:nvSpPr>
        <p:spPr>
          <a:xfrm>
            <a:off x="4284283" y="135921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181;p15">
            <a:extLst>
              <a:ext uri="{FF2B5EF4-FFF2-40B4-BE49-F238E27FC236}">
                <a16:creationId xmlns:a16="http://schemas.microsoft.com/office/drawing/2014/main" id="{7BCF8FC8-099D-0148-8FC4-A18A7D86DCA8}"/>
              </a:ext>
            </a:extLst>
          </p:cNvPr>
          <p:cNvSpPr/>
          <p:nvPr/>
        </p:nvSpPr>
        <p:spPr>
          <a:xfrm>
            <a:off x="4518683" y="153021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182;p15">
            <a:extLst>
              <a:ext uri="{FF2B5EF4-FFF2-40B4-BE49-F238E27FC236}">
                <a16:creationId xmlns:a16="http://schemas.microsoft.com/office/drawing/2014/main" id="{A9D09A6B-D368-C14F-A8CE-49B8744A04B0}"/>
              </a:ext>
            </a:extLst>
          </p:cNvPr>
          <p:cNvSpPr/>
          <p:nvPr/>
        </p:nvSpPr>
        <p:spPr>
          <a:xfrm>
            <a:off x="4638808" y="169281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183;p15">
            <a:extLst>
              <a:ext uri="{FF2B5EF4-FFF2-40B4-BE49-F238E27FC236}">
                <a16:creationId xmlns:a16="http://schemas.microsoft.com/office/drawing/2014/main" id="{F5492B78-A0DE-EF47-8012-4D8993C86253}"/>
              </a:ext>
            </a:extLst>
          </p:cNvPr>
          <p:cNvSpPr/>
          <p:nvPr/>
        </p:nvSpPr>
        <p:spPr>
          <a:xfrm>
            <a:off x="4825933" y="171011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184;p15">
            <a:extLst>
              <a:ext uri="{FF2B5EF4-FFF2-40B4-BE49-F238E27FC236}">
                <a16:creationId xmlns:a16="http://schemas.microsoft.com/office/drawing/2014/main" id="{A3D14A6A-8A71-E545-8AF5-BCB7AC7CCD7B}"/>
              </a:ext>
            </a:extLst>
          </p:cNvPr>
          <p:cNvSpPr/>
          <p:nvPr/>
        </p:nvSpPr>
        <p:spPr>
          <a:xfrm>
            <a:off x="4906483" y="186769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185;p15">
            <a:extLst>
              <a:ext uri="{FF2B5EF4-FFF2-40B4-BE49-F238E27FC236}">
                <a16:creationId xmlns:a16="http://schemas.microsoft.com/office/drawing/2014/main" id="{AD509387-CF02-9040-A530-3AFC835F51ED}"/>
              </a:ext>
            </a:extLst>
          </p:cNvPr>
          <p:cNvSpPr/>
          <p:nvPr/>
        </p:nvSpPr>
        <p:spPr>
          <a:xfrm>
            <a:off x="5034408" y="188901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56F-2AB4-B745-BB4C-A68FB7A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Project Overview</a:t>
            </a:r>
          </a:p>
        </p:txBody>
      </p:sp>
      <p:cxnSp>
        <p:nvCxnSpPr>
          <p:cNvPr id="3" name="Google Shape;4020;p45">
            <a:extLst>
              <a:ext uri="{FF2B5EF4-FFF2-40B4-BE49-F238E27FC236}">
                <a16:creationId xmlns:a16="http://schemas.microsoft.com/office/drawing/2014/main" id="{187654BC-E25B-7243-91FA-1B9B63CFD302}"/>
              </a:ext>
            </a:extLst>
          </p:cNvPr>
          <p:cNvCxnSpPr>
            <a:stCxn id="56" idx="2"/>
            <a:endCxn id="40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4023;p45">
            <a:extLst>
              <a:ext uri="{FF2B5EF4-FFF2-40B4-BE49-F238E27FC236}">
                <a16:creationId xmlns:a16="http://schemas.microsoft.com/office/drawing/2014/main" id="{EA2F7687-87F5-9346-8092-1CCB3628623A}"/>
              </a:ext>
            </a:extLst>
          </p:cNvPr>
          <p:cNvCxnSpPr>
            <a:stCxn id="55" idx="2"/>
            <a:endCxn id="32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4026;p45">
            <a:extLst>
              <a:ext uri="{FF2B5EF4-FFF2-40B4-BE49-F238E27FC236}">
                <a16:creationId xmlns:a16="http://schemas.microsoft.com/office/drawing/2014/main" id="{15A3502F-B032-5E47-8F1F-4EE550B3D17F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4029;p45">
            <a:extLst>
              <a:ext uri="{FF2B5EF4-FFF2-40B4-BE49-F238E27FC236}">
                <a16:creationId xmlns:a16="http://schemas.microsoft.com/office/drawing/2014/main" id="{488BC6AC-232C-4046-A7D1-DFDB4850C584}"/>
              </a:ext>
            </a:extLst>
          </p:cNvPr>
          <p:cNvCxnSpPr>
            <a:stCxn id="53" idx="2"/>
            <a:endCxn id="24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032;p45">
            <a:extLst>
              <a:ext uri="{FF2B5EF4-FFF2-40B4-BE49-F238E27FC236}">
                <a16:creationId xmlns:a16="http://schemas.microsoft.com/office/drawing/2014/main" id="{458C37E4-FDCE-6C42-AC6D-5774E60FA42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4034;p45">
            <a:extLst>
              <a:ext uri="{FF2B5EF4-FFF2-40B4-BE49-F238E27FC236}">
                <a16:creationId xmlns:a16="http://schemas.microsoft.com/office/drawing/2014/main" id="{F19A1220-03C4-3148-895E-947F418FD7D1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4035;p45">
            <a:extLst>
              <a:ext uri="{FF2B5EF4-FFF2-40B4-BE49-F238E27FC236}">
                <a16:creationId xmlns:a16="http://schemas.microsoft.com/office/drawing/2014/main" id="{CC3BCDC7-FC0D-EB47-8F14-D24E81083D6A}"/>
              </a:ext>
            </a:extLst>
          </p:cNvPr>
          <p:cNvCxnSpPr>
            <a:stCxn id="32" idx="1"/>
            <a:endCxn id="24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036;p45">
            <a:extLst>
              <a:ext uri="{FF2B5EF4-FFF2-40B4-BE49-F238E27FC236}">
                <a16:creationId xmlns:a16="http://schemas.microsoft.com/office/drawing/2014/main" id="{C1C1D2AA-9C92-5E4A-B932-C560FA513663}"/>
              </a:ext>
            </a:extLst>
          </p:cNvPr>
          <p:cNvCxnSpPr>
            <a:stCxn id="40" idx="1"/>
            <a:endCxn id="32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037;p45">
            <a:extLst>
              <a:ext uri="{FF2B5EF4-FFF2-40B4-BE49-F238E27FC236}">
                <a16:creationId xmlns:a16="http://schemas.microsoft.com/office/drawing/2014/main" id="{28B58FF1-16B8-C142-958A-A9228907259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4039;p45">
            <a:extLst>
              <a:ext uri="{FF2B5EF4-FFF2-40B4-BE49-F238E27FC236}">
                <a16:creationId xmlns:a16="http://schemas.microsoft.com/office/drawing/2014/main" id="{76CB844A-6419-F547-A73A-FC9741BD4F5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041;p45">
            <a:extLst>
              <a:ext uri="{FF2B5EF4-FFF2-40B4-BE49-F238E27FC236}">
                <a16:creationId xmlns:a16="http://schemas.microsoft.com/office/drawing/2014/main" id="{1B5AB420-81C9-734B-9AAA-3A5C0743E26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4044;p45">
            <a:extLst>
              <a:ext uri="{FF2B5EF4-FFF2-40B4-BE49-F238E27FC236}">
                <a16:creationId xmlns:a16="http://schemas.microsoft.com/office/drawing/2014/main" id="{A496EC2A-38CB-834A-AC8B-5682818149B5}"/>
              </a:ext>
            </a:extLst>
          </p:cNvPr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15" name="Google Shape;4045;p45">
              <a:extLst>
                <a:ext uri="{FF2B5EF4-FFF2-40B4-BE49-F238E27FC236}">
                  <a16:creationId xmlns:a16="http://schemas.microsoft.com/office/drawing/2014/main" id="{EF3A9B9D-D01B-654C-9F2F-BE207EA806F3}"/>
                </a:ext>
              </a:extLst>
            </p:cNvPr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8;p45">
              <a:extLst>
                <a:ext uri="{FF2B5EF4-FFF2-40B4-BE49-F238E27FC236}">
                  <a16:creationId xmlns:a16="http://schemas.microsoft.com/office/drawing/2014/main" id="{783F2F74-0EB8-3A4F-BA6C-035FCD7E68AF}"/>
                </a:ext>
              </a:extLst>
            </p:cNvPr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047;p45">
            <a:extLst>
              <a:ext uri="{FF2B5EF4-FFF2-40B4-BE49-F238E27FC236}">
                <a16:creationId xmlns:a16="http://schemas.microsoft.com/office/drawing/2014/main" id="{3195050D-5BCA-FF40-8A84-2D5FC71C8DDB}"/>
              </a:ext>
            </a:extLst>
          </p:cNvPr>
          <p:cNvGrpSpPr/>
          <p:nvPr/>
        </p:nvGrpSpPr>
        <p:grpSpPr>
          <a:xfrm>
            <a:off x="632768" y="2388267"/>
            <a:ext cx="1544401" cy="2191592"/>
            <a:chOff x="632768" y="2388267"/>
            <a:chExt cx="1544401" cy="2191592"/>
          </a:xfrm>
        </p:grpSpPr>
        <p:sp>
          <p:nvSpPr>
            <p:cNvPr id="20" name="Google Shape;4048;p45">
              <a:extLst>
                <a:ext uri="{FF2B5EF4-FFF2-40B4-BE49-F238E27FC236}">
                  <a16:creationId xmlns:a16="http://schemas.microsoft.com/office/drawing/2014/main" id="{D820708F-7CCD-2B41-A493-C18C5DA16025}"/>
                </a:ext>
              </a:extLst>
            </p:cNvPr>
            <p:cNvSpPr txBox="1"/>
            <p:nvPr/>
          </p:nvSpPr>
          <p:spPr>
            <a:xfrm>
              <a:off x="632768" y="3619637"/>
              <a:ext cx="1544401" cy="96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rPr>
                <a:t>Provide user-friendly online platform tailored to the needs of MMA students</a:t>
              </a:r>
              <a:endParaRPr sz="120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endParaRPr>
            </a:p>
          </p:txBody>
        </p:sp>
        <p:sp>
          <p:nvSpPr>
            <p:cNvPr id="21" name="Google Shape;4049;p45">
              <a:extLst>
                <a:ext uri="{FF2B5EF4-FFF2-40B4-BE49-F238E27FC236}">
                  <a16:creationId xmlns:a16="http://schemas.microsoft.com/office/drawing/2014/main" id="{195BDEBC-C62A-6B41-80DE-AF60FFBAF102}"/>
                </a:ext>
              </a:extLst>
            </p:cNvPr>
            <p:cNvSpPr txBox="1"/>
            <p:nvPr/>
          </p:nvSpPr>
          <p:spPr>
            <a:xfrm>
              <a:off x="632769" y="238826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MMA Hub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" name="Google Shape;4050;p45">
            <a:extLst>
              <a:ext uri="{FF2B5EF4-FFF2-40B4-BE49-F238E27FC236}">
                <a16:creationId xmlns:a16="http://schemas.microsoft.com/office/drawing/2014/main" id="{FB049C62-A799-5947-86B8-462A72BEBE9E}"/>
              </a:ext>
            </a:extLst>
          </p:cNvPr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23" name="Google Shape;4051;p45">
              <a:extLst>
                <a:ext uri="{FF2B5EF4-FFF2-40B4-BE49-F238E27FC236}">
                  <a16:creationId xmlns:a16="http://schemas.microsoft.com/office/drawing/2014/main" id="{9A9635F5-A500-E342-9D27-D6B307287589}"/>
                </a:ext>
              </a:extLst>
            </p:cNvPr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1;p45">
              <a:extLst>
                <a:ext uri="{FF2B5EF4-FFF2-40B4-BE49-F238E27FC236}">
                  <a16:creationId xmlns:a16="http://schemas.microsoft.com/office/drawing/2014/main" id="{29BBCE56-B720-2C47-8F82-0A6AF0EC5533}"/>
                </a:ext>
              </a:extLst>
            </p:cNvPr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055;p45">
            <a:extLst>
              <a:ext uri="{FF2B5EF4-FFF2-40B4-BE49-F238E27FC236}">
                <a16:creationId xmlns:a16="http://schemas.microsoft.com/office/drawing/2014/main" id="{2F308A96-1053-2649-AD6B-2E7CEDD7FE51}"/>
              </a:ext>
            </a:extLst>
          </p:cNvPr>
          <p:cNvSpPr txBox="1"/>
          <p:nvPr/>
        </p:nvSpPr>
        <p:spPr>
          <a:xfrm>
            <a:off x="2744165" y="2388267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Review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" name="Google Shape;4056;p45">
            <a:extLst>
              <a:ext uri="{FF2B5EF4-FFF2-40B4-BE49-F238E27FC236}">
                <a16:creationId xmlns:a16="http://schemas.microsoft.com/office/drawing/2014/main" id="{8F8232A6-65AD-5F48-84CB-8F9B2FAF183B}"/>
              </a:ext>
            </a:extLst>
          </p:cNvPr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31" name="Google Shape;4057;p45">
              <a:extLst>
                <a:ext uri="{FF2B5EF4-FFF2-40B4-BE49-F238E27FC236}">
                  <a16:creationId xmlns:a16="http://schemas.microsoft.com/office/drawing/2014/main" id="{C9B96834-F898-D64D-A9AF-CF6A81B998F3}"/>
                </a:ext>
              </a:extLst>
            </p:cNvPr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25;p45">
              <a:extLst>
                <a:ext uri="{FF2B5EF4-FFF2-40B4-BE49-F238E27FC236}">
                  <a16:creationId xmlns:a16="http://schemas.microsoft.com/office/drawing/2014/main" id="{DCD47610-43C0-CD4A-B60A-69DB0B8288BE}"/>
                </a:ext>
              </a:extLst>
            </p:cNvPr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4061;p45">
            <a:extLst>
              <a:ext uri="{FF2B5EF4-FFF2-40B4-BE49-F238E27FC236}">
                <a16:creationId xmlns:a16="http://schemas.microsoft.com/office/drawing/2014/main" id="{CE0E9ECC-8FBC-EA4D-9FF7-F86E0BEC3C3F}"/>
              </a:ext>
            </a:extLst>
          </p:cNvPr>
          <p:cNvSpPr txBox="1"/>
          <p:nvPr/>
        </p:nvSpPr>
        <p:spPr>
          <a:xfrm>
            <a:off x="4855460" y="2388267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Connection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" name="Google Shape;4062;p45">
            <a:extLst>
              <a:ext uri="{FF2B5EF4-FFF2-40B4-BE49-F238E27FC236}">
                <a16:creationId xmlns:a16="http://schemas.microsoft.com/office/drawing/2014/main" id="{F358D5AC-C8AE-9A47-9C66-F841C11A7280}"/>
              </a:ext>
            </a:extLst>
          </p:cNvPr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39" name="Google Shape;4063;p45">
              <a:extLst>
                <a:ext uri="{FF2B5EF4-FFF2-40B4-BE49-F238E27FC236}">
                  <a16:creationId xmlns:a16="http://schemas.microsoft.com/office/drawing/2014/main" id="{A7928AB6-54D0-D245-AA40-68653AE48E24}"/>
                </a:ext>
              </a:extLst>
            </p:cNvPr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22;p45">
              <a:extLst>
                <a:ext uri="{FF2B5EF4-FFF2-40B4-BE49-F238E27FC236}">
                  <a16:creationId xmlns:a16="http://schemas.microsoft.com/office/drawing/2014/main" id="{BD046E44-A36B-0941-BD82-EA245E9C3624}"/>
                </a:ext>
              </a:extLst>
            </p:cNvPr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067;p45">
            <a:extLst>
              <a:ext uri="{FF2B5EF4-FFF2-40B4-BE49-F238E27FC236}">
                <a16:creationId xmlns:a16="http://schemas.microsoft.com/office/drawing/2014/main" id="{3633811D-858A-4A4D-93E7-FF8E00062FD5}"/>
              </a:ext>
            </a:extLst>
          </p:cNvPr>
          <p:cNvSpPr txBox="1"/>
          <p:nvPr/>
        </p:nvSpPr>
        <p:spPr>
          <a:xfrm>
            <a:off x="6966844" y="2388267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Career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6" name="Google Shape;4068;p45">
            <a:extLst>
              <a:ext uri="{FF2B5EF4-FFF2-40B4-BE49-F238E27FC236}">
                <a16:creationId xmlns:a16="http://schemas.microsoft.com/office/drawing/2014/main" id="{C84C8474-B962-E344-8748-599593913CE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069;p45">
            <a:extLst>
              <a:ext uri="{FF2B5EF4-FFF2-40B4-BE49-F238E27FC236}">
                <a16:creationId xmlns:a16="http://schemas.microsoft.com/office/drawing/2014/main" id="{551843E3-2962-8A45-8188-8941C8AD0CD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070;p45">
            <a:extLst>
              <a:ext uri="{FF2B5EF4-FFF2-40B4-BE49-F238E27FC236}">
                <a16:creationId xmlns:a16="http://schemas.microsoft.com/office/drawing/2014/main" id="{960C7F85-A9D7-5F4F-8FBD-4D564CD9C1B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071;p45">
            <a:extLst>
              <a:ext uri="{FF2B5EF4-FFF2-40B4-BE49-F238E27FC236}">
                <a16:creationId xmlns:a16="http://schemas.microsoft.com/office/drawing/2014/main" id="{BE9D10DD-1ED8-CA49-99CF-6E28C55F0FF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4072;p45">
            <a:extLst>
              <a:ext uri="{FF2B5EF4-FFF2-40B4-BE49-F238E27FC236}">
                <a16:creationId xmlns:a16="http://schemas.microsoft.com/office/drawing/2014/main" id="{A0A77AE2-C28A-614E-9BDA-8596D5573BE4}"/>
              </a:ext>
            </a:extLst>
          </p:cNvPr>
          <p:cNvCxnSpPr>
            <a:stCxn id="40" idx="1"/>
            <a:endCxn id="32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4073;p45">
            <a:extLst>
              <a:ext uri="{FF2B5EF4-FFF2-40B4-BE49-F238E27FC236}">
                <a16:creationId xmlns:a16="http://schemas.microsoft.com/office/drawing/2014/main" id="{18733E48-1C06-2941-973A-38BAE27287E5}"/>
              </a:ext>
            </a:extLst>
          </p:cNvPr>
          <p:cNvCxnSpPr>
            <a:stCxn id="32" idx="1"/>
            <a:endCxn id="24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4074;p45">
            <a:extLst>
              <a:ext uri="{FF2B5EF4-FFF2-40B4-BE49-F238E27FC236}">
                <a16:creationId xmlns:a16="http://schemas.microsoft.com/office/drawing/2014/main" id="{D99B5CD6-1063-CC45-BA79-E53AFC4D61B4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4030;p45">
            <a:extLst>
              <a:ext uri="{FF2B5EF4-FFF2-40B4-BE49-F238E27FC236}">
                <a16:creationId xmlns:a16="http://schemas.microsoft.com/office/drawing/2014/main" id="{798D3028-B9C3-D145-8623-FFCDB2492F67}"/>
              </a:ext>
            </a:extLst>
          </p:cNvPr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027;p45">
            <a:extLst>
              <a:ext uri="{FF2B5EF4-FFF2-40B4-BE49-F238E27FC236}">
                <a16:creationId xmlns:a16="http://schemas.microsoft.com/office/drawing/2014/main" id="{C3CA3B40-ADEE-3F46-91A6-871073AFA7AA}"/>
              </a:ext>
            </a:extLst>
          </p:cNvPr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bg1"/>
                </a:solidFill>
                <a:latin typeface="Cooper Black" panose="0208090404030B020404" pitchFamily="18" charset="77"/>
              </a:rPr>
              <a:t>M</a:t>
            </a:r>
            <a:endParaRPr sz="3200">
              <a:solidFill>
                <a:schemeClr val="bg1"/>
              </a:solidFill>
              <a:latin typeface="Cooper Black" panose="0208090404030B020404" pitchFamily="18" charset="77"/>
            </a:endParaRPr>
          </a:p>
        </p:txBody>
      </p:sp>
      <p:sp>
        <p:nvSpPr>
          <p:cNvPr id="55" name="Google Shape;4024;p45">
            <a:extLst>
              <a:ext uri="{FF2B5EF4-FFF2-40B4-BE49-F238E27FC236}">
                <a16:creationId xmlns:a16="http://schemas.microsoft.com/office/drawing/2014/main" id="{62B462B2-D747-A041-8827-18C756E3F8D1}"/>
              </a:ext>
            </a:extLst>
          </p:cNvPr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021;p45">
            <a:extLst>
              <a:ext uri="{FF2B5EF4-FFF2-40B4-BE49-F238E27FC236}">
                <a16:creationId xmlns:a16="http://schemas.microsoft.com/office/drawing/2014/main" id="{D8B702E7-326C-AB45-B32D-4FD17D49084C}"/>
              </a:ext>
            </a:extLst>
          </p:cNvPr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4075;p45">
            <a:extLst>
              <a:ext uri="{FF2B5EF4-FFF2-40B4-BE49-F238E27FC236}">
                <a16:creationId xmlns:a16="http://schemas.microsoft.com/office/drawing/2014/main" id="{CB107F66-2529-BA43-8BB9-9EB4108F6D13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4076;p45">
            <a:extLst>
              <a:ext uri="{FF2B5EF4-FFF2-40B4-BE49-F238E27FC236}">
                <a16:creationId xmlns:a16="http://schemas.microsoft.com/office/drawing/2014/main" id="{305EAC50-D2AF-4A48-ACEF-35FB71C675D6}"/>
              </a:ext>
            </a:extLst>
          </p:cNvPr>
          <p:cNvCxnSpPr>
            <a:stCxn id="53" idx="2"/>
            <a:endCxn id="24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4077;p45">
            <a:extLst>
              <a:ext uri="{FF2B5EF4-FFF2-40B4-BE49-F238E27FC236}">
                <a16:creationId xmlns:a16="http://schemas.microsoft.com/office/drawing/2014/main" id="{72F89841-2FA3-4E45-8B52-77D9A2A5FEF8}"/>
              </a:ext>
            </a:extLst>
          </p:cNvPr>
          <p:cNvCxnSpPr>
            <a:stCxn id="55" idx="2"/>
            <a:endCxn id="32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4078;p45">
            <a:extLst>
              <a:ext uri="{FF2B5EF4-FFF2-40B4-BE49-F238E27FC236}">
                <a16:creationId xmlns:a16="http://schemas.microsoft.com/office/drawing/2014/main" id="{99AFFD37-9F87-6348-8117-167D79284034}"/>
              </a:ext>
            </a:extLst>
          </p:cNvPr>
          <p:cNvCxnSpPr>
            <a:stCxn id="56" idx="2"/>
            <a:endCxn id="40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" name="Google Shape;4079;p45">
            <a:extLst>
              <a:ext uri="{FF2B5EF4-FFF2-40B4-BE49-F238E27FC236}">
                <a16:creationId xmlns:a16="http://schemas.microsoft.com/office/drawing/2014/main" id="{5FA66E04-EECB-884F-98A4-4A614854909D}"/>
              </a:ext>
            </a:extLst>
          </p:cNvPr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62" name="Google Shape;4080;p45">
              <a:extLst>
                <a:ext uri="{FF2B5EF4-FFF2-40B4-BE49-F238E27FC236}">
                  <a16:creationId xmlns:a16="http://schemas.microsoft.com/office/drawing/2014/main" id="{A3236307-325B-F844-B61A-E84DBD2A77F5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4081;p45">
              <a:extLst>
                <a:ext uri="{FF2B5EF4-FFF2-40B4-BE49-F238E27FC236}">
                  <a16:creationId xmlns:a16="http://schemas.microsoft.com/office/drawing/2014/main" id="{0E428240-D2F5-DD4C-9E95-460E8D1A7B00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4082;p45">
              <a:extLst>
                <a:ext uri="{FF2B5EF4-FFF2-40B4-BE49-F238E27FC236}">
                  <a16:creationId xmlns:a16="http://schemas.microsoft.com/office/drawing/2014/main" id="{564B76BF-50F4-AE4F-8CF3-C9992CB4166A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4083;p45">
              <a:extLst>
                <a:ext uri="{FF2B5EF4-FFF2-40B4-BE49-F238E27FC236}">
                  <a16:creationId xmlns:a16="http://schemas.microsoft.com/office/drawing/2014/main" id="{45D4EA61-932A-5444-BB62-5E9C9A9A28D0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4084;p45">
              <a:extLst>
                <a:ext uri="{FF2B5EF4-FFF2-40B4-BE49-F238E27FC236}">
                  <a16:creationId xmlns:a16="http://schemas.microsoft.com/office/drawing/2014/main" id="{D850A63F-AB57-0148-8F7B-4669C9D4091F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" name="Google Shape;4085;p45">
              <a:extLst>
                <a:ext uri="{FF2B5EF4-FFF2-40B4-BE49-F238E27FC236}">
                  <a16:creationId xmlns:a16="http://schemas.microsoft.com/office/drawing/2014/main" id="{3477216C-CBA5-5349-AD41-5C804D7E1E8F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" name="Google Shape;4086;p45">
            <a:extLst>
              <a:ext uri="{FF2B5EF4-FFF2-40B4-BE49-F238E27FC236}">
                <a16:creationId xmlns:a16="http://schemas.microsoft.com/office/drawing/2014/main" id="{9CA4C500-2760-7240-B3A9-7B4E4D8E649F}"/>
              </a:ext>
            </a:extLst>
          </p:cNvPr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69" name="Google Shape;4087;p45">
              <a:extLst>
                <a:ext uri="{FF2B5EF4-FFF2-40B4-BE49-F238E27FC236}">
                  <a16:creationId xmlns:a16="http://schemas.microsoft.com/office/drawing/2014/main" id="{746560B6-6D0A-9C41-9EE2-DBBFF1BEE398}"/>
                </a:ext>
              </a:extLst>
            </p:cNvPr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4088;p45">
              <a:extLst>
                <a:ext uri="{FF2B5EF4-FFF2-40B4-BE49-F238E27FC236}">
                  <a16:creationId xmlns:a16="http://schemas.microsoft.com/office/drawing/2014/main" id="{BE4C94FB-C72C-BA4C-9673-DD61A03D31F6}"/>
                </a:ext>
              </a:extLst>
            </p:cNvPr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79" name="Graphic 78" descr="Briefcase with solid fill">
            <a:extLst>
              <a:ext uri="{FF2B5EF4-FFF2-40B4-BE49-F238E27FC236}">
                <a16:creationId xmlns:a16="http://schemas.microsoft.com/office/drawing/2014/main" id="{B768F7EE-A6E9-1C4C-8CB0-DEA202041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200" y="1179764"/>
            <a:ext cx="392400" cy="392400"/>
          </a:xfrm>
          <a:prstGeom prst="rect">
            <a:avLst/>
          </a:prstGeom>
        </p:spPr>
      </p:pic>
      <p:sp>
        <p:nvSpPr>
          <p:cNvPr id="83" name="Google Shape;4045;p45">
            <a:extLst>
              <a:ext uri="{FF2B5EF4-FFF2-40B4-BE49-F238E27FC236}">
                <a16:creationId xmlns:a16="http://schemas.microsoft.com/office/drawing/2014/main" id="{F6E9A24A-1E19-1340-B86D-B008AAC49B6B}"/>
              </a:ext>
            </a:extLst>
          </p:cNvPr>
          <p:cNvSpPr/>
          <p:nvPr/>
        </p:nvSpPr>
        <p:spPr>
          <a:xfrm>
            <a:off x="507000" y="3405094"/>
            <a:ext cx="1795771" cy="143770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045;p45">
            <a:extLst>
              <a:ext uri="{FF2B5EF4-FFF2-40B4-BE49-F238E27FC236}">
                <a16:creationId xmlns:a16="http://schemas.microsoft.com/office/drawing/2014/main" id="{E2B14B9E-E95F-F843-AEF8-ABFAC8328A5B}"/>
              </a:ext>
            </a:extLst>
          </p:cNvPr>
          <p:cNvSpPr/>
          <p:nvPr/>
        </p:nvSpPr>
        <p:spPr>
          <a:xfrm>
            <a:off x="2615879" y="3408397"/>
            <a:ext cx="1795771" cy="143770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045;p45">
            <a:extLst>
              <a:ext uri="{FF2B5EF4-FFF2-40B4-BE49-F238E27FC236}">
                <a16:creationId xmlns:a16="http://schemas.microsoft.com/office/drawing/2014/main" id="{6C88841A-7CE3-0D41-92BF-CE7295A47C49}"/>
              </a:ext>
            </a:extLst>
          </p:cNvPr>
          <p:cNvSpPr/>
          <p:nvPr/>
        </p:nvSpPr>
        <p:spPr>
          <a:xfrm>
            <a:off x="4724525" y="3401791"/>
            <a:ext cx="1795771" cy="143770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045;p45">
            <a:extLst>
              <a:ext uri="{FF2B5EF4-FFF2-40B4-BE49-F238E27FC236}">
                <a16:creationId xmlns:a16="http://schemas.microsoft.com/office/drawing/2014/main" id="{4B6E4D95-681C-B04B-916B-EC0C8E7D7AE4}"/>
              </a:ext>
            </a:extLst>
          </p:cNvPr>
          <p:cNvSpPr/>
          <p:nvPr/>
        </p:nvSpPr>
        <p:spPr>
          <a:xfrm>
            <a:off x="6833404" y="3405094"/>
            <a:ext cx="1795771" cy="143770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048;p45">
            <a:extLst>
              <a:ext uri="{FF2B5EF4-FFF2-40B4-BE49-F238E27FC236}">
                <a16:creationId xmlns:a16="http://schemas.microsoft.com/office/drawing/2014/main" id="{EA2763B1-25AB-7D46-A045-5D0F20944A82}"/>
              </a:ext>
            </a:extLst>
          </p:cNvPr>
          <p:cNvSpPr txBox="1"/>
          <p:nvPr/>
        </p:nvSpPr>
        <p:spPr>
          <a:xfrm>
            <a:off x="2744164" y="3624204"/>
            <a:ext cx="1544401" cy="96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mpower students to provide valuable course ratings and reviews</a:t>
            </a:r>
            <a:endParaRPr sz="105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95" name="Google Shape;4048;p45">
            <a:extLst>
              <a:ext uri="{FF2B5EF4-FFF2-40B4-BE49-F238E27FC236}">
                <a16:creationId xmlns:a16="http://schemas.microsoft.com/office/drawing/2014/main" id="{46E66751-648D-4049-AA03-B0B18576D80E}"/>
              </a:ext>
            </a:extLst>
          </p:cNvPr>
          <p:cNvSpPr txBox="1"/>
          <p:nvPr/>
        </p:nvSpPr>
        <p:spPr>
          <a:xfrm>
            <a:off x="4855459" y="3619637"/>
            <a:ext cx="1544401" cy="96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CA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 strong bonds among faculties, alumni, and students</a:t>
            </a:r>
            <a:endParaRPr sz="120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96" name="Google Shape;4048;p45">
            <a:extLst>
              <a:ext uri="{FF2B5EF4-FFF2-40B4-BE49-F238E27FC236}">
                <a16:creationId xmlns:a16="http://schemas.microsoft.com/office/drawing/2014/main" id="{1284602E-5843-F645-A719-EFD30DF77D74}"/>
              </a:ext>
            </a:extLst>
          </p:cNvPr>
          <p:cNvSpPr txBox="1"/>
          <p:nvPr/>
        </p:nvSpPr>
        <p:spPr>
          <a:xfrm>
            <a:off x="6959088" y="3619637"/>
            <a:ext cx="1544401" cy="96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Improve MMA students’ career opportunity by encourage industry-related connections</a:t>
            </a:r>
            <a:endParaRPr sz="120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746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44-831E-F543-84FE-3D0A0D65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Mission Statement</a:t>
            </a:r>
          </a:p>
        </p:txBody>
      </p:sp>
      <p:grpSp>
        <p:nvGrpSpPr>
          <p:cNvPr id="123" name="Google Shape;1649;p27">
            <a:extLst>
              <a:ext uri="{FF2B5EF4-FFF2-40B4-BE49-F238E27FC236}">
                <a16:creationId xmlns:a16="http://schemas.microsoft.com/office/drawing/2014/main" id="{450E488E-2EED-3048-B256-B55E2B8BDA8D}"/>
              </a:ext>
            </a:extLst>
          </p:cNvPr>
          <p:cNvGrpSpPr/>
          <p:nvPr/>
        </p:nvGrpSpPr>
        <p:grpSpPr>
          <a:xfrm>
            <a:off x="666887" y="1224922"/>
            <a:ext cx="3173949" cy="3092262"/>
            <a:chOff x="3308863" y="1644937"/>
            <a:chExt cx="2526225" cy="2461013"/>
          </a:xfrm>
        </p:grpSpPr>
        <p:grpSp>
          <p:nvGrpSpPr>
            <p:cNvPr id="124" name="Google Shape;1650;p27">
              <a:extLst>
                <a:ext uri="{FF2B5EF4-FFF2-40B4-BE49-F238E27FC236}">
                  <a16:creationId xmlns:a16="http://schemas.microsoft.com/office/drawing/2014/main" id="{20DCC0FD-7411-E84B-8D6F-8A1A3808BA61}"/>
                </a:ext>
              </a:extLst>
            </p:cNvPr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55" name="Google Shape;1651;p27">
                <a:extLst>
                  <a:ext uri="{FF2B5EF4-FFF2-40B4-BE49-F238E27FC236}">
                    <a16:creationId xmlns:a16="http://schemas.microsoft.com/office/drawing/2014/main" id="{3098F92B-62E7-7544-9ABD-D1297B1E0EAA}"/>
                  </a:ext>
                </a:extLst>
              </p:cNvPr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652;p27">
                <a:extLst>
                  <a:ext uri="{FF2B5EF4-FFF2-40B4-BE49-F238E27FC236}">
                    <a16:creationId xmlns:a16="http://schemas.microsoft.com/office/drawing/2014/main" id="{6DC92E2F-2F47-A942-8574-B46244F88CB1}"/>
                  </a:ext>
                </a:extLst>
              </p:cNvPr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653;p27">
                <a:extLst>
                  <a:ext uri="{FF2B5EF4-FFF2-40B4-BE49-F238E27FC236}">
                    <a16:creationId xmlns:a16="http://schemas.microsoft.com/office/drawing/2014/main" id="{49F70E6E-C2EB-0C4D-8D8F-E0B8FB9E4552}"/>
                  </a:ext>
                </a:extLst>
              </p:cNvPr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654;p27">
                <a:extLst>
                  <a:ext uri="{FF2B5EF4-FFF2-40B4-BE49-F238E27FC236}">
                    <a16:creationId xmlns:a16="http://schemas.microsoft.com/office/drawing/2014/main" id="{7FD70B74-6C68-6B46-9E71-2A72028BA90C}"/>
                  </a:ext>
                </a:extLst>
              </p:cNvPr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655;p27">
                <a:extLst>
                  <a:ext uri="{FF2B5EF4-FFF2-40B4-BE49-F238E27FC236}">
                    <a16:creationId xmlns:a16="http://schemas.microsoft.com/office/drawing/2014/main" id="{C34E0CCE-C5FB-4D4A-A535-CC45D56917C5}"/>
                  </a:ext>
                </a:extLst>
              </p:cNvPr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56;p27">
                <a:extLst>
                  <a:ext uri="{FF2B5EF4-FFF2-40B4-BE49-F238E27FC236}">
                    <a16:creationId xmlns:a16="http://schemas.microsoft.com/office/drawing/2014/main" id="{607EC9CA-A42B-2D40-BF6F-5534461BC377}"/>
                  </a:ext>
                </a:extLst>
              </p:cNvPr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57;p27">
                <a:extLst>
                  <a:ext uri="{FF2B5EF4-FFF2-40B4-BE49-F238E27FC236}">
                    <a16:creationId xmlns:a16="http://schemas.microsoft.com/office/drawing/2014/main" id="{7605281A-0BA6-D84F-BFB4-28E685CE2894}"/>
                  </a:ext>
                </a:extLst>
              </p:cNvPr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658;p27">
              <a:extLst>
                <a:ext uri="{FF2B5EF4-FFF2-40B4-BE49-F238E27FC236}">
                  <a16:creationId xmlns:a16="http://schemas.microsoft.com/office/drawing/2014/main" id="{9E3F242C-234D-1C41-8180-6F0EE58FBD36}"/>
                </a:ext>
              </a:extLst>
            </p:cNvPr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59;p27">
              <a:extLst>
                <a:ext uri="{FF2B5EF4-FFF2-40B4-BE49-F238E27FC236}">
                  <a16:creationId xmlns:a16="http://schemas.microsoft.com/office/drawing/2014/main" id="{627AC40F-F47B-2642-979E-8E8F874689EC}"/>
                </a:ext>
              </a:extLst>
            </p:cNvPr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60;p27">
              <a:extLst>
                <a:ext uri="{FF2B5EF4-FFF2-40B4-BE49-F238E27FC236}">
                  <a16:creationId xmlns:a16="http://schemas.microsoft.com/office/drawing/2014/main" id="{B135D4D2-702A-B94D-8D9C-330A1D7B832E}"/>
                </a:ext>
              </a:extLst>
            </p:cNvPr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61;p27">
              <a:extLst>
                <a:ext uri="{FF2B5EF4-FFF2-40B4-BE49-F238E27FC236}">
                  <a16:creationId xmlns:a16="http://schemas.microsoft.com/office/drawing/2014/main" id="{49F0DAA5-9259-9B44-A6FE-3555432D7FB4}"/>
                </a:ext>
              </a:extLst>
            </p:cNvPr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62;p27">
              <a:extLst>
                <a:ext uri="{FF2B5EF4-FFF2-40B4-BE49-F238E27FC236}">
                  <a16:creationId xmlns:a16="http://schemas.microsoft.com/office/drawing/2014/main" id="{9D518697-C261-CF40-86CB-E1045F0DEED7}"/>
                </a:ext>
              </a:extLst>
            </p:cNvPr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63;p27">
              <a:extLst>
                <a:ext uri="{FF2B5EF4-FFF2-40B4-BE49-F238E27FC236}">
                  <a16:creationId xmlns:a16="http://schemas.microsoft.com/office/drawing/2014/main" id="{5DB34B27-CF09-C748-A6AD-03852EAD7CAC}"/>
                </a:ext>
              </a:extLst>
            </p:cNvPr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64;p27">
              <a:extLst>
                <a:ext uri="{FF2B5EF4-FFF2-40B4-BE49-F238E27FC236}">
                  <a16:creationId xmlns:a16="http://schemas.microsoft.com/office/drawing/2014/main" id="{62C36223-C0A9-6A40-AA11-E82D865EBC55}"/>
                </a:ext>
              </a:extLst>
            </p:cNvPr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65;p27">
              <a:extLst>
                <a:ext uri="{FF2B5EF4-FFF2-40B4-BE49-F238E27FC236}">
                  <a16:creationId xmlns:a16="http://schemas.microsoft.com/office/drawing/2014/main" id="{61F466E6-39DB-7546-9373-BF39C351BE43}"/>
                </a:ext>
              </a:extLst>
            </p:cNvPr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66;p27">
              <a:extLst>
                <a:ext uri="{FF2B5EF4-FFF2-40B4-BE49-F238E27FC236}">
                  <a16:creationId xmlns:a16="http://schemas.microsoft.com/office/drawing/2014/main" id="{15A9FD27-68D8-3F45-B938-B4D8AC69977C}"/>
                </a:ext>
              </a:extLst>
            </p:cNvPr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67;p27">
              <a:extLst>
                <a:ext uri="{FF2B5EF4-FFF2-40B4-BE49-F238E27FC236}">
                  <a16:creationId xmlns:a16="http://schemas.microsoft.com/office/drawing/2014/main" id="{FB30B3A0-AE14-854C-8C23-CAA42C303307}"/>
                </a:ext>
              </a:extLst>
            </p:cNvPr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68;p27">
              <a:extLst>
                <a:ext uri="{FF2B5EF4-FFF2-40B4-BE49-F238E27FC236}">
                  <a16:creationId xmlns:a16="http://schemas.microsoft.com/office/drawing/2014/main" id="{07DABE17-5EE9-3C4B-8DD4-93969863B574}"/>
                </a:ext>
              </a:extLst>
            </p:cNvPr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69;p27">
              <a:extLst>
                <a:ext uri="{FF2B5EF4-FFF2-40B4-BE49-F238E27FC236}">
                  <a16:creationId xmlns:a16="http://schemas.microsoft.com/office/drawing/2014/main" id="{609295F5-4768-E94B-8349-3F917BAA380C}"/>
                </a:ext>
              </a:extLst>
            </p:cNvPr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70;p27">
              <a:extLst>
                <a:ext uri="{FF2B5EF4-FFF2-40B4-BE49-F238E27FC236}">
                  <a16:creationId xmlns:a16="http://schemas.microsoft.com/office/drawing/2014/main" id="{0B0B9AF1-AAC9-C04A-8DD3-8777DBA10032}"/>
                </a:ext>
              </a:extLst>
            </p:cNvPr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71;p27">
              <a:extLst>
                <a:ext uri="{FF2B5EF4-FFF2-40B4-BE49-F238E27FC236}">
                  <a16:creationId xmlns:a16="http://schemas.microsoft.com/office/drawing/2014/main" id="{92F198BD-4335-E34B-B678-BBDD21370E5B}"/>
                </a:ext>
              </a:extLst>
            </p:cNvPr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72;p27">
              <a:extLst>
                <a:ext uri="{FF2B5EF4-FFF2-40B4-BE49-F238E27FC236}">
                  <a16:creationId xmlns:a16="http://schemas.microsoft.com/office/drawing/2014/main" id="{DEC809E3-18F5-D94E-9E3E-BB3975BBFAB8}"/>
                </a:ext>
              </a:extLst>
            </p:cNvPr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73;p27">
              <a:extLst>
                <a:ext uri="{FF2B5EF4-FFF2-40B4-BE49-F238E27FC236}">
                  <a16:creationId xmlns:a16="http://schemas.microsoft.com/office/drawing/2014/main" id="{98F890DB-08CB-334B-BD41-2CC7CB103DCA}"/>
                </a:ext>
              </a:extLst>
            </p:cNvPr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74;p27">
              <a:extLst>
                <a:ext uri="{FF2B5EF4-FFF2-40B4-BE49-F238E27FC236}">
                  <a16:creationId xmlns:a16="http://schemas.microsoft.com/office/drawing/2014/main" id="{312F3C97-6C02-1549-AABD-36D450B3F162}"/>
                </a:ext>
              </a:extLst>
            </p:cNvPr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75;p27">
              <a:extLst>
                <a:ext uri="{FF2B5EF4-FFF2-40B4-BE49-F238E27FC236}">
                  <a16:creationId xmlns:a16="http://schemas.microsoft.com/office/drawing/2014/main" id="{7A1AF605-AA51-A94B-95DC-7463547E940A}"/>
                </a:ext>
              </a:extLst>
            </p:cNvPr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76;p27">
              <a:extLst>
                <a:ext uri="{FF2B5EF4-FFF2-40B4-BE49-F238E27FC236}">
                  <a16:creationId xmlns:a16="http://schemas.microsoft.com/office/drawing/2014/main" id="{4C449341-F402-DF4A-BC99-85250049B795}"/>
                </a:ext>
              </a:extLst>
            </p:cNvPr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77;p27">
              <a:extLst>
                <a:ext uri="{FF2B5EF4-FFF2-40B4-BE49-F238E27FC236}">
                  <a16:creationId xmlns:a16="http://schemas.microsoft.com/office/drawing/2014/main" id="{07FF9D20-0B00-904D-AF2B-357D8910EA54}"/>
                </a:ext>
              </a:extLst>
            </p:cNvPr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78;p27">
              <a:extLst>
                <a:ext uri="{FF2B5EF4-FFF2-40B4-BE49-F238E27FC236}">
                  <a16:creationId xmlns:a16="http://schemas.microsoft.com/office/drawing/2014/main" id="{C876F1A6-8456-B34C-AEC2-389DE6557FCE}"/>
                </a:ext>
              </a:extLst>
            </p:cNvPr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79;p27">
              <a:extLst>
                <a:ext uri="{FF2B5EF4-FFF2-40B4-BE49-F238E27FC236}">
                  <a16:creationId xmlns:a16="http://schemas.microsoft.com/office/drawing/2014/main" id="{DE38BFFB-BF5E-5A47-89B3-52DAF2ABFF86}"/>
                </a:ext>
              </a:extLst>
            </p:cNvPr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80;p27">
              <a:extLst>
                <a:ext uri="{FF2B5EF4-FFF2-40B4-BE49-F238E27FC236}">
                  <a16:creationId xmlns:a16="http://schemas.microsoft.com/office/drawing/2014/main" id="{DF8EC05E-1130-5245-BE4F-9472925AC93A}"/>
                </a:ext>
              </a:extLst>
            </p:cNvPr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81;p27">
              <a:extLst>
                <a:ext uri="{FF2B5EF4-FFF2-40B4-BE49-F238E27FC236}">
                  <a16:creationId xmlns:a16="http://schemas.microsoft.com/office/drawing/2014/main" id="{E7F38D6B-DB7B-EC4C-8899-C0434886E2FB}"/>
                </a:ext>
              </a:extLst>
            </p:cNvPr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82;p27">
              <a:extLst>
                <a:ext uri="{FF2B5EF4-FFF2-40B4-BE49-F238E27FC236}">
                  <a16:creationId xmlns:a16="http://schemas.microsoft.com/office/drawing/2014/main" id="{296332C6-6D8B-7E41-B686-77C8FD087237}"/>
                </a:ext>
              </a:extLst>
            </p:cNvPr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83;p27">
              <a:extLst>
                <a:ext uri="{FF2B5EF4-FFF2-40B4-BE49-F238E27FC236}">
                  <a16:creationId xmlns:a16="http://schemas.microsoft.com/office/drawing/2014/main" id="{09219192-C2A9-4B48-AA41-25055534E72C}"/>
                </a:ext>
              </a:extLst>
            </p:cNvPr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84;p27">
              <a:extLst>
                <a:ext uri="{FF2B5EF4-FFF2-40B4-BE49-F238E27FC236}">
                  <a16:creationId xmlns:a16="http://schemas.microsoft.com/office/drawing/2014/main" id="{0588365F-6D3C-3E48-989C-5D18D4A37023}"/>
                </a:ext>
              </a:extLst>
            </p:cNvPr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85;p27">
              <a:extLst>
                <a:ext uri="{FF2B5EF4-FFF2-40B4-BE49-F238E27FC236}">
                  <a16:creationId xmlns:a16="http://schemas.microsoft.com/office/drawing/2014/main" id="{B73A7F4B-2EA9-0C4C-B32B-AFA8E250D006}"/>
                </a:ext>
              </a:extLst>
            </p:cNvPr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86;p27">
              <a:extLst>
                <a:ext uri="{FF2B5EF4-FFF2-40B4-BE49-F238E27FC236}">
                  <a16:creationId xmlns:a16="http://schemas.microsoft.com/office/drawing/2014/main" id="{1C1F0514-0657-1341-8802-A352399E84B1}"/>
                </a:ext>
              </a:extLst>
            </p:cNvPr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87;p27">
              <a:extLst>
                <a:ext uri="{FF2B5EF4-FFF2-40B4-BE49-F238E27FC236}">
                  <a16:creationId xmlns:a16="http://schemas.microsoft.com/office/drawing/2014/main" id="{DF02D75E-814D-8B4A-979A-B8FF22EA0AE4}"/>
                </a:ext>
              </a:extLst>
            </p:cNvPr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094;p19">
            <a:extLst>
              <a:ext uri="{FF2B5EF4-FFF2-40B4-BE49-F238E27FC236}">
                <a16:creationId xmlns:a16="http://schemas.microsoft.com/office/drawing/2014/main" id="{B19DB243-428F-074F-9D23-5BB5461F3042}"/>
              </a:ext>
            </a:extLst>
          </p:cNvPr>
          <p:cNvSpPr txBox="1"/>
          <p:nvPr/>
        </p:nvSpPr>
        <p:spPr>
          <a:xfrm>
            <a:off x="4423806" y="1727940"/>
            <a:ext cx="4203225" cy="21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err="1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MMAConnect</a:t>
            </a:r>
            <a:r>
              <a:rPr lang="en-GB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aims to provide a comprehensive online platform for MMA students, offering course reviews, focused discussions, and networking opportunities with peers, faculties, and alumni.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GB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Our platform enhances the MMA student experience by fostering collaboration and meaningful connections within the MMA community.</a:t>
            </a:r>
            <a:endParaRPr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6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56F-2AB4-B745-BB4C-A68FB7A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Mission Objective</a:t>
            </a:r>
          </a:p>
        </p:txBody>
      </p:sp>
      <p:grpSp>
        <p:nvGrpSpPr>
          <p:cNvPr id="8" name="Google Shape;1480;p25">
            <a:extLst>
              <a:ext uri="{FF2B5EF4-FFF2-40B4-BE49-F238E27FC236}">
                <a16:creationId xmlns:a16="http://schemas.microsoft.com/office/drawing/2014/main" id="{EA2AF306-CCCE-284E-A068-32FA3CCD4432}"/>
              </a:ext>
            </a:extLst>
          </p:cNvPr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9" name="Google Shape;1481;p25">
              <a:extLst>
                <a:ext uri="{FF2B5EF4-FFF2-40B4-BE49-F238E27FC236}">
                  <a16:creationId xmlns:a16="http://schemas.microsoft.com/office/drawing/2014/main" id="{C4AEF31C-4F29-3141-B440-0BAB2A92CF0E}"/>
                </a:ext>
              </a:extLst>
            </p:cNvPr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2;p25">
              <a:extLst>
                <a:ext uri="{FF2B5EF4-FFF2-40B4-BE49-F238E27FC236}">
                  <a16:creationId xmlns:a16="http://schemas.microsoft.com/office/drawing/2014/main" id="{0A4A5B42-7CCA-C842-8E43-AF479A540D2B}"/>
                </a:ext>
              </a:extLst>
            </p:cNvPr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3;p25">
              <a:extLst>
                <a:ext uri="{FF2B5EF4-FFF2-40B4-BE49-F238E27FC236}">
                  <a16:creationId xmlns:a16="http://schemas.microsoft.com/office/drawing/2014/main" id="{E3F5DA57-47E7-DF4B-BEF8-AD3914AF16A9}"/>
                </a:ext>
              </a:extLst>
            </p:cNvPr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4;p25">
              <a:extLst>
                <a:ext uri="{FF2B5EF4-FFF2-40B4-BE49-F238E27FC236}">
                  <a16:creationId xmlns:a16="http://schemas.microsoft.com/office/drawing/2014/main" id="{9F288EAE-2364-3443-94CA-5595F76958B1}"/>
                </a:ext>
              </a:extLst>
            </p:cNvPr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485;p25">
            <a:extLst>
              <a:ext uri="{FF2B5EF4-FFF2-40B4-BE49-F238E27FC236}">
                <a16:creationId xmlns:a16="http://schemas.microsoft.com/office/drawing/2014/main" id="{1E5C4E8B-8F93-DD47-81E1-0566B3DFE102}"/>
              </a:ext>
            </a:extLst>
          </p:cNvPr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" name="Google Shape;1486;p25">
              <a:extLst>
                <a:ext uri="{FF2B5EF4-FFF2-40B4-BE49-F238E27FC236}">
                  <a16:creationId xmlns:a16="http://schemas.microsoft.com/office/drawing/2014/main" id="{1989D690-8B86-0344-82DF-A3CE8008E306}"/>
                </a:ext>
              </a:extLst>
            </p:cNvPr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7;p25">
              <a:extLst>
                <a:ext uri="{FF2B5EF4-FFF2-40B4-BE49-F238E27FC236}">
                  <a16:creationId xmlns:a16="http://schemas.microsoft.com/office/drawing/2014/main" id="{7E88FB04-973A-FB45-95D6-A7B59425957C}"/>
                </a:ext>
              </a:extLst>
            </p:cNvPr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8;p25">
              <a:extLst>
                <a:ext uri="{FF2B5EF4-FFF2-40B4-BE49-F238E27FC236}">
                  <a16:creationId xmlns:a16="http://schemas.microsoft.com/office/drawing/2014/main" id="{10D793E3-ACC6-CD4F-844C-CF1288C05279}"/>
                </a:ext>
              </a:extLst>
            </p:cNvPr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9;p25">
              <a:extLst>
                <a:ext uri="{FF2B5EF4-FFF2-40B4-BE49-F238E27FC236}">
                  <a16:creationId xmlns:a16="http://schemas.microsoft.com/office/drawing/2014/main" id="{9D4C02CC-FEC6-F045-9B50-AA05D28A8063}"/>
                </a:ext>
              </a:extLst>
            </p:cNvPr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0;p25">
              <a:extLst>
                <a:ext uri="{FF2B5EF4-FFF2-40B4-BE49-F238E27FC236}">
                  <a16:creationId xmlns:a16="http://schemas.microsoft.com/office/drawing/2014/main" id="{B84BB24F-EB8F-B84A-83BD-AE23F6D2539D}"/>
                </a:ext>
              </a:extLst>
            </p:cNvPr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1;p25">
              <a:extLst>
                <a:ext uri="{FF2B5EF4-FFF2-40B4-BE49-F238E27FC236}">
                  <a16:creationId xmlns:a16="http://schemas.microsoft.com/office/drawing/2014/main" id="{AA93BD37-7218-CD42-86BB-79AC4E3456E9}"/>
                </a:ext>
              </a:extLst>
            </p:cNvPr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2;p25">
              <a:extLst>
                <a:ext uri="{FF2B5EF4-FFF2-40B4-BE49-F238E27FC236}">
                  <a16:creationId xmlns:a16="http://schemas.microsoft.com/office/drawing/2014/main" id="{160A0FC6-BBAD-AF40-B535-5EA1A0383C0B}"/>
                </a:ext>
              </a:extLst>
            </p:cNvPr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3;p25">
              <a:extLst>
                <a:ext uri="{FF2B5EF4-FFF2-40B4-BE49-F238E27FC236}">
                  <a16:creationId xmlns:a16="http://schemas.microsoft.com/office/drawing/2014/main" id="{88F6BC5C-49C4-3B4E-B467-084591DB2A3F}"/>
                </a:ext>
              </a:extLst>
            </p:cNvPr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4;p25">
              <a:extLst>
                <a:ext uri="{FF2B5EF4-FFF2-40B4-BE49-F238E27FC236}">
                  <a16:creationId xmlns:a16="http://schemas.microsoft.com/office/drawing/2014/main" id="{FECC5098-7370-A24C-A6CB-DBE78879C180}"/>
                </a:ext>
              </a:extLst>
            </p:cNvPr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5;p25">
              <a:extLst>
                <a:ext uri="{FF2B5EF4-FFF2-40B4-BE49-F238E27FC236}">
                  <a16:creationId xmlns:a16="http://schemas.microsoft.com/office/drawing/2014/main" id="{596B857A-9833-C84A-ADFB-054E1DF40BE5}"/>
                </a:ext>
              </a:extLst>
            </p:cNvPr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6;p25">
              <a:extLst>
                <a:ext uri="{FF2B5EF4-FFF2-40B4-BE49-F238E27FC236}">
                  <a16:creationId xmlns:a16="http://schemas.microsoft.com/office/drawing/2014/main" id="{6AB3AFF9-1FB5-D74B-BB4F-EE8035598D3C}"/>
                </a:ext>
              </a:extLst>
            </p:cNvPr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7;p25">
              <a:extLst>
                <a:ext uri="{FF2B5EF4-FFF2-40B4-BE49-F238E27FC236}">
                  <a16:creationId xmlns:a16="http://schemas.microsoft.com/office/drawing/2014/main" id="{C067D8A5-4F52-4A43-8EE5-3FFDF6E075E4}"/>
                </a:ext>
              </a:extLst>
            </p:cNvPr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8;p25">
              <a:extLst>
                <a:ext uri="{FF2B5EF4-FFF2-40B4-BE49-F238E27FC236}">
                  <a16:creationId xmlns:a16="http://schemas.microsoft.com/office/drawing/2014/main" id="{F0A82D10-991D-4F44-95EE-3A54E9589168}"/>
                </a:ext>
              </a:extLst>
            </p:cNvPr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9;p25">
              <a:extLst>
                <a:ext uri="{FF2B5EF4-FFF2-40B4-BE49-F238E27FC236}">
                  <a16:creationId xmlns:a16="http://schemas.microsoft.com/office/drawing/2014/main" id="{D19474BD-6393-9747-8250-0528544AE9AF}"/>
                </a:ext>
              </a:extLst>
            </p:cNvPr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0;p25">
              <a:extLst>
                <a:ext uri="{FF2B5EF4-FFF2-40B4-BE49-F238E27FC236}">
                  <a16:creationId xmlns:a16="http://schemas.microsoft.com/office/drawing/2014/main" id="{97C51CDD-E33E-FC4C-9703-BCD05F44D2B2}"/>
                </a:ext>
              </a:extLst>
            </p:cNvPr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1;p25">
              <a:extLst>
                <a:ext uri="{FF2B5EF4-FFF2-40B4-BE49-F238E27FC236}">
                  <a16:creationId xmlns:a16="http://schemas.microsoft.com/office/drawing/2014/main" id="{202F8D2A-39F8-AB46-92B4-3D82D2EFDFFA}"/>
                </a:ext>
              </a:extLst>
            </p:cNvPr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2;p25">
              <a:extLst>
                <a:ext uri="{FF2B5EF4-FFF2-40B4-BE49-F238E27FC236}">
                  <a16:creationId xmlns:a16="http://schemas.microsoft.com/office/drawing/2014/main" id="{58AA7820-2ECA-B542-B33C-CFC7F70F1AD8}"/>
                </a:ext>
              </a:extLst>
            </p:cNvPr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3;p25">
              <a:extLst>
                <a:ext uri="{FF2B5EF4-FFF2-40B4-BE49-F238E27FC236}">
                  <a16:creationId xmlns:a16="http://schemas.microsoft.com/office/drawing/2014/main" id="{4B0BA33B-9675-4B41-8D79-069EFF4F8525}"/>
                </a:ext>
              </a:extLst>
            </p:cNvPr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4;p25">
              <a:extLst>
                <a:ext uri="{FF2B5EF4-FFF2-40B4-BE49-F238E27FC236}">
                  <a16:creationId xmlns:a16="http://schemas.microsoft.com/office/drawing/2014/main" id="{406C0793-5F7D-4A42-AB3E-29168C9853D8}"/>
                </a:ext>
              </a:extLst>
            </p:cNvPr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5;p25">
              <a:extLst>
                <a:ext uri="{FF2B5EF4-FFF2-40B4-BE49-F238E27FC236}">
                  <a16:creationId xmlns:a16="http://schemas.microsoft.com/office/drawing/2014/main" id="{B561FC81-B8FE-334E-A6D6-8EB6CA6471C6}"/>
                </a:ext>
              </a:extLst>
            </p:cNvPr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6;p25">
              <a:extLst>
                <a:ext uri="{FF2B5EF4-FFF2-40B4-BE49-F238E27FC236}">
                  <a16:creationId xmlns:a16="http://schemas.microsoft.com/office/drawing/2014/main" id="{A4B302EB-014E-934A-BADB-E09B1DE75A4C}"/>
                </a:ext>
              </a:extLst>
            </p:cNvPr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7;p25">
              <a:extLst>
                <a:ext uri="{FF2B5EF4-FFF2-40B4-BE49-F238E27FC236}">
                  <a16:creationId xmlns:a16="http://schemas.microsoft.com/office/drawing/2014/main" id="{F48D8B91-6D85-1E40-A91A-AC2CB7E1DC24}"/>
                </a:ext>
              </a:extLst>
            </p:cNvPr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8;p25">
              <a:extLst>
                <a:ext uri="{FF2B5EF4-FFF2-40B4-BE49-F238E27FC236}">
                  <a16:creationId xmlns:a16="http://schemas.microsoft.com/office/drawing/2014/main" id="{8A42CF6C-E5A5-BC49-BA34-04DCABC11A01}"/>
                </a:ext>
              </a:extLst>
            </p:cNvPr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9;p25">
              <a:extLst>
                <a:ext uri="{FF2B5EF4-FFF2-40B4-BE49-F238E27FC236}">
                  <a16:creationId xmlns:a16="http://schemas.microsoft.com/office/drawing/2014/main" id="{891C6445-E800-8046-80A8-89B20DFBE0E6}"/>
                </a:ext>
              </a:extLst>
            </p:cNvPr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0;p25">
              <a:extLst>
                <a:ext uri="{FF2B5EF4-FFF2-40B4-BE49-F238E27FC236}">
                  <a16:creationId xmlns:a16="http://schemas.microsoft.com/office/drawing/2014/main" id="{BC2FE639-B86C-B84B-8EA0-F368563CD0EE}"/>
                </a:ext>
              </a:extLst>
            </p:cNvPr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1;p25">
              <a:extLst>
                <a:ext uri="{FF2B5EF4-FFF2-40B4-BE49-F238E27FC236}">
                  <a16:creationId xmlns:a16="http://schemas.microsoft.com/office/drawing/2014/main" id="{6CD34960-8EE3-AB4B-8AA4-89EC8A0BF272}"/>
                </a:ext>
              </a:extLst>
            </p:cNvPr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25">
              <a:extLst>
                <a:ext uri="{FF2B5EF4-FFF2-40B4-BE49-F238E27FC236}">
                  <a16:creationId xmlns:a16="http://schemas.microsoft.com/office/drawing/2014/main" id="{CD4FF44C-1A40-C843-89C4-FC13BA7FA7D1}"/>
                </a:ext>
              </a:extLst>
            </p:cNvPr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3;p25">
              <a:extLst>
                <a:ext uri="{FF2B5EF4-FFF2-40B4-BE49-F238E27FC236}">
                  <a16:creationId xmlns:a16="http://schemas.microsoft.com/office/drawing/2014/main" id="{CD976089-0BA9-F64D-BFF7-1D6DD12F2629}"/>
                </a:ext>
              </a:extLst>
            </p:cNvPr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4;p25">
              <a:extLst>
                <a:ext uri="{FF2B5EF4-FFF2-40B4-BE49-F238E27FC236}">
                  <a16:creationId xmlns:a16="http://schemas.microsoft.com/office/drawing/2014/main" id="{27F1F9EE-7BE4-B049-9E81-A93E53A986F1}"/>
                </a:ext>
              </a:extLst>
            </p:cNvPr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5;p25">
              <a:extLst>
                <a:ext uri="{FF2B5EF4-FFF2-40B4-BE49-F238E27FC236}">
                  <a16:creationId xmlns:a16="http://schemas.microsoft.com/office/drawing/2014/main" id="{0BEDCFC1-16A7-214C-95BF-D44DCEBA9195}"/>
                </a:ext>
              </a:extLst>
            </p:cNvPr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6;p25">
              <a:extLst>
                <a:ext uri="{FF2B5EF4-FFF2-40B4-BE49-F238E27FC236}">
                  <a16:creationId xmlns:a16="http://schemas.microsoft.com/office/drawing/2014/main" id="{C2BBD05A-8185-FF41-8BD6-011A255721A6}"/>
                </a:ext>
              </a:extLst>
            </p:cNvPr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7;p25">
              <a:extLst>
                <a:ext uri="{FF2B5EF4-FFF2-40B4-BE49-F238E27FC236}">
                  <a16:creationId xmlns:a16="http://schemas.microsoft.com/office/drawing/2014/main" id="{D0287012-F4A7-CA46-8C1E-BDD84999ADD8}"/>
                </a:ext>
              </a:extLst>
            </p:cNvPr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8;p25">
              <a:extLst>
                <a:ext uri="{FF2B5EF4-FFF2-40B4-BE49-F238E27FC236}">
                  <a16:creationId xmlns:a16="http://schemas.microsoft.com/office/drawing/2014/main" id="{E7084748-D317-E54D-A1E1-BB4D362792F4}"/>
                </a:ext>
              </a:extLst>
            </p:cNvPr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9;p25">
              <a:extLst>
                <a:ext uri="{FF2B5EF4-FFF2-40B4-BE49-F238E27FC236}">
                  <a16:creationId xmlns:a16="http://schemas.microsoft.com/office/drawing/2014/main" id="{FEBAD11E-2356-B745-BC7B-113C72E9F6D7}"/>
                </a:ext>
              </a:extLst>
            </p:cNvPr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0;p25">
              <a:extLst>
                <a:ext uri="{FF2B5EF4-FFF2-40B4-BE49-F238E27FC236}">
                  <a16:creationId xmlns:a16="http://schemas.microsoft.com/office/drawing/2014/main" id="{C41A5B29-32F7-7D4A-BA60-436758D6068A}"/>
                </a:ext>
              </a:extLst>
            </p:cNvPr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1;p25">
              <a:extLst>
                <a:ext uri="{FF2B5EF4-FFF2-40B4-BE49-F238E27FC236}">
                  <a16:creationId xmlns:a16="http://schemas.microsoft.com/office/drawing/2014/main" id="{C5566761-8349-CE42-8CE3-1DA41CBFD9E6}"/>
                </a:ext>
              </a:extLst>
            </p:cNvPr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2;p25">
              <a:extLst>
                <a:ext uri="{FF2B5EF4-FFF2-40B4-BE49-F238E27FC236}">
                  <a16:creationId xmlns:a16="http://schemas.microsoft.com/office/drawing/2014/main" id="{258057D8-8F75-F349-A18D-B6F3F9C2AC72}"/>
                </a:ext>
              </a:extLst>
            </p:cNvPr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3;p25">
              <a:extLst>
                <a:ext uri="{FF2B5EF4-FFF2-40B4-BE49-F238E27FC236}">
                  <a16:creationId xmlns:a16="http://schemas.microsoft.com/office/drawing/2014/main" id="{64A8896B-C477-D54F-812C-2F1DDBD97AF6}"/>
                </a:ext>
              </a:extLst>
            </p:cNvPr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4;p25">
              <a:extLst>
                <a:ext uri="{FF2B5EF4-FFF2-40B4-BE49-F238E27FC236}">
                  <a16:creationId xmlns:a16="http://schemas.microsoft.com/office/drawing/2014/main" id="{C478986B-57B4-C04A-84C5-040983088776}"/>
                </a:ext>
              </a:extLst>
            </p:cNvPr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5;p25">
              <a:extLst>
                <a:ext uri="{FF2B5EF4-FFF2-40B4-BE49-F238E27FC236}">
                  <a16:creationId xmlns:a16="http://schemas.microsoft.com/office/drawing/2014/main" id="{8E5F871D-774C-C549-9470-442791C77D7D}"/>
                </a:ext>
              </a:extLst>
            </p:cNvPr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6;p25">
              <a:extLst>
                <a:ext uri="{FF2B5EF4-FFF2-40B4-BE49-F238E27FC236}">
                  <a16:creationId xmlns:a16="http://schemas.microsoft.com/office/drawing/2014/main" id="{CCDC8A9E-29F3-164E-BA91-B197085DBF32}"/>
                </a:ext>
              </a:extLst>
            </p:cNvPr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7;p25">
              <a:extLst>
                <a:ext uri="{FF2B5EF4-FFF2-40B4-BE49-F238E27FC236}">
                  <a16:creationId xmlns:a16="http://schemas.microsoft.com/office/drawing/2014/main" id="{616C93D7-8A20-6040-9152-8773B9EC692E}"/>
                </a:ext>
              </a:extLst>
            </p:cNvPr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8;p25">
              <a:extLst>
                <a:ext uri="{FF2B5EF4-FFF2-40B4-BE49-F238E27FC236}">
                  <a16:creationId xmlns:a16="http://schemas.microsoft.com/office/drawing/2014/main" id="{E3BC1161-9E3E-B949-9971-C7AD68FCAED3}"/>
                </a:ext>
              </a:extLst>
            </p:cNvPr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9;p25">
              <a:extLst>
                <a:ext uri="{FF2B5EF4-FFF2-40B4-BE49-F238E27FC236}">
                  <a16:creationId xmlns:a16="http://schemas.microsoft.com/office/drawing/2014/main" id="{B0DEE9F1-57A7-E84C-B31B-1F28C77E94B6}"/>
                </a:ext>
              </a:extLst>
            </p:cNvPr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0;p25">
              <a:extLst>
                <a:ext uri="{FF2B5EF4-FFF2-40B4-BE49-F238E27FC236}">
                  <a16:creationId xmlns:a16="http://schemas.microsoft.com/office/drawing/2014/main" id="{B315F6EB-299F-0246-8B88-4A4FE45AA6D9}"/>
                </a:ext>
              </a:extLst>
            </p:cNvPr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1;p25">
              <a:extLst>
                <a:ext uri="{FF2B5EF4-FFF2-40B4-BE49-F238E27FC236}">
                  <a16:creationId xmlns:a16="http://schemas.microsoft.com/office/drawing/2014/main" id="{A4D02236-4647-5D47-9D10-58E13B56A442}"/>
                </a:ext>
              </a:extLst>
            </p:cNvPr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2;p25">
              <a:extLst>
                <a:ext uri="{FF2B5EF4-FFF2-40B4-BE49-F238E27FC236}">
                  <a16:creationId xmlns:a16="http://schemas.microsoft.com/office/drawing/2014/main" id="{51899866-52E3-AE42-ABBB-BF40C593E1A1}"/>
                </a:ext>
              </a:extLst>
            </p:cNvPr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3;p25">
              <a:extLst>
                <a:ext uri="{FF2B5EF4-FFF2-40B4-BE49-F238E27FC236}">
                  <a16:creationId xmlns:a16="http://schemas.microsoft.com/office/drawing/2014/main" id="{94573682-8B3C-2445-9FFE-3F8A02927815}"/>
                </a:ext>
              </a:extLst>
            </p:cNvPr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4;p25">
              <a:extLst>
                <a:ext uri="{FF2B5EF4-FFF2-40B4-BE49-F238E27FC236}">
                  <a16:creationId xmlns:a16="http://schemas.microsoft.com/office/drawing/2014/main" id="{48E91A3C-650B-AE41-A61A-7E6105850336}"/>
                </a:ext>
              </a:extLst>
            </p:cNvPr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5;p25">
              <a:extLst>
                <a:ext uri="{FF2B5EF4-FFF2-40B4-BE49-F238E27FC236}">
                  <a16:creationId xmlns:a16="http://schemas.microsoft.com/office/drawing/2014/main" id="{281632ED-38A8-304F-8741-8CF745AB502D}"/>
                </a:ext>
              </a:extLst>
            </p:cNvPr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6;p25">
              <a:extLst>
                <a:ext uri="{FF2B5EF4-FFF2-40B4-BE49-F238E27FC236}">
                  <a16:creationId xmlns:a16="http://schemas.microsoft.com/office/drawing/2014/main" id="{B8ADA151-DD4D-914E-B74A-41E3390985DA}"/>
                </a:ext>
              </a:extLst>
            </p:cNvPr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7;p25">
              <a:extLst>
                <a:ext uri="{FF2B5EF4-FFF2-40B4-BE49-F238E27FC236}">
                  <a16:creationId xmlns:a16="http://schemas.microsoft.com/office/drawing/2014/main" id="{6C68787C-C80A-EA4D-9A3B-0F47C8947AF2}"/>
                </a:ext>
              </a:extLst>
            </p:cNvPr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38;p25">
              <a:extLst>
                <a:ext uri="{FF2B5EF4-FFF2-40B4-BE49-F238E27FC236}">
                  <a16:creationId xmlns:a16="http://schemas.microsoft.com/office/drawing/2014/main" id="{7DFF38AD-8CC1-EE42-A185-6A8866772419}"/>
                </a:ext>
              </a:extLst>
            </p:cNvPr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9;p25">
              <a:extLst>
                <a:ext uri="{FF2B5EF4-FFF2-40B4-BE49-F238E27FC236}">
                  <a16:creationId xmlns:a16="http://schemas.microsoft.com/office/drawing/2014/main" id="{9476CB0C-C818-A843-AB2E-7C8ECEAE2A0D}"/>
                </a:ext>
              </a:extLst>
            </p:cNvPr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0;p25">
              <a:extLst>
                <a:ext uri="{FF2B5EF4-FFF2-40B4-BE49-F238E27FC236}">
                  <a16:creationId xmlns:a16="http://schemas.microsoft.com/office/drawing/2014/main" id="{3E1CA418-94F0-8B47-A568-CFB50270FE3B}"/>
                </a:ext>
              </a:extLst>
            </p:cNvPr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1;p25">
              <a:extLst>
                <a:ext uri="{FF2B5EF4-FFF2-40B4-BE49-F238E27FC236}">
                  <a16:creationId xmlns:a16="http://schemas.microsoft.com/office/drawing/2014/main" id="{6E91E947-4256-AE4C-9D9C-D84DA53822E6}"/>
                </a:ext>
              </a:extLst>
            </p:cNvPr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2;p25">
              <a:extLst>
                <a:ext uri="{FF2B5EF4-FFF2-40B4-BE49-F238E27FC236}">
                  <a16:creationId xmlns:a16="http://schemas.microsoft.com/office/drawing/2014/main" id="{90C85E11-8EEB-624C-ACB5-2583A57C3D86}"/>
                </a:ext>
              </a:extLst>
            </p:cNvPr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3;p25">
              <a:extLst>
                <a:ext uri="{FF2B5EF4-FFF2-40B4-BE49-F238E27FC236}">
                  <a16:creationId xmlns:a16="http://schemas.microsoft.com/office/drawing/2014/main" id="{F1FB0D02-463A-7E4F-B156-67C788BBB609}"/>
                </a:ext>
              </a:extLst>
            </p:cNvPr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4;p25">
              <a:extLst>
                <a:ext uri="{FF2B5EF4-FFF2-40B4-BE49-F238E27FC236}">
                  <a16:creationId xmlns:a16="http://schemas.microsoft.com/office/drawing/2014/main" id="{ED1BA972-E8F3-8049-B74B-8976A032C60F}"/>
                </a:ext>
              </a:extLst>
            </p:cNvPr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5;p25">
              <a:extLst>
                <a:ext uri="{FF2B5EF4-FFF2-40B4-BE49-F238E27FC236}">
                  <a16:creationId xmlns:a16="http://schemas.microsoft.com/office/drawing/2014/main" id="{E7CED0F2-E044-2345-B7E5-5DF6CC2EB39A}"/>
                </a:ext>
              </a:extLst>
            </p:cNvPr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6;p25">
              <a:extLst>
                <a:ext uri="{FF2B5EF4-FFF2-40B4-BE49-F238E27FC236}">
                  <a16:creationId xmlns:a16="http://schemas.microsoft.com/office/drawing/2014/main" id="{5CD56DA7-338E-5E49-B95E-480114FF7E5E}"/>
                </a:ext>
              </a:extLst>
            </p:cNvPr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7;p25">
              <a:extLst>
                <a:ext uri="{FF2B5EF4-FFF2-40B4-BE49-F238E27FC236}">
                  <a16:creationId xmlns:a16="http://schemas.microsoft.com/office/drawing/2014/main" id="{5AEA4D38-4D2D-864F-9739-C48E15A37F61}"/>
                </a:ext>
              </a:extLst>
            </p:cNvPr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48;p25">
              <a:extLst>
                <a:ext uri="{FF2B5EF4-FFF2-40B4-BE49-F238E27FC236}">
                  <a16:creationId xmlns:a16="http://schemas.microsoft.com/office/drawing/2014/main" id="{85FCA6B7-4B39-1B46-9751-125E763B9655}"/>
                </a:ext>
              </a:extLst>
            </p:cNvPr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49;p25">
              <a:extLst>
                <a:ext uri="{FF2B5EF4-FFF2-40B4-BE49-F238E27FC236}">
                  <a16:creationId xmlns:a16="http://schemas.microsoft.com/office/drawing/2014/main" id="{7BF385BA-9B71-D448-A80D-D8A6E70E5ADF}"/>
                </a:ext>
              </a:extLst>
            </p:cNvPr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0;p25">
              <a:extLst>
                <a:ext uri="{FF2B5EF4-FFF2-40B4-BE49-F238E27FC236}">
                  <a16:creationId xmlns:a16="http://schemas.microsoft.com/office/drawing/2014/main" id="{9F636B5B-2F0B-B94F-A05A-AE25F31F48C3}"/>
                </a:ext>
              </a:extLst>
            </p:cNvPr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1;p25">
              <a:extLst>
                <a:ext uri="{FF2B5EF4-FFF2-40B4-BE49-F238E27FC236}">
                  <a16:creationId xmlns:a16="http://schemas.microsoft.com/office/drawing/2014/main" id="{BF39AB2A-9773-0846-9D6F-5B331A4D1CFC}"/>
                </a:ext>
              </a:extLst>
            </p:cNvPr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2;p25">
              <a:extLst>
                <a:ext uri="{FF2B5EF4-FFF2-40B4-BE49-F238E27FC236}">
                  <a16:creationId xmlns:a16="http://schemas.microsoft.com/office/drawing/2014/main" id="{274FBFB3-B5FB-B340-8E04-A588842AAE22}"/>
                </a:ext>
              </a:extLst>
            </p:cNvPr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3;p25">
              <a:extLst>
                <a:ext uri="{FF2B5EF4-FFF2-40B4-BE49-F238E27FC236}">
                  <a16:creationId xmlns:a16="http://schemas.microsoft.com/office/drawing/2014/main" id="{7DD0D6C0-9FE7-C14C-A530-6671465AD3ED}"/>
                </a:ext>
              </a:extLst>
            </p:cNvPr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4;p25">
              <a:extLst>
                <a:ext uri="{FF2B5EF4-FFF2-40B4-BE49-F238E27FC236}">
                  <a16:creationId xmlns:a16="http://schemas.microsoft.com/office/drawing/2014/main" id="{DE2A08D4-A0E8-ED42-88BC-56FB81C9F6B1}"/>
                </a:ext>
              </a:extLst>
            </p:cNvPr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5;p25">
              <a:extLst>
                <a:ext uri="{FF2B5EF4-FFF2-40B4-BE49-F238E27FC236}">
                  <a16:creationId xmlns:a16="http://schemas.microsoft.com/office/drawing/2014/main" id="{8A8BF135-DB44-B744-90D7-A836D127D0F5}"/>
                </a:ext>
              </a:extLst>
            </p:cNvPr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6;p25">
              <a:extLst>
                <a:ext uri="{FF2B5EF4-FFF2-40B4-BE49-F238E27FC236}">
                  <a16:creationId xmlns:a16="http://schemas.microsoft.com/office/drawing/2014/main" id="{68BCF216-D250-1243-B9C4-914429C964DF}"/>
                </a:ext>
              </a:extLst>
            </p:cNvPr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7;p25">
              <a:extLst>
                <a:ext uri="{FF2B5EF4-FFF2-40B4-BE49-F238E27FC236}">
                  <a16:creationId xmlns:a16="http://schemas.microsoft.com/office/drawing/2014/main" id="{634A72B8-FD41-A547-AC99-C5715FE43556}"/>
                </a:ext>
              </a:extLst>
            </p:cNvPr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8;p25">
              <a:extLst>
                <a:ext uri="{FF2B5EF4-FFF2-40B4-BE49-F238E27FC236}">
                  <a16:creationId xmlns:a16="http://schemas.microsoft.com/office/drawing/2014/main" id="{24B8648D-8461-4E48-812E-14CEF5BF1F46}"/>
                </a:ext>
              </a:extLst>
            </p:cNvPr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9;p25">
              <a:extLst>
                <a:ext uri="{FF2B5EF4-FFF2-40B4-BE49-F238E27FC236}">
                  <a16:creationId xmlns:a16="http://schemas.microsoft.com/office/drawing/2014/main" id="{546CE65B-4DBE-6346-972C-96A090DB9302}"/>
                </a:ext>
              </a:extLst>
            </p:cNvPr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0;p25">
              <a:extLst>
                <a:ext uri="{FF2B5EF4-FFF2-40B4-BE49-F238E27FC236}">
                  <a16:creationId xmlns:a16="http://schemas.microsoft.com/office/drawing/2014/main" id="{9D442CD8-FFB4-8242-ACC3-D92F6DC5A6F3}"/>
                </a:ext>
              </a:extLst>
            </p:cNvPr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1;p25">
              <a:extLst>
                <a:ext uri="{FF2B5EF4-FFF2-40B4-BE49-F238E27FC236}">
                  <a16:creationId xmlns:a16="http://schemas.microsoft.com/office/drawing/2014/main" id="{927B6F2B-E33E-2D4F-947F-8E25F53073D2}"/>
                </a:ext>
              </a:extLst>
            </p:cNvPr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2;p25">
              <a:extLst>
                <a:ext uri="{FF2B5EF4-FFF2-40B4-BE49-F238E27FC236}">
                  <a16:creationId xmlns:a16="http://schemas.microsoft.com/office/drawing/2014/main" id="{B0C3666F-7F16-2944-8136-6B8E6C9FD277}"/>
                </a:ext>
              </a:extLst>
            </p:cNvPr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3;p25">
              <a:extLst>
                <a:ext uri="{FF2B5EF4-FFF2-40B4-BE49-F238E27FC236}">
                  <a16:creationId xmlns:a16="http://schemas.microsoft.com/office/drawing/2014/main" id="{897C59F2-EB4A-744E-ABC2-0121D29FC9C8}"/>
                </a:ext>
              </a:extLst>
            </p:cNvPr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4;p25">
              <a:extLst>
                <a:ext uri="{FF2B5EF4-FFF2-40B4-BE49-F238E27FC236}">
                  <a16:creationId xmlns:a16="http://schemas.microsoft.com/office/drawing/2014/main" id="{7782AF37-B21A-6846-B848-130F63563CA4}"/>
                </a:ext>
              </a:extLst>
            </p:cNvPr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5;p25">
              <a:extLst>
                <a:ext uri="{FF2B5EF4-FFF2-40B4-BE49-F238E27FC236}">
                  <a16:creationId xmlns:a16="http://schemas.microsoft.com/office/drawing/2014/main" id="{81D59ECE-7951-4D4A-A0DA-C4E29F0CADB1}"/>
                </a:ext>
              </a:extLst>
            </p:cNvPr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6;p25">
              <a:extLst>
                <a:ext uri="{FF2B5EF4-FFF2-40B4-BE49-F238E27FC236}">
                  <a16:creationId xmlns:a16="http://schemas.microsoft.com/office/drawing/2014/main" id="{8D31A883-690A-FC45-84FF-8904DAA3C61C}"/>
                </a:ext>
              </a:extLst>
            </p:cNvPr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7;p25">
              <a:extLst>
                <a:ext uri="{FF2B5EF4-FFF2-40B4-BE49-F238E27FC236}">
                  <a16:creationId xmlns:a16="http://schemas.microsoft.com/office/drawing/2014/main" id="{C6CE484E-D417-FF41-8A4B-9614F9D801C6}"/>
                </a:ext>
              </a:extLst>
            </p:cNvPr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68;p25">
              <a:extLst>
                <a:ext uri="{FF2B5EF4-FFF2-40B4-BE49-F238E27FC236}">
                  <a16:creationId xmlns:a16="http://schemas.microsoft.com/office/drawing/2014/main" id="{37C744DD-AD83-7940-A8FA-074614A1E24A}"/>
                </a:ext>
              </a:extLst>
            </p:cNvPr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9;p25">
              <a:extLst>
                <a:ext uri="{FF2B5EF4-FFF2-40B4-BE49-F238E27FC236}">
                  <a16:creationId xmlns:a16="http://schemas.microsoft.com/office/drawing/2014/main" id="{B4E56CD9-6719-D04C-B0B8-06FAA312C298}"/>
                </a:ext>
              </a:extLst>
            </p:cNvPr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0;p25">
              <a:extLst>
                <a:ext uri="{FF2B5EF4-FFF2-40B4-BE49-F238E27FC236}">
                  <a16:creationId xmlns:a16="http://schemas.microsoft.com/office/drawing/2014/main" id="{5E23D25A-1149-4741-94AB-82458B431FB8}"/>
                </a:ext>
              </a:extLst>
            </p:cNvPr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1;p25">
              <a:extLst>
                <a:ext uri="{FF2B5EF4-FFF2-40B4-BE49-F238E27FC236}">
                  <a16:creationId xmlns:a16="http://schemas.microsoft.com/office/drawing/2014/main" id="{3DF37580-D023-B141-B702-5E913DC382FC}"/>
                </a:ext>
              </a:extLst>
            </p:cNvPr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2;p25">
              <a:extLst>
                <a:ext uri="{FF2B5EF4-FFF2-40B4-BE49-F238E27FC236}">
                  <a16:creationId xmlns:a16="http://schemas.microsoft.com/office/drawing/2014/main" id="{E8F96AF2-E03F-A744-AE49-8B9416523F23}"/>
                </a:ext>
              </a:extLst>
            </p:cNvPr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3;p25">
              <a:extLst>
                <a:ext uri="{FF2B5EF4-FFF2-40B4-BE49-F238E27FC236}">
                  <a16:creationId xmlns:a16="http://schemas.microsoft.com/office/drawing/2014/main" id="{4F8A8015-DAB1-9F4A-BD60-B043ADB42393}"/>
                </a:ext>
              </a:extLst>
            </p:cNvPr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4;p25">
              <a:extLst>
                <a:ext uri="{FF2B5EF4-FFF2-40B4-BE49-F238E27FC236}">
                  <a16:creationId xmlns:a16="http://schemas.microsoft.com/office/drawing/2014/main" id="{23843B66-D6AA-A548-8BBD-01D1F94D666E}"/>
                </a:ext>
              </a:extLst>
            </p:cNvPr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5;p25">
              <a:extLst>
                <a:ext uri="{FF2B5EF4-FFF2-40B4-BE49-F238E27FC236}">
                  <a16:creationId xmlns:a16="http://schemas.microsoft.com/office/drawing/2014/main" id="{EC5015FB-36A3-0D40-99F9-F84AA1C25E00}"/>
                </a:ext>
              </a:extLst>
            </p:cNvPr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76;p25">
              <a:extLst>
                <a:ext uri="{FF2B5EF4-FFF2-40B4-BE49-F238E27FC236}">
                  <a16:creationId xmlns:a16="http://schemas.microsoft.com/office/drawing/2014/main" id="{F6A76AAF-4101-8A44-BA19-734F429D21F2}"/>
                </a:ext>
              </a:extLst>
            </p:cNvPr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77;p25">
              <a:extLst>
                <a:ext uri="{FF2B5EF4-FFF2-40B4-BE49-F238E27FC236}">
                  <a16:creationId xmlns:a16="http://schemas.microsoft.com/office/drawing/2014/main" id="{4EF25F99-8655-9F45-B93A-37FCCE910599}"/>
                </a:ext>
              </a:extLst>
            </p:cNvPr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578;p25">
            <a:extLst>
              <a:ext uri="{FF2B5EF4-FFF2-40B4-BE49-F238E27FC236}">
                <a16:creationId xmlns:a16="http://schemas.microsoft.com/office/drawing/2014/main" id="{2184BF1D-C900-C646-87C4-C2C981A00784}"/>
              </a:ext>
            </a:extLst>
          </p:cNvPr>
          <p:cNvGrpSpPr/>
          <p:nvPr/>
        </p:nvGrpSpPr>
        <p:grpSpPr>
          <a:xfrm>
            <a:off x="481574" y="813700"/>
            <a:ext cx="2560945" cy="2058015"/>
            <a:chOff x="481574" y="1402945"/>
            <a:chExt cx="2560945" cy="1358193"/>
          </a:xfrm>
        </p:grpSpPr>
        <p:grpSp>
          <p:nvGrpSpPr>
            <p:cNvPr id="107" name="Google Shape;1579;p25">
              <a:extLst>
                <a:ext uri="{FF2B5EF4-FFF2-40B4-BE49-F238E27FC236}">
                  <a16:creationId xmlns:a16="http://schemas.microsoft.com/office/drawing/2014/main" id="{94E3FF6A-E943-6B4E-BB3F-B1D6CCE1D904}"/>
                </a:ext>
              </a:extLst>
            </p:cNvPr>
            <p:cNvGrpSpPr/>
            <p:nvPr/>
          </p:nvGrpSpPr>
          <p:grpSpPr>
            <a:xfrm>
              <a:off x="481574" y="1719767"/>
              <a:ext cx="2555400" cy="1041371"/>
              <a:chOff x="481574" y="1719767"/>
              <a:chExt cx="2555400" cy="1041371"/>
            </a:xfrm>
          </p:grpSpPr>
          <p:sp>
            <p:nvSpPr>
              <p:cNvPr id="109" name="Google Shape;1580;p25">
                <a:extLst>
                  <a:ext uri="{FF2B5EF4-FFF2-40B4-BE49-F238E27FC236}">
                    <a16:creationId xmlns:a16="http://schemas.microsoft.com/office/drawing/2014/main" id="{4823128F-22A4-3E4C-AE0F-E7A8626B6D5B}"/>
                  </a:ext>
                </a:extLst>
              </p:cNvPr>
              <p:cNvSpPr txBox="1"/>
              <p:nvPr/>
            </p:nvSpPr>
            <p:spPr>
              <a:xfrm>
                <a:off x="481574" y="1719767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>
                    <a:solidFill>
                      <a:schemeClr val="lt2"/>
                    </a:solidFill>
                    <a:latin typeface="Calibri" panose="020F0502020204030204" pitchFamily="34" charset="0"/>
                    <a:ea typeface="Fira Sans Extra Condensed SemiBold"/>
                    <a:cs typeface="Calibri" panose="020F0502020204030204" pitchFamily="34" charset="0"/>
                    <a:sym typeface="Fira Sans Extra Condensed SemiBold"/>
                  </a:rPr>
                  <a:t>Empowering Course </a:t>
                </a:r>
                <a:r>
                  <a:rPr lang="en-GB" b="1">
                    <a:solidFill>
                      <a:srgbClr val="293D8D"/>
                    </a:solidFill>
                    <a:latin typeface="Calibri" panose="020F0502020204030204" pitchFamily="34" charset="0"/>
                    <a:ea typeface="Fira Sans Extra Condensed SemiBold"/>
                    <a:cs typeface="Calibri" panose="020F0502020204030204" pitchFamily="34" charset="0"/>
                    <a:sym typeface="Fira Sans Extra Condensed SemiBold"/>
                  </a:rPr>
                  <a:t>Selection</a:t>
                </a:r>
                <a:r>
                  <a:rPr lang="en-GB" b="1">
                    <a:solidFill>
                      <a:schemeClr val="lt2"/>
                    </a:solidFill>
                    <a:latin typeface="Calibri" panose="020F0502020204030204" pitchFamily="34" charset="0"/>
                    <a:ea typeface="Fira Sans Extra Condensed SemiBold"/>
                    <a:cs typeface="Calibri" panose="020F0502020204030204" pitchFamily="34" charset="0"/>
                    <a:sym typeface="Fira Sans Extra Condensed SemiBold"/>
                  </a:rPr>
                  <a:t> </a:t>
                </a:r>
                <a:endParaRPr b="1">
                  <a:solidFill>
                    <a:schemeClr val="lt2"/>
                  </a:solidFill>
                  <a:latin typeface="Calibri" panose="020F0502020204030204" pitchFamily="34" charset="0"/>
                  <a:ea typeface="Fira Sans Extra Condensed SemiBold"/>
                  <a:cs typeface="Calibri" panose="020F0502020204030204" pitchFamily="34" charset="0"/>
                  <a:sym typeface="Fira Sans Extra Condensed SemiBold"/>
                </a:endParaRPr>
              </a:p>
            </p:txBody>
          </p:sp>
          <p:sp>
            <p:nvSpPr>
              <p:cNvPr id="110" name="Google Shape;1581;p25">
                <a:extLst>
                  <a:ext uri="{FF2B5EF4-FFF2-40B4-BE49-F238E27FC236}">
                    <a16:creationId xmlns:a16="http://schemas.microsoft.com/office/drawing/2014/main" id="{58624189-2413-5F4E-8E7E-CA52B69E8436}"/>
                  </a:ext>
                </a:extLst>
              </p:cNvPr>
              <p:cNvSpPr txBox="1"/>
              <p:nvPr/>
            </p:nvSpPr>
            <p:spPr>
              <a:xfrm>
                <a:off x="481574" y="2053109"/>
                <a:ext cx="2555400" cy="7080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b="1">
                    <a:solidFill>
                      <a:schemeClr val="lt2"/>
                    </a:solidFill>
                    <a:latin typeface="Calibri" panose="020F0502020204030204" pitchFamily="34" charset="0"/>
                    <a:ea typeface="Fira Sans Extra Condensed SemiBold"/>
                    <a:cs typeface="Calibri" panose="020F0502020204030204" pitchFamily="34" charset="0"/>
                  </a:defRPr>
                </a:lvl1pPr>
              </a:lstStyle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050" b="0">
                    <a:solidFill>
                      <a:schemeClr val="tx1"/>
                    </a:solidFill>
                    <a:sym typeface="Roboto"/>
                  </a:rPr>
                  <a:t>To develop an efficient data entry system for MMA students to input ratings and feedback on their courses  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050" b="0">
                    <a:solidFill>
                      <a:schemeClr val="tx1"/>
                    </a:solidFill>
                    <a:sym typeface="Roboto"/>
                  </a:rPr>
                  <a:t>To design a user-friendly interface for students to explore and access detailed reviews and insights about past courses</a:t>
                </a:r>
              </a:p>
            </p:txBody>
          </p:sp>
        </p:grpSp>
        <p:sp>
          <p:nvSpPr>
            <p:cNvPr id="108" name="Google Shape;1582;p25">
              <a:extLst>
                <a:ext uri="{FF2B5EF4-FFF2-40B4-BE49-F238E27FC236}">
                  <a16:creationId xmlns:a16="http://schemas.microsoft.com/office/drawing/2014/main" id="{F7D4FE16-BB44-8D43-A0DE-A1F96541CE64}"/>
                </a:ext>
              </a:extLst>
            </p:cNvPr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" name="Google Shape;1583;p25">
            <a:extLst>
              <a:ext uri="{FF2B5EF4-FFF2-40B4-BE49-F238E27FC236}">
                <a16:creationId xmlns:a16="http://schemas.microsoft.com/office/drawing/2014/main" id="{ACA3FDF3-8B87-1647-AC51-5E66A2DAF0AD}"/>
              </a:ext>
            </a:extLst>
          </p:cNvPr>
          <p:cNvGrpSpPr/>
          <p:nvPr/>
        </p:nvGrpSpPr>
        <p:grpSpPr>
          <a:xfrm>
            <a:off x="6101477" y="813701"/>
            <a:ext cx="2884303" cy="2058014"/>
            <a:chOff x="6101477" y="1402941"/>
            <a:chExt cx="2560945" cy="1358180"/>
          </a:xfrm>
        </p:grpSpPr>
        <p:grpSp>
          <p:nvGrpSpPr>
            <p:cNvPr id="112" name="Google Shape;1584;p25">
              <a:extLst>
                <a:ext uri="{FF2B5EF4-FFF2-40B4-BE49-F238E27FC236}">
                  <a16:creationId xmlns:a16="http://schemas.microsoft.com/office/drawing/2014/main" id="{1B775EA5-67AE-A841-84BE-B835D51F8532}"/>
                </a:ext>
              </a:extLst>
            </p:cNvPr>
            <p:cNvGrpSpPr/>
            <p:nvPr/>
          </p:nvGrpSpPr>
          <p:grpSpPr>
            <a:xfrm>
              <a:off x="6101477" y="1719757"/>
              <a:ext cx="2555400" cy="1041364"/>
              <a:chOff x="6101477" y="1719757"/>
              <a:chExt cx="2555400" cy="1041364"/>
            </a:xfrm>
          </p:grpSpPr>
          <p:sp>
            <p:nvSpPr>
              <p:cNvPr id="114" name="Google Shape;1585;p25">
                <a:extLst>
                  <a:ext uri="{FF2B5EF4-FFF2-40B4-BE49-F238E27FC236}">
                    <a16:creationId xmlns:a16="http://schemas.microsoft.com/office/drawing/2014/main" id="{A4EDD016-8C56-7E4D-B0F1-715778AD09CA}"/>
                  </a:ext>
                </a:extLst>
              </p:cNvPr>
              <p:cNvSpPr txBox="1"/>
              <p:nvPr/>
            </p:nvSpPr>
            <p:spPr>
              <a:xfrm>
                <a:off x="6101477" y="1719757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>
                    <a:solidFill>
                      <a:schemeClr val="lt2"/>
                    </a:solidFill>
                    <a:latin typeface="Calibri" panose="020F0502020204030204" pitchFamily="34" charset="0"/>
                    <a:ea typeface="Fira Sans Extra Condensed SemiBold"/>
                    <a:cs typeface="Calibri" panose="020F0502020204030204" pitchFamily="34" charset="0"/>
                    <a:sym typeface="Fira Sans Extra Condensed SemiBold"/>
                  </a:rPr>
                  <a:t>Cultivating Alumni and Faculty Connections </a:t>
                </a:r>
              </a:p>
            </p:txBody>
          </p:sp>
          <p:sp>
            <p:nvSpPr>
              <p:cNvPr id="115" name="Google Shape;1586;p25">
                <a:extLst>
                  <a:ext uri="{FF2B5EF4-FFF2-40B4-BE49-F238E27FC236}">
                    <a16:creationId xmlns:a16="http://schemas.microsoft.com/office/drawing/2014/main" id="{97A0705C-1862-1F4F-814F-61975D4A2970}"/>
                  </a:ext>
                </a:extLst>
              </p:cNvPr>
              <p:cNvSpPr txBox="1"/>
              <p:nvPr/>
            </p:nvSpPr>
            <p:spPr>
              <a:xfrm>
                <a:off x="6101477" y="2053057"/>
                <a:ext cx="2555400" cy="708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050">
                    <a:latin typeface="Calibri" panose="020F0502020204030204" pitchFamily="34" charset="0"/>
                    <a:ea typeface="Roboto"/>
                    <a:cs typeface="Calibri" panose="020F0502020204030204" pitchFamily="34" charset="0"/>
                    <a:sym typeface="Roboto"/>
                  </a:rPr>
                  <a:t>To implement a mechanism for students to discover alumni and faculties who are relevant to topics of interest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050">
                    <a:latin typeface="Calibri" panose="020F0502020204030204" pitchFamily="34" charset="0"/>
                    <a:ea typeface="Roboto"/>
                    <a:cs typeface="Calibri" panose="020F0502020204030204" pitchFamily="34" charset="0"/>
                    <a:sym typeface="Roboto"/>
                  </a:rPr>
                  <a:t>To develop a system where all users can post threads on the interested topics, fostering engaging discussions and knowledge exchange</a:t>
                </a:r>
              </a:p>
            </p:txBody>
          </p:sp>
        </p:grpSp>
        <p:sp>
          <p:nvSpPr>
            <p:cNvPr id="113" name="Google Shape;1587;p25">
              <a:extLst>
                <a:ext uri="{FF2B5EF4-FFF2-40B4-BE49-F238E27FC236}">
                  <a16:creationId xmlns:a16="http://schemas.microsoft.com/office/drawing/2014/main" id="{30AF75B3-087B-1845-B870-B321E3D263B1}"/>
                </a:ext>
              </a:extLst>
            </p:cNvPr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" name="Google Shape;1588;p25">
            <a:extLst>
              <a:ext uri="{FF2B5EF4-FFF2-40B4-BE49-F238E27FC236}">
                <a16:creationId xmlns:a16="http://schemas.microsoft.com/office/drawing/2014/main" id="{EC061F52-47BE-6849-81EF-03DDA5B69F71}"/>
              </a:ext>
            </a:extLst>
          </p:cNvPr>
          <p:cNvGrpSpPr/>
          <p:nvPr/>
        </p:nvGrpSpPr>
        <p:grpSpPr>
          <a:xfrm>
            <a:off x="486725" y="2937170"/>
            <a:ext cx="2555425" cy="1905630"/>
            <a:chOff x="486725" y="2906970"/>
            <a:chExt cx="2555425" cy="1202357"/>
          </a:xfrm>
        </p:grpSpPr>
        <p:grpSp>
          <p:nvGrpSpPr>
            <p:cNvPr id="117" name="Google Shape;1589;p25">
              <a:extLst>
                <a:ext uri="{FF2B5EF4-FFF2-40B4-BE49-F238E27FC236}">
                  <a16:creationId xmlns:a16="http://schemas.microsoft.com/office/drawing/2014/main" id="{2459C369-B879-FD4B-B127-BB8BFE259C2C}"/>
                </a:ext>
              </a:extLst>
            </p:cNvPr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19" name="Google Shape;1590;p25">
                <a:extLst>
                  <a:ext uri="{FF2B5EF4-FFF2-40B4-BE49-F238E27FC236}">
                    <a16:creationId xmlns:a16="http://schemas.microsoft.com/office/drawing/2014/main" id="{C989BA1E-1EAB-9146-A546-23A58FF2C1B3}"/>
                  </a:ext>
                </a:extLst>
              </p:cNvPr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b="1" i="0">
                    <a:solidFill>
                      <a:srgbClr val="293D8D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Engaging in Industry Discourse </a:t>
                </a:r>
                <a:endParaRPr lang="en-GB" sz="1100" b="1">
                  <a:solidFill>
                    <a:srgbClr val="293D8D"/>
                  </a:solidFill>
                  <a:latin typeface="Calibri" panose="020F0502020204030204" pitchFamily="34" charset="0"/>
                  <a:ea typeface="Fira Sans Extra Condensed SemiBold"/>
                  <a:cs typeface="Calibri" panose="020F0502020204030204" pitchFamily="34" charset="0"/>
                  <a:sym typeface="Fira Sans Extra Condensed SemiBold"/>
                </a:endParaRPr>
              </a:p>
            </p:txBody>
          </p:sp>
          <p:sp>
            <p:nvSpPr>
              <p:cNvPr id="120" name="Google Shape;1591;p25">
                <a:extLst>
                  <a:ext uri="{FF2B5EF4-FFF2-40B4-BE49-F238E27FC236}">
                    <a16:creationId xmlns:a16="http://schemas.microsoft.com/office/drawing/2014/main" id="{4B366169-C054-6F42-A6FD-D30CEBCF7FD4}"/>
                  </a:ext>
                </a:extLst>
              </p:cNvPr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200">
                    <a:latin typeface="Calibri" panose="020F0502020204030204" pitchFamily="34" charset="0"/>
                    <a:ea typeface="Roboto"/>
                    <a:cs typeface="Calibri" panose="020F0502020204030204" pitchFamily="34" charset="0"/>
                    <a:sym typeface="Roboto"/>
                  </a:rPr>
                  <a:t>To set up topic-centric discussion threads for users to engage in industry-related conversations </a:t>
                </a:r>
                <a:endParaRPr sz="1200">
                  <a:solidFill>
                    <a:srgbClr val="000000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endParaRPr>
              </a:p>
            </p:txBody>
          </p:sp>
        </p:grpSp>
        <p:sp>
          <p:nvSpPr>
            <p:cNvPr id="118" name="Google Shape;1592;p25">
              <a:extLst>
                <a:ext uri="{FF2B5EF4-FFF2-40B4-BE49-F238E27FC236}">
                  <a16:creationId xmlns:a16="http://schemas.microsoft.com/office/drawing/2014/main" id="{7EE6E685-EA0B-1A4F-9602-00EE5056726A}"/>
                </a:ext>
              </a:extLst>
            </p:cNvPr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" name="Google Shape;1593;p25">
            <a:extLst>
              <a:ext uri="{FF2B5EF4-FFF2-40B4-BE49-F238E27FC236}">
                <a16:creationId xmlns:a16="http://schemas.microsoft.com/office/drawing/2014/main" id="{9811F279-056F-E04B-95FC-857B96CC4A61}"/>
              </a:ext>
            </a:extLst>
          </p:cNvPr>
          <p:cNvGrpSpPr/>
          <p:nvPr/>
        </p:nvGrpSpPr>
        <p:grpSpPr>
          <a:xfrm>
            <a:off x="6107021" y="2937166"/>
            <a:ext cx="2872514" cy="1905634"/>
            <a:chOff x="6107021" y="2906966"/>
            <a:chExt cx="2555405" cy="1202361"/>
          </a:xfrm>
        </p:grpSpPr>
        <p:grpSp>
          <p:nvGrpSpPr>
            <p:cNvPr id="122" name="Google Shape;1594;p25">
              <a:extLst>
                <a:ext uri="{FF2B5EF4-FFF2-40B4-BE49-F238E27FC236}">
                  <a16:creationId xmlns:a16="http://schemas.microsoft.com/office/drawing/2014/main" id="{7A132480-BE75-EE44-899A-C67D5B112414}"/>
                </a:ext>
              </a:extLst>
            </p:cNvPr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24" name="Google Shape;1595;p25">
                <a:extLst>
                  <a:ext uri="{FF2B5EF4-FFF2-40B4-BE49-F238E27FC236}">
                    <a16:creationId xmlns:a16="http://schemas.microsoft.com/office/drawing/2014/main" id="{BF3C2284-47C5-3C47-9F9D-BD163639F310}"/>
                  </a:ext>
                </a:extLst>
              </p:cNvPr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b="1">
                    <a:solidFill>
                      <a:schemeClr val="lt2"/>
                    </a:solidFill>
                    <a:latin typeface="Calibri" panose="020F0502020204030204" pitchFamily="34" charset="0"/>
                    <a:ea typeface="Fira Sans Extra Condensed SemiBold"/>
                    <a:cs typeface="Calibri" panose="020F0502020204030204" pitchFamily="34" charset="0"/>
                    <a:sym typeface="Fira Sans Extra Condensed SemiBold"/>
                  </a:rPr>
                  <a:t>Nurturing a Unified Community </a:t>
                </a:r>
                <a:endParaRPr b="1">
                  <a:solidFill>
                    <a:schemeClr val="lt2"/>
                  </a:solidFill>
                  <a:latin typeface="Calibri" panose="020F0502020204030204" pitchFamily="34" charset="0"/>
                  <a:ea typeface="Fira Sans Extra Condensed SemiBold"/>
                  <a:cs typeface="Calibri" panose="020F0502020204030204" pitchFamily="34" charset="0"/>
                  <a:sym typeface="Fira Sans Extra Condensed SemiBold"/>
                </a:endParaRPr>
              </a:p>
            </p:txBody>
          </p:sp>
          <p:sp>
            <p:nvSpPr>
              <p:cNvPr id="125" name="Google Shape;1596;p25">
                <a:extLst>
                  <a:ext uri="{FF2B5EF4-FFF2-40B4-BE49-F238E27FC236}">
                    <a16:creationId xmlns:a16="http://schemas.microsoft.com/office/drawing/2014/main" id="{8686C06D-92F6-3942-83FD-A5319535079F}"/>
                  </a:ext>
                </a:extLst>
              </p:cNvPr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050">
                    <a:latin typeface="Calibri" panose="020F0502020204030204" pitchFamily="34" charset="0"/>
                    <a:ea typeface="Roboto"/>
                    <a:cs typeface="Calibri" panose="020F0502020204030204" pitchFamily="34" charset="0"/>
                    <a:sym typeface="Roboto"/>
                  </a:rPr>
                  <a:t>To implement connection tools that allow students to work together on projects and initiatives</a:t>
                </a:r>
                <a:endParaRPr sz="1050">
                  <a:solidFill>
                    <a:srgbClr val="000000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endParaRPr>
              </a:p>
            </p:txBody>
          </p:sp>
        </p:grpSp>
        <p:sp>
          <p:nvSpPr>
            <p:cNvPr id="123" name="Google Shape;1597;p25">
              <a:extLst>
                <a:ext uri="{FF2B5EF4-FFF2-40B4-BE49-F238E27FC236}">
                  <a16:creationId xmlns:a16="http://schemas.microsoft.com/office/drawing/2014/main" id="{2FD8DDDD-6EF7-DF4A-BB4F-DA2187C6D715}"/>
                </a:ext>
              </a:extLst>
            </p:cNvPr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15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56F-2AB4-B745-BB4C-A68FB7A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ERD</a:t>
            </a:r>
          </a:p>
        </p:txBody>
      </p:sp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061E05AD-CFA2-E055-FE18-EDD09C25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8" r="106" b="5229"/>
          <a:stretch/>
        </p:blipFill>
        <p:spPr>
          <a:xfrm>
            <a:off x="964545" y="707459"/>
            <a:ext cx="7217725" cy="43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56F-2AB4-B745-BB4C-A68FB7A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Relational Schema</a:t>
            </a:r>
          </a:p>
        </p:txBody>
      </p:sp>
      <p:grpSp>
        <p:nvGrpSpPr>
          <p:cNvPr id="3" name="Google Shape;1727;p28">
            <a:extLst>
              <a:ext uri="{FF2B5EF4-FFF2-40B4-BE49-F238E27FC236}">
                <a16:creationId xmlns:a16="http://schemas.microsoft.com/office/drawing/2014/main" id="{9DD0F377-BC69-6F42-9A51-A1E61EF76959}"/>
              </a:ext>
            </a:extLst>
          </p:cNvPr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4" name="Google Shape;1728;p28">
              <a:extLst>
                <a:ext uri="{FF2B5EF4-FFF2-40B4-BE49-F238E27FC236}">
                  <a16:creationId xmlns:a16="http://schemas.microsoft.com/office/drawing/2014/main" id="{A8E76A55-B321-A54F-BAB3-D7AAAE906198}"/>
                </a:ext>
              </a:extLst>
            </p:cNvPr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29;p28">
              <a:extLst>
                <a:ext uri="{FF2B5EF4-FFF2-40B4-BE49-F238E27FC236}">
                  <a16:creationId xmlns:a16="http://schemas.microsoft.com/office/drawing/2014/main" id="{E024596F-0C92-354B-BD47-F56F8411CC65}"/>
                </a:ext>
              </a:extLst>
            </p:cNvPr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30;p28">
              <a:extLst>
                <a:ext uri="{FF2B5EF4-FFF2-40B4-BE49-F238E27FC236}">
                  <a16:creationId xmlns:a16="http://schemas.microsoft.com/office/drawing/2014/main" id="{932CBF6E-5E98-534F-9811-207829131C12}"/>
                </a:ext>
              </a:extLst>
            </p:cNvPr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31;p28">
              <a:extLst>
                <a:ext uri="{FF2B5EF4-FFF2-40B4-BE49-F238E27FC236}">
                  <a16:creationId xmlns:a16="http://schemas.microsoft.com/office/drawing/2014/main" id="{08BB4B58-5DFB-5D47-861E-A7F529C116F2}"/>
                </a:ext>
              </a:extLst>
            </p:cNvPr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32;p28">
              <a:extLst>
                <a:ext uri="{FF2B5EF4-FFF2-40B4-BE49-F238E27FC236}">
                  <a16:creationId xmlns:a16="http://schemas.microsoft.com/office/drawing/2014/main" id="{78FFA474-4DDC-6143-AD57-E41CF5F07F29}"/>
                </a:ext>
              </a:extLst>
            </p:cNvPr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33;p28">
              <a:extLst>
                <a:ext uri="{FF2B5EF4-FFF2-40B4-BE49-F238E27FC236}">
                  <a16:creationId xmlns:a16="http://schemas.microsoft.com/office/drawing/2014/main" id="{824DE9E4-79A2-D648-913C-97600944E498}"/>
                </a:ext>
              </a:extLst>
            </p:cNvPr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34;p28">
              <a:extLst>
                <a:ext uri="{FF2B5EF4-FFF2-40B4-BE49-F238E27FC236}">
                  <a16:creationId xmlns:a16="http://schemas.microsoft.com/office/drawing/2014/main" id="{BEF340E6-A278-A145-89E3-EF1C723E874D}"/>
                </a:ext>
              </a:extLst>
            </p:cNvPr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35BA691-B428-FE58-E77C-61B0B7BF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39" y="1226319"/>
            <a:ext cx="5384644" cy="34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8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56F-2AB4-B745-BB4C-A68FB7A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Relational Schema</a:t>
            </a:r>
          </a:p>
        </p:txBody>
      </p:sp>
      <p:grpSp>
        <p:nvGrpSpPr>
          <p:cNvPr id="3" name="Google Shape;1727;p28">
            <a:extLst>
              <a:ext uri="{FF2B5EF4-FFF2-40B4-BE49-F238E27FC236}">
                <a16:creationId xmlns:a16="http://schemas.microsoft.com/office/drawing/2014/main" id="{9DD0F377-BC69-6F42-9A51-A1E61EF76959}"/>
              </a:ext>
            </a:extLst>
          </p:cNvPr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4" name="Google Shape;1728;p28">
              <a:extLst>
                <a:ext uri="{FF2B5EF4-FFF2-40B4-BE49-F238E27FC236}">
                  <a16:creationId xmlns:a16="http://schemas.microsoft.com/office/drawing/2014/main" id="{A8E76A55-B321-A54F-BAB3-D7AAAE906198}"/>
                </a:ext>
              </a:extLst>
            </p:cNvPr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29;p28">
              <a:extLst>
                <a:ext uri="{FF2B5EF4-FFF2-40B4-BE49-F238E27FC236}">
                  <a16:creationId xmlns:a16="http://schemas.microsoft.com/office/drawing/2014/main" id="{E024596F-0C92-354B-BD47-F56F8411CC65}"/>
                </a:ext>
              </a:extLst>
            </p:cNvPr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30;p28">
              <a:extLst>
                <a:ext uri="{FF2B5EF4-FFF2-40B4-BE49-F238E27FC236}">
                  <a16:creationId xmlns:a16="http://schemas.microsoft.com/office/drawing/2014/main" id="{932CBF6E-5E98-534F-9811-207829131C12}"/>
                </a:ext>
              </a:extLst>
            </p:cNvPr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31;p28">
              <a:extLst>
                <a:ext uri="{FF2B5EF4-FFF2-40B4-BE49-F238E27FC236}">
                  <a16:creationId xmlns:a16="http://schemas.microsoft.com/office/drawing/2014/main" id="{08BB4B58-5DFB-5D47-861E-A7F529C116F2}"/>
                </a:ext>
              </a:extLst>
            </p:cNvPr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32;p28">
              <a:extLst>
                <a:ext uri="{FF2B5EF4-FFF2-40B4-BE49-F238E27FC236}">
                  <a16:creationId xmlns:a16="http://schemas.microsoft.com/office/drawing/2014/main" id="{78FFA474-4DDC-6143-AD57-E41CF5F07F29}"/>
                </a:ext>
              </a:extLst>
            </p:cNvPr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33;p28">
              <a:extLst>
                <a:ext uri="{FF2B5EF4-FFF2-40B4-BE49-F238E27FC236}">
                  <a16:creationId xmlns:a16="http://schemas.microsoft.com/office/drawing/2014/main" id="{824DE9E4-79A2-D648-913C-97600944E498}"/>
                </a:ext>
              </a:extLst>
            </p:cNvPr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34;p28">
              <a:extLst>
                <a:ext uri="{FF2B5EF4-FFF2-40B4-BE49-F238E27FC236}">
                  <a16:creationId xmlns:a16="http://schemas.microsoft.com/office/drawing/2014/main" id="{BEF340E6-A278-A145-89E3-EF1C723E874D}"/>
                </a:ext>
              </a:extLst>
            </p:cNvPr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1FFD3A2-0A85-5BC2-DC3C-C4A7C45F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010" y="925494"/>
            <a:ext cx="2387755" cy="2839495"/>
          </a:xfrm>
          <a:prstGeom prst="rect">
            <a:avLst/>
          </a:prstGeom>
        </p:spPr>
      </p:pic>
      <p:pic>
        <p:nvPicPr>
          <p:cNvPr id="13" name="Picture 12" descr="A white text with black text&#10;&#10;Description automatically generated">
            <a:extLst>
              <a:ext uri="{FF2B5EF4-FFF2-40B4-BE49-F238E27FC236}">
                <a16:creationId xmlns:a16="http://schemas.microsoft.com/office/drawing/2014/main" id="{EAD20EBB-1AEB-1542-B7BD-43CC0546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45" y="1018664"/>
            <a:ext cx="2387755" cy="3106173"/>
          </a:xfrm>
          <a:prstGeom prst="rect">
            <a:avLst/>
          </a:prstGeom>
        </p:spPr>
      </p:pic>
      <p:pic>
        <p:nvPicPr>
          <p:cNvPr id="14" name="Picture 13" descr="A white text with black text&#10;&#10;Description automatically generated">
            <a:extLst>
              <a:ext uri="{FF2B5EF4-FFF2-40B4-BE49-F238E27FC236}">
                <a16:creationId xmlns:a16="http://schemas.microsoft.com/office/drawing/2014/main" id="{ADE4670C-A5D2-2FE2-0F56-CC5D34F7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010" y="3701361"/>
            <a:ext cx="2102005" cy="9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2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56F-2AB4-B745-BB4C-A68FB7A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Interesting Queries</a:t>
            </a:r>
          </a:p>
        </p:txBody>
      </p:sp>
      <p:grpSp>
        <p:nvGrpSpPr>
          <p:cNvPr id="3" name="Google Shape;2831;p35">
            <a:extLst>
              <a:ext uri="{FF2B5EF4-FFF2-40B4-BE49-F238E27FC236}">
                <a16:creationId xmlns:a16="http://schemas.microsoft.com/office/drawing/2014/main" id="{8538C4DE-A41A-D04A-BFB2-F8F0CFE74DC5}"/>
              </a:ext>
            </a:extLst>
          </p:cNvPr>
          <p:cNvGrpSpPr/>
          <p:nvPr/>
        </p:nvGrpSpPr>
        <p:grpSpPr>
          <a:xfrm>
            <a:off x="1067233" y="1254725"/>
            <a:ext cx="7434423" cy="827400"/>
            <a:chOff x="1067234" y="1254725"/>
            <a:chExt cx="3315854" cy="827400"/>
          </a:xfrm>
        </p:grpSpPr>
        <p:cxnSp>
          <p:nvCxnSpPr>
            <p:cNvPr id="4" name="Google Shape;2832;p35">
              <a:extLst>
                <a:ext uri="{FF2B5EF4-FFF2-40B4-BE49-F238E27FC236}">
                  <a16:creationId xmlns:a16="http://schemas.microsoft.com/office/drawing/2014/main" id="{DA115144-5DBF-9940-B760-9AFB063E9CE5}"/>
                </a:ext>
              </a:extLst>
            </p:cNvPr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" name="Google Shape;2833;p35">
              <a:extLst>
                <a:ext uri="{FF2B5EF4-FFF2-40B4-BE49-F238E27FC236}">
                  <a16:creationId xmlns:a16="http://schemas.microsoft.com/office/drawing/2014/main" id="{179141E3-9104-DD4B-ADBC-560277F9CB51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34;p35">
              <a:extLst>
                <a:ext uri="{FF2B5EF4-FFF2-40B4-BE49-F238E27FC236}">
                  <a16:creationId xmlns:a16="http://schemas.microsoft.com/office/drawing/2014/main" id="{91AED98A-77E4-864F-B9F8-82D5D9990C8D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2835;p35">
              <a:extLst>
                <a:ext uri="{FF2B5EF4-FFF2-40B4-BE49-F238E27FC236}">
                  <a16:creationId xmlns:a16="http://schemas.microsoft.com/office/drawing/2014/main" id="{2F3A46CD-0C41-6B43-8B59-C0555C9E8F9B}"/>
                </a:ext>
              </a:extLst>
            </p:cNvPr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862;p35">
            <a:extLst>
              <a:ext uri="{FF2B5EF4-FFF2-40B4-BE49-F238E27FC236}">
                <a16:creationId xmlns:a16="http://schemas.microsoft.com/office/drawing/2014/main" id="{9C23B971-B03B-6542-AEA5-5E53453E5A43}"/>
              </a:ext>
            </a:extLst>
          </p:cNvPr>
          <p:cNvSpPr txBox="1"/>
          <p:nvPr/>
        </p:nvSpPr>
        <p:spPr>
          <a:xfrm>
            <a:off x="2258568" y="1328177"/>
            <a:ext cx="6117336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>
                <a:solidFill>
                  <a:schemeClr val="lt2"/>
                </a:solidFill>
                <a:latin typeface="Calibri"/>
                <a:ea typeface="Fira Sans Extra Condensed SemiBold"/>
                <a:cs typeface="Calibri"/>
                <a:sym typeface="Fira Sans Extra Condensed SemiBold"/>
              </a:rPr>
              <a:t>Query 1 (Q13) Determine the most common industry interest among students with GPA &gt;= 3.5 in each course.</a:t>
            </a:r>
            <a:endParaRPr lang="en-US" sz="1800" b="1">
              <a:solidFill>
                <a:schemeClr val="lt2"/>
              </a:solidFill>
              <a:latin typeface="Calibri" panose="020F0502020204030204" pitchFamily="34" charset="0"/>
              <a:ea typeface="Fira Sans Extra Condensed SemiBold"/>
              <a:cs typeface="Calibri" panose="020F0502020204030204" pitchFamily="34" charset="0"/>
            </a:endParaRPr>
          </a:p>
        </p:txBody>
      </p:sp>
      <p:grpSp>
        <p:nvGrpSpPr>
          <p:cNvPr id="9" name="Google Shape;3009;p35">
            <a:extLst>
              <a:ext uri="{FF2B5EF4-FFF2-40B4-BE49-F238E27FC236}">
                <a16:creationId xmlns:a16="http://schemas.microsoft.com/office/drawing/2014/main" id="{7FBBBAA6-714D-E048-AF39-5403A30AE3AD}"/>
              </a:ext>
            </a:extLst>
          </p:cNvPr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10" name="Google Shape;3010;p35">
              <a:extLst>
                <a:ext uri="{FF2B5EF4-FFF2-40B4-BE49-F238E27FC236}">
                  <a16:creationId xmlns:a16="http://schemas.microsoft.com/office/drawing/2014/main" id="{6E2DCB2E-88FD-5245-8E05-59BFF9C2ECC9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1;p35">
              <a:extLst>
                <a:ext uri="{FF2B5EF4-FFF2-40B4-BE49-F238E27FC236}">
                  <a16:creationId xmlns:a16="http://schemas.microsoft.com/office/drawing/2014/main" id="{7BAAE0F1-65A9-0D44-B8C8-1CA896F62F04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2;p35">
              <a:extLst>
                <a:ext uri="{FF2B5EF4-FFF2-40B4-BE49-F238E27FC236}">
                  <a16:creationId xmlns:a16="http://schemas.microsoft.com/office/drawing/2014/main" id="{B54F6C25-E98E-7E40-AF19-9A9CF7430A55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3;p35">
              <a:extLst>
                <a:ext uri="{FF2B5EF4-FFF2-40B4-BE49-F238E27FC236}">
                  <a16:creationId xmlns:a16="http://schemas.microsoft.com/office/drawing/2014/main" id="{ECF13D72-F99D-EC44-9CCF-14ADDB807784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14;p35">
              <a:extLst>
                <a:ext uri="{FF2B5EF4-FFF2-40B4-BE49-F238E27FC236}">
                  <a16:creationId xmlns:a16="http://schemas.microsoft.com/office/drawing/2014/main" id="{DC879957-031E-124E-93AF-0031A31220F3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5;p35">
              <a:extLst>
                <a:ext uri="{FF2B5EF4-FFF2-40B4-BE49-F238E27FC236}">
                  <a16:creationId xmlns:a16="http://schemas.microsoft.com/office/drawing/2014/main" id="{9060DB53-3283-454F-9533-6B03A0ABB05C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16;p35">
              <a:extLst>
                <a:ext uri="{FF2B5EF4-FFF2-40B4-BE49-F238E27FC236}">
                  <a16:creationId xmlns:a16="http://schemas.microsoft.com/office/drawing/2014/main" id="{3CB7A0D7-1566-2643-BC40-B8D75DA7A868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17;p35">
              <a:extLst>
                <a:ext uri="{FF2B5EF4-FFF2-40B4-BE49-F238E27FC236}">
                  <a16:creationId xmlns:a16="http://schemas.microsoft.com/office/drawing/2014/main" id="{C30CE733-28C9-7941-A927-ACC9CA3E72D5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18;p35">
              <a:extLst>
                <a:ext uri="{FF2B5EF4-FFF2-40B4-BE49-F238E27FC236}">
                  <a16:creationId xmlns:a16="http://schemas.microsoft.com/office/drawing/2014/main" id="{8136FCF0-F04D-5748-A8BD-91C424E634D1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19;p35">
              <a:extLst>
                <a:ext uri="{FF2B5EF4-FFF2-40B4-BE49-F238E27FC236}">
                  <a16:creationId xmlns:a16="http://schemas.microsoft.com/office/drawing/2014/main" id="{4A222919-9AAC-D64B-AF8F-BE6BB5CD5F22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0;p35">
              <a:extLst>
                <a:ext uri="{FF2B5EF4-FFF2-40B4-BE49-F238E27FC236}">
                  <a16:creationId xmlns:a16="http://schemas.microsoft.com/office/drawing/2014/main" id="{8C91B902-26BC-5644-8530-FDEDB1243F27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1;p35">
              <a:extLst>
                <a:ext uri="{FF2B5EF4-FFF2-40B4-BE49-F238E27FC236}">
                  <a16:creationId xmlns:a16="http://schemas.microsoft.com/office/drawing/2014/main" id="{49E6321F-052F-E64F-8B04-E48212BF8037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2;p35">
              <a:extLst>
                <a:ext uri="{FF2B5EF4-FFF2-40B4-BE49-F238E27FC236}">
                  <a16:creationId xmlns:a16="http://schemas.microsoft.com/office/drawing/2014/main" id="{D0B47C91-9C76-6548-BB94-21FA0360F476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3;p35">
              <a:extLst>
                <a:ext uri="{FF2B5EF4-FFF2-40B4-BE49-F238E27FC236}">
                  <a16:creationId xmlns:a16="http://schemas.microsoft.com/office/drawing/2014/main" id="{B0E348DC-B179-7C42-9EF6-F05CF58F3419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24;p35">
              <a:extLst>
                <a:ext uri="{FF2B5EF4-FFF2-40B4-BE49-F238E27FC236}">
                  <a16:creationId xmlns:a16="http://schemas.microsoft.com/office/drawing/2014/main" id="{8BC7674F-06C4-D84A-BE95-49C477C8D460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5;p35">
              <a:extLst>
                <a:ext uri="{FF2B5EF4-FFF2-40B4-BE49-F238E27FC236}">
                  <a16:creationId xmlns:a16="http://schemas.microsoft.com/office/drawing/2014/main" id="{795334FD-6219-7A42-909F-FF6447798072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26;p35">
              <a:extLst>
                <a:ext uri="{FF2B5EF4-FFF2-40B4-BE49-F238E27FC236}">
                  <a16:creationId xmlns:a16="http://schemas.microsoft.com/office/drawing/2014/main" id="{F1A87B89-36F4-3341-BCC6-30C7E01CA431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27;p35">
              <a:extLst>
                <a:ext uri="{FF2B5EF4-FFF2-40B4-BE49-F238E27FC236}">
                  <a16:creationId xmlns:a16="http://schemas.microsoft.com/office/drawing/2014/main" id="{13EB145A-F806-D24A-BC75-5AC39677843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28;p35">
              <a:extLst>
                <a:ext uri="{FF2B5EF4-FFF2-40B4-BE49-F238E27FC236}">
                  <a16:creationId xmlns:a16="http://schemas.microsoft.com/office/drawing/2014/main" id="{AB6578EC-6B30-9648-8716-5755D57291A1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29;p35">
              <a:extLst>
                <a:ext uri="{FF2B5EF4-FFF2-40B4-BE49-F238E27FC236}">
                  <a16:creationId xmlns:a16="http://schemas.microsoft.com/office/drawing/2014/main" id="{8FE65BB2-633A-B34B-87F8-58859510953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0;p35">
              <a:extLst>
                <a:ext uri="{FF2B5EF4-FFF2-40B4-BE49-F238E27FC236}">
                  <a16:creationId xmlns:a16="http://schemas.microsoft.com/office/drawing/2014/main" id="{BE39ACD9-C3B0-4A46-A53A-4EC4E8E08FFB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1;p35">
              <a:extLst>
                <a:ext uri="{FF2B5EF4-FFF2-40B4-BE49-F238E27FC236}">
                  <a16:creationId xmlns:a16="http://schemas.microsoft.com/office/drawing/2014/main" id="{1DD816BF-C3B6-EC4B-B1B2-066C2BECC209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2;p35">
              <a:extLst>
                <a:ext uri="{FF2B5EF4-FFF2-40B4-BE49-F238E27FC236}">
                  <a16:creationId xmlns:a16="http://schemas.microsoft.com/office/drawing/2014/main" id="{D2701D66-745A-CB4C-B65F-2283AB60ED3F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3;p35">
              <a:extLst>
                <a:ext uri="{FF2B5EF4-FFF2-40B4-BE49-F238E27FC236}">
                  <a16:creationId xmlns:a16="http://schemas.microsoft.com/office/drawing/2014/main" id="{0A2D5073-7C13-2646-9D4F-C3E599A95B4C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4;p35">
              <a:extLst>
                <a:ext uri="{FF2B5EF4-FFF2-40B4-BE49-F238E27FC236}">
                  <a16:creationId xmlns:a16="http://schemas.microsoft.com/office/drawing/2014/main" id="{A57B67ED-120C-654F-91CC-9C234489B282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5;p35">
              <a:extLst>
                <a:ext uri="{FF2B5EF4-FFF2-40B4-BE49-F238E27FC236}">
                  <a16:creationId xmlns:a16="http://schemas.microsoft.com/office/drawing/2014/main" id="{7FA002D6-6862-354A-BA73-B47A3B195169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6;p35">
              <a:extLst>
                <a:ext uri="{FF2B5EF4-FFF2-40B4-BE49-F238E27FC236}">
                  <a16:creationId xmlns:a16="http://schemas.microsoft.com/office/drawing/2014/main" id="{B8030368-1671-2042-9979-D058287E9B9B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7;p35">
              <a:extLst>
                <a:ext uri="{FF2B5EF4-FFF2-40B4-BE49-F238E27FC236}">
                  <a16:creationId xmlns:a16="http://schemas.microsoft.com/office/drawing/2014/main" id="{908F1565-4A6C-4447-BCDC-3EDA2C6A0C5C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38;p35">
              <a:extLst>
                <a:ext uri="{FF2B5EF4-FFF2-40B4-BE49-F238E27FC236}">
                  <a16:creationId xmlns:a16="http://schemas.microsoft.com/office/drawing/2014/main" id="{19D3064D-0D65-3448-9F4C-48CEF53CAD17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39;p35">
              <a:extLst>
                <a:ext uri="{FF2B5EF4-FFF2-40B4-BE49-F238E27FC236}">
                  <a16:creationId xmlns:a16="http://schemas.microsoft.com/office/drawing/2014/main" id="{597A7C4D-D29A-8542-A5CB-B9E5F38C4ADB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0;p35">
              <a:extLst>
                <a:ext uri="{FF2B5EF4-FFF2-40B4-BE49-F238E27FC236}">
                  <a16:creationId xmlns:a16="http://schemas.microsoft.com/office/drawing/2014/main" id="{0CBE6F19-D1E6-B548-82A9-16E3E350BCBB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1;p35">
              <a:extLst>
                <a:ext uri="{FF2B5EF4-FFF2-40B4-BE49-F238E27FC236}">
                  <a16:creationId xmlns:a16="http://schemas.microsoft.com/office/drawing/2014/main" id="{870F0CD9-347E-6742-973D-29DF9563B457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2;p35">
              <a:extLst>
                <a:ext uri="{FF2B5EF4-FFF2-40B4-BE49-F238E27FC236}">
                  <a16:creationId xmlns:a16="http://schemas.microsoft.com/office/drawing/2014/main" id="{763FD14D-7A90-0E4A-8BFA-CBACFBF28D5B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3;p35">
              <a:extLst>
                <a:ext uri="{FF2B5EF4-FFF2-40B4-BE49-F238E27FC236}">
                  <a16:creationId xmlns:a16="http://schemas.microsoft.com/office/drawing/2014/main" id="{F6223F74-C01C-1C4E-B617-EFFD023B7461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44;p35">
              <a:extLst>
                <a:ext uri="{FF2B5EF4-FFF2-40B4-BE49-F238E27FC236}">
                  <a16:creationId xmlns:a16="http://schemas.microsoft.com/office/drawing/2014/main" id="{38831701-1703-BF4C-B741-C80ADBF10C79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45;p35">
              <a:extLst>
                <a:ext uri="{FF2B5EF4-FFF2-40B4-BE49-F238E27FC236}">
                  <a16:creationId xmlns:a16="http://schemas.microsoft.com/office/drawing/2014/main" id="{4F6B0699-39C9-7F44-9690-C45A1A0A9719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46;p35">
              <a:extLst>
                <a:ext uri="{FF2B5EF4-FFF2-40B4-BE49-F238E27FC236}">
                  <a16:creationId xmlns:a16="http://schemas.microsoft.com/office/drawing/2014/main" id="{876D7C5B-CAEC-8945-941E-CC7CAB9D9E60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47;p35">
              <a:extLst>
                <a:ext uri="{FF2B5EF4-FFF2-40B4-BE49-F238E27FC236}">
                  <a16:creationId xmlns:a16="http://schemas.microsoft.com/office/drawing/2014/main" id="{96D97141-080D-B542-A9C6-9C9BF384EC6A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48;p35">
              <a:extLst>
                <a:ext uri="{FF2B5EF4-FFF2-40B4-BE49-F238E27FC236}">
                  <a16:creationId xmlns:a16="http://schemas.microsoft.com/office/drawing/2014/main" id="{1AE31159-0FBE-314E-9659-EEAB3FFA492B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49;p35">
              <a:extLst>
                <a:ext uri="{FF2B5EF4-FFF2-40B4-BE49-F238E27FC236}">
                  <a16:creationId xmlns:a16="http://schemas.microsoft.com/office/drawing/2014/main" id="{83C0814F-4B09-CA4E-A968-638F3B280270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0;p35">
              <a:extLst>
                <a:ext uri="{FF2B5EF4-FFF2-40B4-BE49-F238E27FC236}">
                  <a16:creationId xmlns:a16="http://schemas.microsoft.com/office/drawing/2014/main" id="{CA377667-75A2-9F4C-B85E-F24B843A7162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1;p35">
              <a:extLst>
                <a:ext uri="{FF2B5EF4-FFF2-40B4-BE49-F238E27FC236}">
                  <a16:creationId xmlns:a16="http://schemas.microsoft.com/office/drawing/2014/main" id="{A922B017-4846-4246-96B3-D8708DCBC30C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2;p35">
              <a:extLst>
                <a:ext uri="{FF2B5EF4-FFF2-40B4-BE49-F238E27FC236}">
                  <a16:creationId xmlns:a16="http://schemas.microsoft.com/office/drawing/2014/main" id="{5DA6906A-2D5C-1645-B4CE-443597A59C9F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3053;p35">
              <a:extLst>
                <a:ext uri="{FF2B5EF4-FFF2-40B4-BE49-F238E27FC236}">
                  <a16:creationId xmlns:a16="http://schemas.microsoft.com/office/drawing/2014/main" id="{51306105-05F1-0542-A3C3-3DB2DEE6EF49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4" name="Google Shape;3054;p35">
                <a:extLst>
                  <a:ext uri="{FF2B5EF4-FFF2-40B4-BE49-F238E27FC236}">
                    <a16:creationId xmlns:a16="http://schemas.microsoft.com/office/drawing/2014/main" id="{BCED6F46-CFC3-7041-A2FF-56FEB0CA9AD6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055;p35">
                <a:extLst>
                  <a:ext uri="{FF2B5EF4-FFF2-40B4-BE49-F238E27FC236}">
                    <a16:creationId xmlns:a16="http://schemas.microsoft.com/office/drawing/2014/main" id="{66BFE5D3-D8B8-BB46-B684-119490AFC8A9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A94B31DB-F557-4B36-24B7-95553398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23" y="2468545"/>
            <a:ext cx="3517900" cy="222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951107E-756B-E4A2-6374-373A3F7C3900}"/>
              </a:ext>
            </a:extLst>
          </p:cNvPr>
          <p:cNvSpPr txBox="1"/>
          <p:nvPr/>
        </p:nvSpPr>
        <p:spPr>
          <a:xfrm>
            <a:off x="714968" y="2440074"/>
            <a:ext cx="4072094" cy="2272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200"/>
              </a:spcAft>
            </a:pPr>
            <a:r>
              <a:rPr lang="en-US"/>
              <a:t>Knowing the most common interest among students can be beneficial for:</a:t>
            </a:r>
          </a:p>
          <a:p>
            <a:pPr marL="285750" indent="-285750">
              <a:buChar char="•"/>
            </a:pPr>
            <a:r>
              <a:rPr lang="en-US"/>
              <a:t>Organize career fairs focused on popular industries to ensure students have the best chance to kickstart their careers.</a:t>
            </a:r>
          </a:p>
          <a:p>
            <a:pPr marL="285750" indent="-285750">
              <a:buChar char="•"/>
            </a:pPr>
            <a:r>
              <a:rPr lang="en-US"/>
              <a:t>Network with companies in favored industries for internships and job opportunities.</a:t>
            </a:r>
          </a:p>
          <a:p>
            <a:pPr marL="285750" indent="-285750">
              <a:buChar char="•"/>
            </a:pPr>
            <a:r>
              <a:rPr lang="en-US"/>
              <a:t>Forge research and development partnerships with leading industry players.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8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F56F-2AB4-B745-BB4C-A68FB7A8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Interesting Queries</a:t>
            </a:r>
          </a:p>
        </p:txBody>
      </p:sp>
      <p:grpSp>
        <p:nvGrpSpPr>
          <p:cNvPr id="3" name="Google Shape;2831;p35">
            <a:extLst>
              <a:ext uri="{FF2B5EF4-FFF2-40B4-BE49-F238E27FC236}">
                <a16:creationId xmlns:a16="http://schemas.microsoft.com/office/drawing/2014/main" id="{8538C4DE-A41A-D04A-BFB2-F8F0CFE74DC5}"/>
              </a:ext>
            </a:extLst>
          </p:cNvPr>
          <p:cNvGrpSpPr/>
          <p:nvPr/>
        </p:nvGrpSpPr>
        <p:grpSpPr>
          <a:xfrm>
            <a:off x="1067233" y="1254725"/>
            <a:ext cx="7434423" cy="827400"/>
            <a:chOff x="1067234" y="1254725"/>
            <a:chExt cx="3315854" cy="827400"/>
          </a:xfrm>
        </p:grpSpPr>
        <p:cxnSp>
          <p:nvCxnSpPr>
            <p:cNvPr id="4" name="Google Shape;2832;p35">
              <a:extLst>
                <a:ext uri="{FF2B5EF4-FFF2-40B4-BE49-F238E27FC236}">
                  <a16:creationId xmlns:a16="http://schemas.microsoft.com/office/drawing/2014/main" id="{DA115144-5DBF-9940-B760-9AFB063E9CE5}"/>
                </a:ext>
              </a:extLst>
            </p:cNvPr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" name="Google Shape;2833;p35">
              <a:extLst>
                <a:ext uri="{FF2B5EF4-FFF2-40B4-BE49-F238E27FC236}">
                  <a16:creationId xmlns:a16="http://schemas.microsoft.com/office/drawing/2014/main" id="{179141E3-9104-DD4B-ADBC-560277F9CB51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34;p35">
              <a:extLst>
                <a:ext uri="{FF2B5EF4-FFF2-40B4-BE49-F238E27FC236}">
                  <a16:creationId xmlns:a16="http://schemas.microsoft.com/office/drawing/2014/main" id="{91AED98A-77E4-864F-B9F8-82D5D9990C8D}"/>
                </a:ext>
              </a:extLst>
            </p:cNvPr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2835;p35">
              <a:extLst>
                <a:ext uri="{FF2B5EF4-FFF2-40B4-BE49-F238E27FC236}">
                  <a16:creationId xmlns:a16="http://schemas.microsoft.com/office/drawing/2014/main" id="{2F3A46CD-0C41-6B43-8B59-C0555C9E8F9B}"/>
                </a:ext>
              </a:extLst>
            </p:cNvPr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862;p35">
            <a:extLst>
              <a:ext uri="{FF2B5EF4-FFF2-40B4-BE49-F238E27FC236}">
                <a16:creationId xmlns:a16="http://schemas.microsoft.com/office/drawing/2014/main" id="{9C23B971-B03B-6542-AEA5-5E53453E5A43}"/>
              </a:ext>
            </a:extLst>
          </p:cNvPr>
          <p:cNvSpPr txBox="1"/>
          <p:nvPr/>
        </p:nvSpPr>
        <p:spPr>
          <a:xfrm>
            <a:off x="2258568" y="1328177"/>
            <a:ext cx="6117336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000" b="1">
                <a:solidFill>
                  <a:schemeClr val="lt2"/>
                </a:solidFill>
                <a:latin typeface="Calibri"/>
                <a:ea typeface="Fira Sans Extra Condensed SemiBold"/>
                <a:cs typeface="Calibri"/>
                <a:sym typeface="Fira Sans Extra Condensed SemiBold"/>
              </a:rPr>
              <a:t>Query 2: Q8 Identify the most popular course in each department and list the course average grade.</a:t>
            </a:r>
            <a:endParaRPr sz="2000" b="1">
              <a:solidFill>
                <a:schemeClr val="lt2"/>
              </a:solidFill>
              <a:latin typeface="Calibri" panose="020F0502020204030204" pitchFamily="34" charset="0"/>
              <a:ea typeface="Fira Sans Extra Condensed SemiBold"/>
              <a:cs typeface="Calibri" panose="020F0502020204030204" pitchFamily="34" charset="0"/>
              <a:sym typeface="Fira Sans Extra Condensed SemiBold"/>
            </a:endParaRPr>
          </a:p>
        </p:txBody>
      </p:sp>
      <p:grpSp>
        <p:nvGrpSpPr>
          <p:cNvPr id="9" name="Google Shape;3009;p35">
            <a:extLst>
              <a:ext uri="{FF2B5EF4-FFF2-40B4-BE49-F238E27FC236}">
                <a16:creationId xmlns:a16="http://schemas.microsoft.com/office/drawing/2014/main" id="{7FBBBAA6-714D-E048-AF39-5403A30AE3AD}"/>
              </a:ext>
            </a:extLst>
          </p:cNvPr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10" name="Google Shape;3010;p35">
              <a:extLst>
                <a:ext uri="{FF2B5EF4-FFF2-40B4-BE49-F238E27FC236}">
                  <a16:creationId xmlns:a16="http://schemas.microsoft.com/office/drawing/2014/main" id="{6E2DCB2E-88FD-5245-8E05-59BFF9C2ECC9}"/>
                </a:ext>
              </a:extLst>
            </p:cNvPr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1;p35">
              <a:extLst>
                <a:ext uri="{FF2B5EF4-FFF2-40B4-BE49-F238E27FC236}">
                  <a16:creationId xmlns:a16="http://schemas.microsoft.com/office/drawing/2014/main" id="{7BAAE0F1-65A9-0D44-B8C8-1CA896F62F04}"/>
                </a:ext>
              </a:extLst>
            </p:cNvPr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2;p35">
              <a:extLst>
                <a:ext uri="{FF2B5EF4-FFF2-40B4-BE49-F238E27FC236}">
                  <a16:creationId xmlns:a16="http://schemas.microsoft.com/office/drawing/2014/main" id="{B54F6C25-E98E-7E40-AF19-9A9CF7430A55}"/>
                </a:ext>
              </a:extLst>
            </p:cNvPr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3;p35">
              <a:extLst>
                <a:ext uri="{FF2B5EF4-FFF2-40B4-BE49-F238E27FC236}">
                  <a16:creationId xmlns:a16="http://schemas.microsoft.com/office/drawing/2014/main" id="{ECF13D72-F99D-EC44-9CCF-14ADDB807784}"/>
                </a:ext>
              </a:extLst>
            </p:cNvPr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14;p35">
              <a:extLst>
                <a:ext uri="{FF2B5EF4-FFF2-40B4-BE49-F238E27FC236}">
                  <a16:creationId xmlns:a16="http://schemas.microsoft.com/office/drawing/2014/main" id="{DC879957-031E-124E-93AF-0031A31220F3}"/>
                </a:ext>
              </a:extLst>
            </p:cNvPr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5;p35">
              <a:extLst>
                <a:ext uri="{FF2B5EF4-FFF2-40B4-BE49-F238E27FC236}">
                  <a16:creationId xmlns:a16="http://schemas.microsoft.com/office/drawing/2014/main" id="{9060DB53-3283-454F-9533-6B03A0ABB05C}"/>
                </a:ext>
              </a:extLst>
            </p:cNvPr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16;p35">
              <a:extLst>
                <a:ext uri="{FF2B5EF4-FFF2-40B4-BE49-F238E27FC236}">
                  <a16:creationId xmlns:a16="http://schemas.microsoft.com/office/drawing/2014/main" id="{3CB7A0D7-1566-2643-BC40-B8D75DA7A868}"/>
                </a:ext>
              </a:extLst>
            </p:cNvPr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17;p35">
              <a:extLst>
                <a:ext uri="{FF2B5EF4-FFF2-40B4-BE49-F238E27FC236}">
                  <a16:creationId xmlns:a16="http://schemas.microsoft.com/office/drawing/2014/main" id="{C30CE733-28C9-7941-A927-ACC9CA3E72D5}"/>
                </a:ext>
              </a:extLst>
            </p:cNvPr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18;p35">
              <a:extLst>
                <a:ext uri="{FF2B5EF4-FFF2-40B4-BE49-F238E27FC236}">
                  <a16:creationId xmlns:a16="http://schemas.microsoft.com/office/drawing/2014/main" id="{8136FCF0-F04D-5748-A8BD-91C424E634D1}"/>
                </a:ext>
              </a:extLst>
            </p:cNvPr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19;p35">
              <a:extLst>
                <a:ext uri="{FF2B5EF4-FFF2-40B4-BE49-F238E27FC236}">
                  <a16:creationId xmlns:a16="http://schemas.microsoft.com/office/drawing/2014/main" id="{4A222919-9AAC-D64B-AF8F-BE6BB5CD5F22}"/>
                </a:ext>
              </a:extLst>
            </p:cNvPr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0;p35">
              <a:extLst>
                <a:ext uri="{FF2B5EF4-FFF2-40B4-BE49-F238E27FC236}">
                  <a16:creationId xmlns:a16="http://schemas.microsoft.com/office/drawing/2014/main" id="{8C91B902-26BC-5644-8530-FDEDB1243F27}"/>
                </a:ext>
              </a:extLst>
            </p:cNvPr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1;p35">
              <a:extLst>
                <a:ext uri="{FF2B5EF4-FFF2-40B4-BE49-F238E27FC236}">
                  <a16:creationId xmlns:a16="http://schemas.microsoft.com/office/drawing/2014/main" id="{49E6321F-052F-E64F-8B04-E48212BF8037}"/>
                </a:ext>
              </a:extLst>
            </p:cNvPr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2;p35">
              <a:extLst>
                <a:ext uri="{FF2B5EF4-FFF2-40B4-BE49-F238E27FC236}">
                  <a16:creationId xmlns:a16="http://schemas.microsoft.com/office/drawing/2014/main" id="{D0B47C91-9C76-6548-BB94-21FA0360F476}"/>
                </a:ext>
              </a:extLst>
            </p:cNvPr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3;p35">
              <a:extLst>
                <a:ext uri="{FF2B5EF4-FFF2-40B4-BE49-F238E27FC236}">
                  <a16:creationId xmlns:a16="http://schemas.microsoft.com/office/drawing/2014/main" id="{B0E348DC-B179-7C42-9EF6-F05CF58F3419}"/>
                </a:ext>
              </a:extLst>
            </p:cNvPr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24;p35">
              <a:extLst>
                <a:ext uri="{FF2B5EF4-FFF2-40B4-BE49-F238E27FC236}">
                  <a16:creationId xmlns:a16="http://schemas.microsoft.com/office/drawing/2014/main" id="{8BC7674F-06C4-D84A-BE95-49C477C8D460}"/>
                </a:ext>
              </a:extLst>
            </p:cNvPr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5;p35">
              <a:extLst>
                <a:ext uri="{FF2B5EF4-FFF2-40B4-BE49-F238E27FC236}">
                  <a16:creationId xmlns:a16="http://schemas.microsoft.com/office/drawing/2014/main" id="{795334FD-6219-7A42-909F-FF6447798072}"/>
                </a:ext>
              </a:extLst>
            </p:cNvPr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26;p35">
              <a:extLst>
                <a:ext uri="{FF2B5EF4-FFF2-40B4-BE49-F238E27FC236}">
                  <a16:creationId xmlns:a16="http://schemas.microsoft.com/office/drawing/2014/main" id="{F1A87B89-36F4-3341-BCC6-30C7E01CA431}"/>
                </a:ext>
              </a:extLst>
            </p:cNvPr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27;p35">
              <a:extLst>
                <a:ext uri="{FF2B5EF4-FFF2-40B4-BE49-F238E27FC236}">
                  <a16:creationId xmlns:a16="http://schemas.microsoft.com/office/drawing/2014/main" id="{13EB145A-F806-D24A-BC75-5AC39677843A}"/>
                </a:ext>
              </a:extLst>
            </p:cNvPr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28;p35">
              <a:extLst>
                <a:ext uri="{FF2B5EF4-FFF2-40B4-BE49-F238E27FC236}">
                  <a16:creationId xmlns:a16="http://schemas.microsoft.com/office/drawing/2014/main" id="{AB6578EC-6B30-9648-8716-5755D57291A1}"/>
                </a:ext>
              </a:extLst>
            </p:cNvPr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29;p35">
              <a:extLst>
                <a:ext uri="{FF2B5EF4-FFF2-40B4-BE49-F238E27FC236}">
                  <a16:creationId xmlns:a16="http://schemas.microsoft.com/office/drawing/2014/main" id="{8FE65BB2-633A-B34B-87F8-588595109531}"/>
                </a:ext>
              </a:extLst>
            </p:cNvPr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0;p35">
              <a:extLst>
                <a:ext uri="{FF2B5EF4-FFF2-40B4-BE49-F238E27FC236}">
                  <a16:creationId xmlns:a16="http://schemas.microsoft.com/office/drawing/2014/main" id="{BE39ACD9-C3B0-4A46-A53A-4EC4E8E08FFB}"/>
                </a:ext>
              </a:extLst>
            </p:cNvPr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1;p35">
              <a:extLst>
                <a:ext uri="{FF2B5EF4-FFF2-40B4-BE49-F238E27FC236}">
                  <a16:creationId xmlns:a16="http://schemas.microsoft.com/office/drawing/2014/main" id="{1DD816BF-C3B6-EC4B-B1B2-066C2BECC209}"/>
                </a:ext>
              </a:extLst>
            </p:cNvPr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2;p35">
              <a:extLst>
                <a:ext uri="{FF2B5EF4-FFF2-40B4-BE49-F238E27FC236}">
                  <a16:creationId xmlns:a16="http://schemas.microsoft.com/office/drawing/2014/main" id="{D2701D66-745A-CB4C-B65F-2283AB60ED3F}"/>
                </a:ext>
              </a:extLst>
            </p:cNvPr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3;p35">
              <a:extLst>
                <a:ext uri="{FF2B5EF4-FFF2-40B4-BE49-F238E27FC236}">
                  <a16:creationId xmlns:a16="http://schemas.microsoft.com/office/drawing/2014/main" id="{0A2D5073-7C13-2646-9D4F-C3E599A95B4C}"/>
                </a:ext>
              </a:extLst>
            </p:cNvPr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4;p35">
              <a:extLst>
                <a:ext uri="{FF2B5EF4-FFF2-40B4-BE49-F238E27FC236}">
                  <a16:creationId xmlns:a16="http://schemas.microsoft.com/office/drawing/2014/main" id="{A57B67ED-120C-654F-91CC-9C234489B282}"/>
                </a:ext>
              </a:extLst>
            </p:cNvPr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5;p35">
              <a:extLst>
                <a:ext uri="{FF2B5EF4-FFF2-40B4-BE49-F238E27FC236}">
                  <a16:creationId xmlns:a16="http://schemas.microsoft.com/office/drawing/2014/main" id="{7FA002D6-6862-354A-BA73-B47A3B195169}"/>
                </a:ext>
              </a:extLst>
            </p:cNvPr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6;p35">
              <a:extLst>
                <a:ext uri="{FF2B5EF4-FFF2-40B4-BE49-F238E27FC236}">
                  <a16:creationId xmlns:a16="http://schemas.microsoft.com/office/drawing/2014/main" id="{B8030368-1671-2042-9979-D058287E9B9B}"/>
                </a:ext>
              </a:extLst>
            </p:cNvPr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7;p35">
              <a:extLst>
                <a:ext uri="{FF2B5EF4-FFF2-40B4-BE49-F238E27FC236}">
                  <a16:creationId xmlns:a16="http://schemas.microsoft.com/office/drawing/2014/main" id="{908F1565-4A6C-4447-BCDC-3EDA2C6A0C5C}"/>
                </a:ext>
              </a:extLst>
            </p:cNvPr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38;p35">
              <a:extLst>
                <a:ext uri="{FF2B5EF4-FFF2-40B4-BE49-F238E27FC236}">
                  <a16:creationId xmlns:a16="http://schemas.microsoft.com/office/drawing/2014/main" id="{19D3064D-0D65-3448-9F4C-48CEF53CAD17}"/>
                </a:ext>
              </a:extLst>
            </p:cNvPr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39;p35">
              <a:extLst>
                <a:ext uri="{FF2B5EF4-FFF2-40B4-BE49-F238E27FC236}">
                  <a16:creationId xmlns:a16="http://schemas.microsoft.com/office/drawing/2014/main" id="{597A7C4D-D29A-8542-A5CB-B9E5F38C4ADB}"/>
                </a:ext>
              </a:extLst>
            </p:cNvPr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0;p35">
              <a:extLst>
                <a:ext uri="{FF2B5EF4-FFF2-40B4-BE49-F238E27FC236}">
                  <a16:creationId xmlns:a16="http://schemas.microsoft.com/office/drawing/2014/main" id="{0CBE6F19-D1E6-B548-82A9-16E3E350BCBB}"/>
                </a:ext>
              </a:extLst>
            </p:cNvPr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1;p35">
              <a:extLst>
                <a:ext uri="{FF2B5EF4-FFF2-40B4-BE49-F238E27FC236}">
                  <a16:creationId xmlns:a16="http://schemas.microsoft.com/office/drawing/2014/main" id="{870F0CD9-347E-6742-973D-29DF9563B457}"/>
                </a:ext>
              </a:extLst>
            </p:cNvPr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2;p35">
              <a:extLst>
                <a:ext uri="{FF2B5EF4-FFF2-40B4-BE49-F238E27FC236}">
                  <a16:creationId xmlns:a16="http://schemas.microsoft.com/office/drawing/2014/main" id="{763FD14D-7A90-0E4A-8BFA-CBACFBF28D5B}"/>
                </a:ext>
              </a:extLst>
            </p:cNvPr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3;p35">
              <a:extLst>
                <a:ext uri="{FF2B5EF4-FFF2-40B4-BE49-F238E27FC236}">
                  <a16:creationId xmlns:a16="http://schemas.microsoft.com/office/drawing/2014/main" id="{F6223F74-C01C-1C4E-B617-EFFD023B7461}"/>
                </a:ext>
              </a:extLst>
            </p:cNvPr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44;p35">
              <a:extLst>
                <a:ext uri="{FF2B5EF4-FFF2-40B4-BE49-F238E27FC236}">
                  <a16:creationId xmlns:a16="http://schemas.microsoft.com/office/drawing/2014/main" id="{38831701-1703-BF4C-B741-C80ADBF10C79}"/>
                </a:ext>
              </a:extLst>
            </p:cNvPr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45;p35">
              <a:extLst>
                <a:ext uri="{FF2B5EF4-FFF2-40B4-BE49-F238E27FC236}">
                  <a16:creationId xmlns:a16="http://schemas.microsoft.com/office/drawing/2014/main" id="{4F6B0699-39C9-7F44-9690-C45A1A0A9719}"/>
                </a:ext>
              </a:extLst>
            </p:cNvPr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46;p35">
              <a:extLst>
                <a:ext uri="{FF2B5EF4-FFF2-40B4-BE49-F238E27FC236}">
                  <a16:creationId xmlns:a16="http://schemas.microsoft.com/office/drawing/2014/main" id="{876D7C5B-CAEC-8945-941E-CC7CAB9D9E60}"/>
                </a:ext>
              </a:extLst>
            </p:cNvPr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47;p35">
              <a:extLst>
                <a:ext uri="{FF2B5EF4-FFF2-40B4-BE49-F238E27FC236}">
                  <a16:creationId xmlns:a16="http://schemas.microsoft.com/office/drawing/2014/main" id="{96D97141-080D-B542-A9C6-9C9BF384EC6A}"/>
                </a:ext>
              </a:extLst>
            </p:cNvPr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48;p35">
              <a:extLst>
                <a:ext uri="{FF2B5EF4-FFF2-40B4-BE49-F238E27FC236}">
                  <a16:creationId xmlns:a16="http://schemas.microsoft.com/office/drawing/2014/main" id="{1AE31159-0FBE-314E-9659-EEAB3FFA492B}"/>
                </a:ext>
              </a:extLst>
            </p:cNvPr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49;p35">
              <a:extLst>
                <a:ext uri="{FF2B5EF4-FFF2-40B4-BE49-F238E27FC236}">
                  <a16:creationId xmlns:a16="http://schemas.microsoft.com/office/drawing/2014/main" id="{83C0814F-4B09-CA4E-A968-638F3B280270}"/>
                </a:ext>
              </a:extLst>
            </p:cNvPr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0;p35">
              <a:extLst>
                <a:ext uri="{FF2B5EF4-FFF2-40B4-BE49-F238E27FC236}">
                  <a16:creationId xmlns:a16="http://schemas.microsoft.com/office/drawing/2014/main" id="{CA377667-75A2-9F4C-B85E-F24B843A7162}"/>
                </a:ext>
              </a:extLst>
            </p:cNvPr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1;p35">
              <a:extLst>
                <a:ext uri="{FF2B5EF4-FFF2-40B4-BE49-F238E27FC236}">
                  <a16:creationId xmlns:a16="http://schemas.microsoft.com/office/drawing/2014/main" id="{A922B017-4846-4246-96B3-D8708DCBC30C}"/>
                </a:ext>
              </a:extLst>
            </p:cNvPr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2;p35">
              <a:extLst>
                <a:ext uri="{FF2B5EF4-FFF2-40B4-BE49-F238E27FC236}">
                  <a16:creationId xmlns:a16="http://schemas.microsoft.com/office/drawing/2014/main" id="{5DA6906A-2D5C-1645-B4CE-443597A59C9F}"/>
                </a:ext>
              </a:extLst>
            </p:cNvPr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3053;p35">
              <a:extLst>
                <a:ext uri="{FF2B5EF4-FFF2-40B4-BE49-F238E27FC236}">
                  <a16:creationId xmlns:a16="http://schemas.microsoft.com/office/drawing/2014/main" id="{51306105-05F1-0542-A3C3-3DB2DEE6EF49}"/>
                </a:ext>
              </a:extLst>
            </p:cNvPr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4" name="Google Shape;3054;p35">
                <a:extLst>
                  <a:ext uri="{FF2B5EF4-FFF2-40B4-BE49-F238E27FC236}">
                    <a16:creationId xmlns:a16="http://schemas.microsoft.com/office/drawing/2014/main" id="{BCED6F46-CFC3-7041-A2FF-56FEB0CA9AD6}"/>
                  </a:ext>
                </a:extLst>
              </p:cNvPr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055;p35">
                <a:extLst>
                  <a:ext uri="{FF2B5EF4-FFF2-40B4-BE49-F238E27FC236}">
                    <a16:creationId xmlns:a16="http://schemas.microsoft.com/office/drawing/2014/main" id="{66BFE5D3-D8B8-BB46-B684-119490AFC8A9}"/>
                  </a:ext>
                </a:extLst>
              </p:cNvPr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6" name="Picture 55" descr="A screenshot of a computer&#10;&#10;Description automatically generated">
            <a:extLst>
              <a:ext uri="{FF2B5EF4-FFF2-40B4-BE49-F238E27FC236}">
                <a16:creationId xmlns:a16="http://schemas.microsoft.com/office/drawing/2014/main" id="{ED892514-1B28-F179-43AB-3CDD5144A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2" t="-105" r="221" b="48701"/>
          <a:stretch/>
        </p:blipFill>
        <p:spPr>
          <a:xfrm>
            <a:off x="515106" y="2529774"/>
            <a:ext cx="3335013" cy="181257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6B0197C-377A-9ED7-D3DF-48E6F195A510}"/>
              </a:ext>
            </a:extLst>
          </p:cNvPr>
          <p:cNvSpPr txBox="1"/>
          <p:nvPr/>
        </p:nvSpPr>
        <p:spPr>
          <a:xfrm>
            <a:off x="4387901" y="2300684"/>
            <a:ext cx="4072094" cy="2272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200"/>
              </a:spcAft>
            </a:pPr>
            <a:r>
              <a:rPr lang="en-US"/>
              <a:t>Knowing the most popular courses and their average grades can be beneficial for:</a:t>
            </a:r>
          </a:p>
          <a:p>
            <a:pPr marL="285750" indent="-285750">
              <a:buChar char="•"/>
            </a:pPr>
            <a:r>
              <a:rPr lang="en-US"/>
              <a:t>Improve the current curriculum to align with students' interests and need.</a:t>
            </a:r>
          </a:p>
          <a:p>
            <a:pPr marL="285750" indent="-285750">
              <a:buChar char="•"/>
            </a:pPr>
            <a:r>
              <a:rPr lang="en-US"/>
              <a:t>Measure the teaching quality by assessing the relationship between enrollment count and average grade.</a:t>
            </a:r>
          </a:p>
          <a:p>
            <a:pPr marL="285750" indent="-285750">
              <a:buChar char="•"/>
            </a:pPr>
            <a:r>
              <a:rPr lang="en-US"/>
              <a:t>Integrate course popularity in resource-planning decision.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563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9391DF1F1CF4E8F13B63C77AD8606" ma:contentTypeVersion="7" ma:contentTypeDescription="Create a new document." ma:contentTypeScope="" ma:versionID="f11e419c75f76dcb221668f1ebe2d800">
  <xsd:schema xmlns:xsd="http://www.w3.org/2001/XMLSchema" xmlns:xs="http://www.w3.org/2001/XMLSchema" xmlns:p="http://schemas.microsoft.com/office/2006/metadata/properties" xmlns:ns2="5677c071-b826-4607-b4ad-d8429a01b92e" targetNamespace="http://schemas.microsoft.com/office/2006/metadata/properties" ma:root="true" ma:fieldsID="256a404a29981fc99404f32c0e298b4a" ns2:_="">
    <xsd:import namespace="5677c071-b826-4607-b4ad-d8429a01b9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7c071-b826-4607-b4ad-d8429a01b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AFB0A6-D1AA-441B-8AD3-8D9A318A8D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A4BE5A-D553-45E2-AE98-E8CE2A02F3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E71DD4-8A6A-4531-8A6F-700323DF9E5F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Data Migration Process Infographics by Slidesgo</vt:lpstr>
      <vt:lpstr>MMAConnect Connecting Minds, Empowering Futures</vt:lpstr>
      <vt:lpstr>Project Overview</vt:lpstr>
      <vt:lpstr>Mission Statement</vt:lpstr>
      <vt:lpstr>Mission Objective</vt:lpstr>
      <vt:lpstr>ERD</vt:lpstr>
      <vt:lpstr>Relational Schema</vt:lpstr>
      <vt:lpstr>Relational Schema</vt:lpstr>
      <vt:lpstr>Interesting Queries</vt:lpstr>
      <vt:lpstr>Interesting Queries</vt:lpstr>
      <vt:lpstr>Learning Experience</vt:lpstr>
      <vt:lpstr>Looking Forward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MMAConnect Connecting Minds, Empowering Futures</dc:title>
  <cp:revision>1</cp:revision>
  <dcterms:modified xsi:type="dcterms:W3CDTF">2023-08-24T16:08:25Z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0x0101003DC9391DF1F1CF4E8F13B63C77AD8606</vt:lpwstr>
  </property>
</Properties>
</file>