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business.chron.com/swot-analysis-coffee-cafe-15644.html" TargetMode="External"/><Relationship Id="rId2" Type="http://schemas.openxmlformats.org/officeDocument/2006/relationships/hyperlink" Target="https://www.forbes.com/sites/forbestechcouncil/2018/07/31/eight-ways-big-data-and-ai-are-changing-the-business-world/#34f20d445b6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653" y="1028579"/>
            <a:ext cx="8825658" cy="78894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of meeting: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811746"/>
          </a:xfrm>
        </p:spPr>
        <p:txBody>
          <a:bodyPr/>
          <a:lstStyle/>
          <a:p>
            <a:r>
              <a:rPr lang="en-IN" dirty="0" smtClean="0"/>
              <a:t>In search of  internship, based on my skills.</a:t>
            </a:r>
          </a:p>
          <a:p>
            <a:r>
              <a:rPr lang="en-IN" dirty="0" smtClean="0"/>
              <a:t>And business growth of </a:t>
            </a:r>
            <a:r>
              <a:rPr lang="en-IN" dirty="0" err="1" smtClean="0"/>
              <a:t>Filli</a:t>
            </a:r>
            <a:r>
              <a:rPr lang="en-IN" dirty="0" smtClean="0"/>
              <a:t> Cafe,.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31" y="3095898"/>
            <a:ext cx="3869102" cy="3056707"/>
          </a:xfrm>
        </p:spPr>
      </p:pic>
      <p:sp>
        <p:nvSpPr>
          <p:cNvPr id="5" name="TextBox 4"/>
          <p:cNvSpPr txBox="1"/>
          <p:nvPr/>
        </p:nvSpPr>
        <p:spPr>
          <a:xfrm>
            <a:off x="1154954" y="1680632"/>
            <a:ext cx="94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According to Restaurant time: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can we focus more on SWOT?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0686"/>
            <a:ext cx="8825659" cy="3799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Big Data is </a:t>
            </a:r>
            <a:r>
              <a:rPr lang="en-US" b="1" dirty="0"/>
              <a:t>Changing The Business </a:t>
            </a:r>
            <a:r>
              <a:rPr lang="en-US" b="1" dirty="0" smtClean="0"/>
              <a:t>World according to </a:t>
            </a:r>
            <a:r>
              <a:rPr lang="en-US" b="1" dirty="0" err="1" smtClean="0"/>
              <a:t>forbes</a:t>
            </a:r>
            <a:r>
              <a:rPr lang="en-US" b="1" dirty="0" smtClean="0"/>
              <a:t> :</a:t>
            </a:r>
          </a:p>
          <a:p>
            <a:pPr marL="0" indent="0">
              <a:buNone/>
            </a:pPr>
            <a:r>
              <a:rPr lang="en-IN" b="1" dirty="0" smtClean="0"/>
              <a:t>1. Improved Business Intelligence</a:t>
            </a:r>
          </a:p>
          <a:p>
            <a:pPr marL="0" indent="0">
              <a:buNone/>
            </a:pPr>
            <a:r>
              <a:rPr lang="en-US" dirty="0" smtClean="0"/>
              <a:t>Analyzing businesses has become easier and more effective thanks to business intelligence. The set of data tools that makes business intelligence possible is big data. </a:t>
            </a:r>
          </a:p>
          <a:p>
            <a:pPr marL="0" indent="0">
              <a:buNone/>
            </a:pPr>
            <a:r>
              <a:rPr lang="en-IN" b="1" dirty="0" smtClean="0"/>
              <a:t>2. </a:t>
            </a:r>
            <a:r>
              <a:rPr lang="en-US" b="1" dirty="0" smtClean="0"/>
              <a:t> </a:t>
            </a:r>
            <a:r>
              <a:rPr lang="en-US" b="1" dirty="0"/>
              <a:t>Understanding, Targeting And Serving </a:t>
            </a:r>
            <a:r>
              <a:rPr lang="en-US" b="1" dirty="0" smtClean="0"/>
              <a:t>Customers.</a:t>
            </a:r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/>
              <a:t> The Introduction Of Customer Responsive </a:t>
            </a:r>
            <a:r>
              <a:rPr lang="en-US" b="1" dirty="0" smtClean="0"/>
              <a:t>Products.</a:t>
            </a:r>
          </a:p>
          <a:p>
            <a:pPr marL="0" indent="0">
              <a:buNone/>
            </a:pPr>
            <a:r>
              <a:rPr lang="en-US" dirty="0"/>
              <a:t>Rather than relying on customers to tell a business what they want from a product, data analysis can be used to predict what is wanted out of a product.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9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Filli</a:t>
            </a:r>
            <a:r>
              <a:rPr lang="en-IN" dirty="0" smtClean="0"/>
              <a:t> Cafe has database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695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If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Yes </a:t>
            </a:r>
          </a:p>
          <a:p>
            <a:pPr marL="0" indent="0">
              <a:buNone/>
            </a:pPr>
            <a:r>
              <a:rPr lang="en-IN" dirty="0" smtClean="0"/>
              <a:t> Can I be intern to answer the questions like,( Based on </a:t>
            </a:r>
            <a:r>
              <a:rPr lang="en-IN" dirty="0" err="1" smtClean="0"/>
              <a:t>Filli’s</a:t>
            </a:r>
            <a:r>
              <a:rPr lang="en-IN" dirty="0" smtClean="0"/>
              <a:t> Menu) :</a:t>
            </a:r>
          </a:p>
          <a:p>
            <a:pPr marL="0" indent="0">
              <a:buNone/>
            </a:pPr>
            <a:r>
              <a:rPr lang="en-IN" dirty="0" smtClean="0"/>
              <a:t>Q1) What type of sandwiches customer’s like most?</a:t>
            </a:r>
          </a:p>
          <a:p>
            <a:pPr marL="0" indent="0">
              <a:buNone/>
            </a:pPr>
            <a:r>
              <a:rPr lang="en-IN" dirty="0" smtClean="0"/>
              <a:t>Q2) Maximum revenue generated through Franchise or Cafe?</a:t>
            </a:r>
          </a:p>
          <a:p>
            <a:pPr marL="0" indent="0">
              <a:buNone/>
            </a:pPr>
            <a:r>
              <a:rPr lang="en-IN" dirty="0" smtClean="0"/>
              <a:t>Q3) Which </a:t>
            </a:r>
            <a:r>
              <a:rPr lang="en-IN" dirty="0" err="1" smtClean="0"/>
              <a:t>Iceage</a:t>
            </a:r>
            <a:r>
              <a:rPr lang="en-IN" dirty="0" smtClean="0"/>
              <a:t> are preferred most ? </a:t>
            </a:r>
            <a:r>
              <a:rPr lang="en-IN" dirty="0" err="1" smtClean="0"/>
              <a:t>Iceage</a:t>
            </a:r>
            <a:r>
              <a:rPr lang="en-IN" dirty="0" smtClean="0"/>
              <a:t> season wise?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8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501" y="783551"/>
            <a:ext cx="8825658" cy="1059104"/>
          </a:xfrm>
        </p:spPr>
        <p:txBody>
          <a:bodyPr/>
          <a:lstStyle/>
          <a:p>
            <a:r>
              <a:rPr lang="en-IN" dirty="0" smtClean="0"/>
              <a:t>Visualisations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1981199"/>
            <a:ext cx="4294908" cy="275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1981200"/>
            <a:ext cx="3580515" cy="2757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564" y="4918364"/>
            <a:ext cx="987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Violin plot, Line Graph ,</a:t>
            </a:r>
            <a:r>
              <a:rPr lang="en-IN" dirty="0" err="1" smtClean="0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155700" y="678874"/>
            <a:ext cx="8824913" cy="1108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If (No) 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Help you to design Database 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Model like this will help the concern person very well : </a:t>
            </a:r>
            <a:r>
              <a:rPr lang="en-IN" dirty="0" err="1" smtClean="0">
                <a:solidFill>
                  <a:schemeClr val="bg1"/>
                </a:solidFill>
              </a:rPr>
              <a:t>Eg</a:t>
            </a:r>
            <a:r>
              <a:rPr lang="en-IN" dirty="0" smtClean="0">
                <a:solidFill>
                  <a:schemeClr val="bg1"/>
                </a:solidFill>
              </a:rPr>
              <a:t>- Fact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66" y="2377439"/>
            <a:ext cx="5572125" cy="34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287383"/>
            <a:ext cx="9379541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https://www.forbes.com/sites/forbestechcouncil/2018/07/31/eight-ways-big-data-and-ai-are-changing-the-business-world/#</a:t>
            </a:r>
            <a:r>
              <a:rPr lang="en-IN" dirty="0" smtClean="0">
                <a:hlinkClick r:id="rId2"/>
              </a:rPr>
              <a:t>34f20d445b6d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https://smallbusiness.chron.com/swot-analysis-coffee-cafe-15644.html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671</TotalTime>
  <Words>183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Introduction</vt:lpstr>
      <vt:lpstr>Purpose of meeting: </vt:lpstr>
      <vt:lpstr>Research:</vt:lpstr>
      <vt:lpstr>How can we focus more on SWOT?</vt:lpstr>
      <vt:lpstr>Filli Cafe has database :</vt:lpstr>
      <vt:lpstr>Visualisations :</vt:lpstr>
      <vt:lpstr>PowerPoint Presentation</vt:lpstr>
      <vt:lpstr>PowerPoint Presentation</vt:lpstr>
      <vt:lpstr>Reference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Arham Ansari</dc:creator>
  <cp:lastModifiedBy>Arham Ansari</cp:lastModifiedBy>
  <cp:revision>8</cp:revision>
  <dcterms:created xsi:type="dcterms:W3CDTF">2019-03-24T18:14:55Z</dcterms:created>
  <dcterms:modified xsi:type="dcterms:W3CDTF">2019-03-25T05:26:47Z</dcterms:modified>
</cp:coreProperties>
</file>