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4257" autoAdjust="0"/>
  </p:normalViewPr>
  <p:slideViewPr>
    <p:cSldViewPr snapToGrid="0">
      <p:cViewPr varScale="1">
        <p:scale>
          <a:sx n="76" d="100"/>
          <a:sy n="76" d="100"/>
        </p:scale>
        <p:origin x="12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432A-C482-46D1-A4FA-AACF2F4A041E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D5F8B-C74A-4E2C-9593-22D301408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collected between 2001 and 2012 labeled by board-certified radiologists Stanford Hospital</a:t>
            </a:r>
          </a:p>
          <a:p>
            <a:endParaRPr lang="en-US" dirty="0"/>
          </a:p>
          <a:p>
            <a:r>
              <a:rPr lang="en-US" dirty="0"/>
              <a:t>Split into 7 categories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D5F8B-C74A-4E2C-9593-22D301408A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1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aim of this project is to create a model in order to accurately classify and predict whether or not an x-ray image is normal or abnormal.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test set these are the results from 3 randomly selected highly experienced Radiologists.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results are based on a </a:t>
            </a:r>
            <a:r>
              <a:rPr lang="en-US" b="1" dirty="0"/>
              <a:t>169-layer convolutional neural network by a team from Stanford.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Baseline performance is comparable to radiologist performance in detecting abnormalities on finger studies and equivalent on wrist studies.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However, baseline performance is lower than best radiologist performance in detecting abnormalities on elbow, forearm, hand, humerus, shoulder studies, and overall, indicating that the task is a good challenge for future research.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D5F8B-C74A-4E2C-9593-22D301408A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5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 model: start with simple models such as logistic regression, KNN, Decision Tree,</a:t>
            </a:r>
          </a:p>
          <a:p>
            <a:endParaRPr lang="en-US" dirty="0"/>
          </a:p>
          <a:p>
            <a:r>
              <a:rPr lang="en-US" dirty="0"/>
              <a:t>Evaluate hyperparameters of best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D5F8B-C74A-4E2C-9593-22D301408A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Pytorch is a library which contains many tools for image processing/augmenting and outputting a dataset from a group of images</a:t>
            </a:r>
          </a:p>
          <a:p>
            <a:r>
              <a:rPr lang="en-US" dirty="0"/>
              <a:t>Use it to scale and transform images as neural networks require images of the same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Computation time : as image data contains many features, especially for Convolutional neural networks will require a great deal of time for training the model as well as choosing the optimal hyperparameters via grid search.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D5F8B-C74A-4E2C-9593-22D301408A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D5F8B-C74A-4E2C-9593-22D301408A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mp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4764-D770-4940-8F67-E30320F76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Musculoskeletal</a:t>
            </a:r>
            <a:br>
              <a:rPr lang="en-US" b="1" dirty="0"/>
            </a:br>
            <a:r>
              <a:rPr lang="en-US" dirty="0"/>
              <a:t> abnormality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4B1C4-DCC2-4E70-B4B9-A0C7D16FE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Arham Haq</a:t>
            </a:r>
          </a:p>
        </p:txBody>
      </p:sp>
    </p:spTree>
    <p:extLst>
      <p:ext uri="{BB962C8B-B14F-4D97-AF65-F5344CB8AC3E}">
        <p14:creationId xmlns:p14="http://schemas.microsoft.com/office/powerpoint/2010/main" val="28316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E704-1F9D-4D2F-9BAC-B961EE4D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3481"/>
            <a:ext cx="7729728" cy="118872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130F-00E5-47CE-B7B0-61109C82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98" y="1656540"/>
            <a:ext cx="4968450" cy="3101983"/>
          </a:xfrm>
        </p:spPr>
        <p:txBody>
          <a:bodyPr/>
          <a:lstStyle/>
          <a:p>
            <a:r>
              <a:rPr lang="en-US" dirty="0"/>
              <a:t>MURA(</a:t>
            </a:r>
            <a:r>
              <a:rPr lang="en-US" b="1" dirty="0"/>
              <a:t>mu</a:t>
            </a:r>
            <a:r>
              <a:rPr lang="en-US" dirty="0"/>
              <a:t>sculoskeletal </a:t>
            </a:r>
            <a:r>
              <a:rPr lang="en-US" b="1" dirty="0"/>
              <a:t>ra</a:t>
            </a:r>
            <a:r>
              <a:rPr lang="en-US" dirty="0"/>
              <a:t>diographs) Stanford Deep learning competition</a:t>
            </a:r>
          </a:p>
          <a:p>
            <a:pPr marL="285750" indent="-285750"/>
            <a:r>
              <a:rPr lang="en-US" dirty="0"/>
              <a:t>40, 561images from 12,173 patients</a:t>
            </a:r>
          </a:p>
          <a:p>
            <a:pPr marL="285750" indent="-285750"/>
            <a:r>
              <a:rPr lang="en-US" dirty="0"/>
              <a:t>Elbow, Finger, Forearm, Hand, Humerus, Shoulder, and Wrist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2D45F-5960-4356-BC25-56FA14F62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9953" y="1422201"/>
            <a:ext cx="4802047" cy="4317225"/>
          </a:xfrm>
          <a:prstGeom prst="rect">
            <a:avLst/>
          </a:prstGeom>
        </p:spPr>
      </p:pic>
      <p:pic>
        <p:nvPicPr>
          <p:cNvPr id="9" name="Picture 8" descr="cid:3f493c29-3c48-4c78-8181-4737e29e4937">
            <a:extLst>
              <a:ext uri="{FF2B5EF4-FFF2-40B4-BE49-F238E27FC236}">
                <a16:creationId xmlns:a16="http://schemas.microsoft.com/office/drawing/2014/main" id="{6F4F3360-0B0E-4E90-AD91-5522D1C3349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8" y="3650468"/>
            <a:ext cx="6965856" cy="3101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78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6563-747B-4F1E-B714-B0B47D4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458"/>
            <a:ext cx="7729728" cy="1188720"/>
          </a:xfrm>
        </p:spPr>
        <p:txBody>
          <a:bodyPr/>
          <a:lstStyle/>
          <a:p>
            <a:r>
              <a:rPr lang="en-US" i="1" dirty="0"/>
              <a:t>Research Questions / Hypothesized Outcome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F0A27A-EF0D-4B11-90CA-EA4A4D92F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1807" y="1934750"/>
            <a:ext cx="6800193" cy="211594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8232FE-E605-419A-9459-60879DE9CF36}"/>
              </a:ext>
            </a:extLst>
          </p:cNvPr>
          <p:cNvSpPr txBox="1"/>
          <p:nvPr/>
        </p:nvSpPr>
        <p:spPr>
          <a:xfrm>
            <a:off x="520889" y="1934750"/>
            <a:ext cx="429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well can our model predict abnormalities compared to experienced Radiologist?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C48D8C6-3C3E-4D98-8EAA-F6C45DD2A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5" y="4316412"/>
            <a:ext cx="60102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6D1E-5432-42DF-BC03-AFE3A916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Planned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FE59-055A-4801-B61B-47C8F7EE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293364" cy="3101983"/>
          </a:xfrm>
        </p:spPr>
        <p:txBody>
          <a:bodyPr>
            <a:normAutofit/>
          </a:bodyPr>
          <a:lstStyle/>
          <a:p>
            <a:r>
              <a:rPr lang="en-US" dirty="0"/>
              <a:t>Data preprocessing: </a:t>
            </a:r>
          </a:p>
          <a:p>
            <a:pPr lvl="1"/>
            <a:r>
              <a:rPr lang="en-US" dirty="0"/>
              <a:t>Image manipulation</a:t>
            </a:r>
          </a:p>
          <a:p>
            <a:pPr lvl="1"/>
            <a:r>
              <a:rPr lang="en-US" dirty="0"/>
              <a:t>Flatten and convert to array</a:t>
            </a:r>
          </a:p>
          <a:p>
            <a:r>
              <a:rPr lang="en-US" dirty="0"/>
              <a:t>Splitting data into train/test</a:t>
            </a:r>
          </a:p>
          <a:p>
            <a:r>
              <a:rPr lang="en-US" dirty="0"/>
              <a:t>Choosing a classifier model</a:t>
            </a:r>
          </a:p>
          <a:p>
            <a:r>
              <a:rPr lang="en-US" dirty="0"/>
              <a:t>Evaluate best classifier (hyperparameter testing)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88A80-D720-4ADB-81F9-E1F4DDD9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088" y="2247900"/>
            <a:ext cx="1755204" cy="290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A6817-3358-4BD5-BE4B-857E6785F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463" y="2247900"/>
            <a:ext cx="1455738" cy="29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D57F-8B84-4A1E-ABD8-5093998B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Potential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32D6-E13C-42F6-9B5B-14B4A33EC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80256"/>
          </a:xfrm>
        </p:spPr>
        <p:txBody>
          <a:bodyPr>
            <a:normAutofit fontScale="47500" lnSpcReduction="20000"/>
          </a:bodyPr>
          <a:lstStyle/>
          <a:p>
            <a:r>
              <a:rPr lang="en-US" sz="6400" dirty="0"/>
              <a:t>Combining and creating a new dataset </a:t>
            </a:r>
          </a:p>
          <a:p>
            <a:endParaRPr lang="en-US" sz="6400" dirty="0"/>
          </a:p>
          <a:p>
            <a:r>
              <a:rPr lang="en-US" sz="6400" dirty="0"/>
              <a:t>Working with new libraries: </a:t>
            </a:r>
          </a:p>
          <a:p>
            <a:pPr lvl="1"/>
            <a:r>
              <a:rPr lang="en-US" sz="6400" dirty="0"/>
              <a:t>Pytorch (Image processing)</a:t>
            </a:r>
          </a:p>
          <a:p>
            <a:pPr lvl="1"/>
            <a:r>
              <a:rPr lang="en-US" sz="6400" dirty="0"/>
              <a:t>TensorFlow (Neural networks)</a:t>
            </a:r>
          </a:p>
          <a:p>
            <a:pPr lvl="1"/>
            <a:endParaRPr lang="en-US" sz="6400" dirty="0"/>
          </a:p>
          <a:p>
            <a:r>
              <a:rPr lang="en-US" sz="6400" dirty="0"/>
              <a:t>Computation time for training models</a:t>
            </a:r>
          </a:p>
          <a:p>
            <a:pPr marL="0" indent="0">
              <a:buNone/>
            </a:pPr>
            <a:r>
              <a:rPr lang="en-US" sz="6400" dirty="0"/>
              <a:t>      </a:t>
            </a:r>
          </a:p>
          <a:p>
            <a:pPr marL="0" indent="0">
              <a:buNone/>
            </a:pPr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9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033F-44DF-47F8-ABD7-8073D06B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75992"/>
            <a:ext cx="7729728" cy="1188720"/>
          </a:xfrm>
        </p:spPr>
        <p:txBody>
          <a:bodyPr/>
          <a:lstStyle/>
          <a:p>
            <a:r>
              <a:rPr lang="en-US" dirty="0"/>
              <a:t>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6406670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236</TotalTime>
  <Words>351</Words>
  <Application>Microsoft Office PowerPoint</Application>
  <PresentationFormat>Widescreen</PresentationFormat>
  <Paragraphs>57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Musculoskeletal  abnormality classification</vt:lpstr>
      <vt:lpstr>Dataset</vt:lpstr>
      <vt:lpstr>Research Questions / Hypothesized Outcome</vt:lpstr>
      <vt:lpstr>Planned Methodology</vt:lpstr>
      <vt:lpstr>Potential Challenges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Musculoskeletal  abnormality classification</dc:title>
  <dc:creator>arham haq</dc:creator>
  <cp:lastModifiedBy>arham haq</cp:lastModifiedBy>
  <cp:revision>12</cp:revision>
  <dcterms:created xsi:type="dcterms:W3CDTF">2019-03-08T15:57:29Z</dcterms:created>
  <dcterms:modified xsi:type="dcterms:W3CDTF">2019-03-08T19:54:21Z</dcterms:modified>
</cp:coreProperties>
</file>