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362404"/>
            <a:ext cx="9144000" cy="21535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563888" y="3481047"/>
            <a:ext cx="1296144" cy="276999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Group 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040475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using SVD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-13154" y="237827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LINEAR ALGEBRA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-13154" y="366726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Ahmad Waleed Akhtar    BSCE22003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Muhammad Arham         BSCE22007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Hadia Ahmad                   BSCE22017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Singular Value Decomposition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 (SVD) is a method of representing a matrix as a series of linear approximations that expose the underlying meaning-structure of the matrix. The goal of SVD is to find the optimal set of factors that best predict the outcome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 has a number of real life applications like image processing, approximation in recommender systems and Principal Component Analysis etc.</a:t>
            </a:r>
          </a:p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concern is Image Compression using SVD.</a:t>
            </a:r>
          </a:p>
          <a:p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using SVD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goal was to compress an image using SVD, the procedure of compressing a color image is as follows,</a:t>
            </a:r>
          </a:p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split into it’s 3 color channels Red, Green and Blue.</a:t>
            </a:r>
          </a:p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SVD each channel is split into three matrixes U, S and V where S is a diagonal matrix and U and V are orthonormal matrix.</a:t>
            </a:r>
          </a:p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Certain number of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a new image is created which is not as sharp as the real image but gives all the important information.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Compression using SVD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64896" cy="4796884"/>
          </a:xfrm>
        </p:spPr>
      </p:pic>
    </p:spTree>
    <p:extLst>
      <p:ext uri="{BB962C8B-B14F-4D97-AF65-F5344CB8AC3E}">
        <p14:creationId xmlns:p14="http://schemas.microsoft.com/office/powerpoint/2010/main" val="16282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Compression using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image below is almost identical to the original one but on close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inspection we notice that background in original image is sharper and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clearer than compressed image.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29123"/>
            <a:ext cx="8064896" cy="23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235</Words>
  <Application>Microsoft Office PowerPoint</Application>
  <PresentationFormat>On-screen Show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Theme</vt:lpstr>
      <vt:lpstr>PowerPoint Presentation</vt:lpstr>
      <vt:lpstr> Singular Value Decomposition </vt:lpstr>
      <vt:lpstr> Image Compression using SVD</vt:lpstr>
      <vt:lpstr> Image Compression using SVD</vt:lpstr>
      <vt:lpstr> Image Compression using SVD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Arham Tahir</cp:lastModifiedBy>
  <cp:revision>18</cp:revision>
  <dcterms:created xsi:type="dcterms:W3CDTF">2014-04-01T16:27:38Z</dcterms:created>
  <dcterms:modified xsi:type="dcterms:W3CDTF">2023-04-25T16:44:48Z</dcterms:modified>
</cp:coreProperties>
</file>