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70" r:id="rId3"/>
    <p:sldId id="258" r:id="rId4"/>
    <p:sldId id="259" r:id="rId5"/>
    <p:sldId id="260" r:id="rId6"/>
    <p:sldId id="261" r:id="rId7"/>
    <p:sldId id="271" r:id="rId8"/>
    <p:sldId id="272" r:id="rId9"/>
    <p:sldId id="273" r:id="rId10"/>
    <p:sldId id="266" r:id="rId11"/>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C5B161-3F4F-4C46-A1A8-30D2034F6CD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62FC671-75CF-4EAF-AD21-42D1C4519754}">
      <dgm:prSet/>
      <dgm:spPr/>
      <dgm:t>
        <a:bodyPr/>
        <a:lstStyle/>
        <a:p>
          <a:r>
            <a:rPr lang="en-US" dirty="0"/>
            <a:t>Ahmad Waleed Akhtar BSCE22003</a:t>
          </a:r>
        </a:p>
      </dgm:t>
    </dgm:pt>
    <dgm:pt modelId="{EB9EEDA2-B1D7-4E57-BBE6-99889D340E07}" type="parTrans" cxnId="{F346F8FE-6B59-4098-A011-4CE1B878DF07}">
      <dgm:prSet/>
      <dgm:spPr/>
      <dgm:t>
        <a:bodyPr/>
        <a:lstStyle/>
        <a:p>
          <a:endParaRPr lang="en-US"/>
        </a:p>
      </dgm:t>
    </dgm:pt>
    <dgm:pt modelId="{4205EF6D-84FF-4CB6-A40B-5FDAABA50B1F}" type="sibTrans" cxnId="{F346F8FE-6B59-4098-A011-4CE1B878DF07}">
      <dgm:prSet/>
      <dgm:spPr/>
      <dgm:t>
        <a:bodyPr/>
        <a:lstStyle/>
        <a:p>
          <a:endParaRPr lang="en-US"/>
        </a:p>
      </dgm:t>
    </dgm:pt>
    <dgm:pt modelId="{32BDA681-8BB5-4CA9-B3DC-4B2BB49B3043}">
      <dgm:prSet/>
      <dgm:spPr/>
      <dgm:t>
        <a:bodyPr/>
        <a:lstStyle/>
        <a:p>
          <a:pPr>
            <a:buClrTx/>
            <a:buSzTx/>
            <a:buFont typeface="Arial" panose="020B0604020202020204" pitchFamily="34" charset="0"/>
            <a:buChar char="•"/>
          </a:pPr>
          <a:r>
            <a:rPr lang="en-US" dirty="0"/>
            <a:t>Muhammad Arham BSCE22007</a:t>
          </a:r>
        </a:p>
      </dgm:t>
    </dgm:pt>
    <dgm:pt modelId="{6CA72C93-EF13-45AA-9EBA-905B83DF3413}" type="parTrans" cxnId="{F34DA529-0054-4B7F-BB43-A963FD0BF036}">
      <dgm:prSet/>
      <dgm:spPr/>
      <dgm:t>
        <a:bodyPr/>
        <a:lstStyle/>
        <a:p>
          <a:endParaRPr lang="en-PK"/>
        </a:p>
      </dgm:t>
    </dgm:pt>
    <dgm:pt modelId="{CB196205-1563-4912-9757-136B1FADEE3C}" type="sibTrans" cxnId="{F34DA529-0054-4B7F-BB43-A963FD0BF036}">
      <dgm:prSet/>
      <dgm:spPr/>
      <dgm:t>
        <a:bodyPr/>
        <a:lstStyle/>
        <a:p>
          <a:endParaRPr lang="en-PK"/>
        </a:p>
      </dgm:t>
    </dgm:pt>
    <dgm:pt modelId="{F5683350-F692-4917-A0DD-D55B0BEF5B62}">
      <dgm:prSet/>
      <dgm:spPr/>
      <dgm:t>
        <a:bodyPr/>
        <a:lstStyle/>
        <a:p>
          <a:pPr>
            <a:buClrTx/>
            <a:buSzTx/>
            <a:buFont typeface="Arial" panose="020B0604020202020204" pitchFamily="34" charset="0"/>
            <a:buChar char="•"/>
          </a:pPr>
          <a:r>
            <a:rPr lang="en-US"/>
            <a:t>Muhammad Miqdad Ahmad BSCE22001</a:t>
          </a:r>
          <a:endParaRPr lang="en-US" dirty="0"/>
        </a:p>
      </dgm:t>
    </dgm:pt>
    <dgm:pt modelId="{7CBC53AB-AF83-41D0-9727-DBD8B5B44378}" type="parTrans" cxnId="{663E4875-5850-4F32-8427-7FBC9DE61CD8}">
      <dgm:prSet/>
      <dgm:spPr/>
      <dgm:t>
        <a:bodyPr/>
        <a:lstStyle/>
        <a:p>
          <a:endParaRPr lang="en-PK"/>
        </a:p>
      </dgm:t>
    </dgm:pt>
    <dgm:pt modelId="{3E383FA7-93C3-42A4-8AAC-ED8481316789}" type="sibTrans" cxnId="{663E4875-5850-4F32-8427-7FBC9DE61CD8}">
      <dgm:prSet/>
      <dgm:spPr/>
      <dgm:t>
        <a:bodyPr/>
        <a:lstStyle/>
        <a:p>
          <a:endParaRPr lang="en-PK"/>
        </a:p>
      </dgm:t>
    </dgm:pt>
    <dgm:pt modelId="{C97FE6CA-DA00-4AB3-9FF2-22FEF5ACC594}" type="pres">
      <dgm:prSet presAssocID="{67C5B161-3F4F-4C46-A1A8-30D2034F6CDE}" presName="linear" presStyleCnt="0">
        <dgm:presLayoutVars>
          <dgm:dir/>
          <dgm:animLvl val="lvl"/>
          <dgm:resizeHandles val="exact"/>
        </dgm:presLayoutVars>
      </dgm:prSet>
      <dgm:spPr/>
    </dgm:pt>
    <dgm:pt modelId="{38C3ACA4-866D-445C-866D-195A293BFB48}" type="pres">
      <dgm:prSet presAssocID="{32BDA681-8BB5-4CA9-B3DC-4B2BB49B3043}" presName="parentLin" presStyleCnt="0"/>
      <dgm:spPr/>
    </dgm:pt>
    <dgm:pt modelId="{DABB0FE2-1EC0-41C9-9918-092A7C68FB02}" type="pres">
      <dgm:prSet presAssocID="{32BDA681-8BB5-4CA9-B3DC-4B2BB49B3043}" presName="parentLeftMargin" presStyleLbl="node1" presStyleIdx="0" presStyleCnt="3"/>
      <dgm:spPr/>
    </dgm:pt>
    <dgm:pt modelId="{51DAFA78-DEDC-49CC-9E74-89237799EE6B}" type="pres">
      <dgm:prSet presAssocID="{32BDA681-8BB5-4CA9-B3DC-4B2BB49B3043}" presName="parentText" presStyleLbl="node1" presStyleIdx="0" presStyleCnt="3">
        <dgm:presLayoutVars>
          <dgm:chMax val="0"/>
          <dgm:bulletEnabled val="1"/>
        </dgm:presLayoutVars>
      </dgm:prSet>
      <dgm:spPr/>
    </dgm:pt>
    <dgm:pt modelId="{D7D38CB7-295C-47F2-9AB0-6A4EDA096ABE}" type="pres">
      <dgm:prSet presAssocID="{32BDA681-8BB5-4CA9-B3DC-4B2BB49B3043}" presName="negativeSpace" presStyleCnt="0"/>
      <dgm:spPr/>
    </dgm:pt>
    <dgm:pt modelId="{AF38BA73-D34E-4B95-BB7D-6029D6BFABAF}" type="pres">
      <dgm:prSet presAssocID="{32BDA681-8BB5-4CA9-B3DC-4B2BB49B3043}" presName="childText" presStyleLbl="conFgAcc1" presStyleIdx="0" presStyleCnt="3">
        <dgm:presLayoutVars>
          <dgm:bulletEnabled val="1"/>
        </dgm:presLayoutVars>
      </dgm:prSet>
      <dgm:spPr/>
    </dgm:pt>
    <dgm:pt modelId="{9CD2B119-D5B8-45E8-B27D-EE228D98BA6E}" type="pres">
      <dgm:prSet presAssocID="{CB196205-1563-4912-9757-136B1FADEE3C}" presName="spaceBetweenRectangles" presStyleCnt="0"/>
      <dgm:spPr/>
    </dgm:pt>
    <dgm:pt modelId="{7A84D427-C813-432F-A182-AE509F2B31BF}" type="pres">
      <dgm:prSet presAssocID="{862FC671-75CF-4EAF-AD21-42D1C4519754}" presName="parentLin" presStyleCnt="0"/>
      <dgm:spPr/>
    </dgm:pt>
    <dgm:pt modelId="{911EFCDF-D71E-49BE-BF45-59FA349FF69A}" type="pres">
      <dgm:prSet presAssocID="{862FC671-75CF-4EAF-AD21-42D1C4519754}" presName="parentLeftMargin" presStyleLbl="node1" presStyleIdx="0" presStyleCnt="3"/>
      <dgm:spPr/>
    </dgm:pt>
    <dgm:pt modelId="{7A3EB180-0C70-46F9-869D-1C311CC87652}" type="pres">
      <dgm:prSet presAssocID="{862FC671-75CF-4EAF-AD21-42D1C4519754}" presName="parentText" presStyleLbl="node1" presStyleIdx="1" presStyleCnt="3">
        <dgm:presLayoutVars>
          <dgm:chMax val="0"/>
          <dgm:bulletEnabled val="1"/>
        </dgm:presLayoutVars>
      </dgm:prSet>
      <dgm:spPr/>
    </dgm:pt>
    <dgm:pt modelId="{B0AC5BF4-BB5B-4323-9F41-53438DC468E6}" type="pres">
      <dgm:prSet presAssocID="{862FC671-75CF-4EAF-AD21-42D1C4519754}" presName="negativeSpace" presStyleCnt="0"/>
      <dgm:spPr/>
    </dgm:pt>
    <dgm:pt modelId="{13102531-B7E4-44A0-960C-A4DF2017EB80}" type="pres">
      <dgm:prSet presAssocID="{862FC671-75CF-4EAF-AD21-42D1C4519754}" presName="childText" presStyleLbl="conFgAcc1" presStyleIdx="1" presStyleCnt="3">
        <dgm:presLayoutVars>
          <dgm:bulletEnabled val="1"/>
        </dgm:presLayoutVars>
      </dgm:prSet>
      <dgm:spPr/>
    </dgm:pt>
    <dgm:pt modelId="{829D6D79-E7B1-4B86-848E-A2244BD30387}" type="pres">
      <dgm:prSet presAssocID="{4205EF6D-84FF-4CB6-A40B-5FDAABA50B1F}" presName="spaceBetweenRectangles" presStyleCnt="0"/>
      <dgm:spPr/>
    </dgm:pt>
    <dgm:pt modelId="{2B14E49A-5DFE-41BA-837E-5334E1EF0677}" type="pres">
      <dgm:prSet presAssocID="{F5683350-F692-4917-A0DD-D55B0BEF5B62}" presName="parentLin" presStyleCnt="0"/>
      <dgm:spPr/>
    </dgm:pt>
    <dgm:pt modelId="{91220848-F61C-4465-BFFE-E5E0B70DCA77}" type="pres">
      <dgm:prSet presAssocID="{F5683350-F692-4917-A0DD-D55B0BEF5B62}" presName="parentLeftMargin" presStyleLbl="node1" presStyleIdx="1" presStyleCnt="3"/>
      <dgm:spPr/>
    </dgm:pt>
    <dgm:pt modelId="{F769CE61-3FEB-493C-9D61-C242796B9CFE}" type="pres">
      <dgm:prSet presAssocID="{F5683350-F692-4917-A0DD-D55B0BEF5B62}" presName="parentText" presStyleLbl="node1" presStyleIdx="2" presStyleCnt="3">
        <dgm:presLayoutVars>
          <dgm:chMax val="0"/>
          <dgm:bulletEnabled val="1"/>
        </dgm:presLayoutVars>
      </dgm:prSet>
      <dgm:spPr/>
    </dgm:pt>
    <dgm:pt modelId="{6423F6E9-F669-4332-A90D-ADE291A83527}" type="pres">
      <dgm:prSet presAssocID="{F5683350-F692-4917-A0DD-D55B0BEF5B62}" presName="negativeSpace" presStyleCnt="0"/>
      <dgm:spPr/>
    </dgm:pt>
    <dgm:pt modelId="{B7ABE124-9A66-49AA-B92E-2EBEC53C7EBC}" type="pres">
      <dgm:prSet presAssocID="{F5683350-F692-4917-A0DD-D55B0BEF5B62}" presName="childText" presStyleLbl="conFgAcc1" presStyleIdx="2" presStyleCnt="3">
        <dgm:presLayoutVars>
          <dgm:bulletEnabled val="1"/>
        </dgm:presLayoutVars>
      </dgm:prSet>
      <dgm:spPr/>
    </dgm:pt>
  </dgm:ptLst>
  <dgm:cxnLst>
    <dgm:cxn modelId="{3E75CC02-08B9-4B36-A3DD-36DDB26BB977}" type="presOf" srcId="{862FC671-75CF-4EAF-AD21-42D1C4519754}" destId="{7A3EB180-0C70-46F9-869D-1C311CC87652}" srcOrd="1" destOrd="0" presId="urn:microsoft.com/office/officeart/2005/8/layout/list1"/>
    <dgm:cxn modelId="{F3553C05-3DA7-442B-B717-0A333C93A087}" type="presOf" srcId="{32BDA681-8BB5-4CA9-B3DC-4B2BB49B3043}" destId="{51DAFA78-DEDC-49CC-9E74-89237799EE6B}" srcOrd="1" destOrd="0" presId="urn:microsoft.com/office/officeart/2005/8/layout/list1"/>
    <dgm:cxn modelId="{F74F431A-3075-4061-A77E-1D36646E17F3}" type="presOf" srcId="{862FC671-75CF-4EAF-AD21-42D1C4519754}" destId="{911EFCDF-D71E-49BE-BF45-59FA349FF69A}" srcOrd="0" destOrd="0" presId="urn:microsoft.com/office/officeart/2005/8/layout/list1"/>
    <dgm:cxn modelId="{F34DA529-0054-4B7F-BB43-A963FD0BF036}" srcId="{67C5B161-3F4F-4C46-A1A8-30D2034F6CDE}" destId="{32BDA681-8BB5-4CA9-B3DC-4B2BB49B3043}" srcOrd="0" destOrd="0" parTransId="{6CA72C93-EF13-45AA-9EBA-905B83DF3413}" sibTransId="{CB196205-1563-4912-9757-136B1FADEE3C}"/>
    <dgm:cxn modelId="{663E4875-5850-4F32-8427-7FBC9DE61CD8}" srcId="{67C5B161-3F4F-4C46-A1A8-30D2034F6CDE}" destId="{F5683350-F692-4917-A0DD-D55B0BEF5B62}" srcOrd="2" destOrd="0" parTransId="{7CBC53AB-AF83-41D0-9727-DBD8B5B44378}" sibTransId="{3E383FA7-93C3-42A4-8AAC-ED8481316789}"/>
    <dgm:cxn modelId="{ABCBC191-A1E9-4975-93D8-2311761BD8A9}" type="presOf" srcId="{32BDA681-8BB5-4CA9-B3DC-4B2BB49B3043}" destId="{DABB0FE2-1EC0-41C9-9918-092A7C68FB02}" srcOrd="0" destOrd="0" presId="urn:microsoft.com/office/officeart/2005/8/layout/list1"/>
    <dgm:cxn modelId="{8B459DCA-C83B-4E47-9689-9370C7A64B16}" type="presOf" srcId="{F5683350-F692-4917-A0DD-D55B0BEF5B62}" destId="{91220848-F61C-4465-BFFE-E5E0B70DCA77}" srcOrd="0" destOrd="0" presId="urn:microsoft.com/office/officeart/2005/8/layout/list1"/>
    <dgm:cxn modelId="{5EDF63D3-D8E0-4E8D-8DBE-E079F4108AA6}" type="presOf" srcId="{67C5B161-3F4F-4C46-A1A8-30D2034F6CDE}" destId="{C97FE6CA-DA00-4AB3-9FF2-22FEF5ACC594}" srcOrd="0" destOrd="0" presId="urn:microsoft.com/office/officeart/2005/8/layout/list1"/>
    <dgm:cxn modelId="{EFA9BFEB-3E3C-4729-BBE9-9FFF377792D0}" type="presOf" srcId="{F5683350-F692-4917-A0DD-D55B0BEF5B62}" destId="{F769CE61-3FEB-493C-9D61-C242796B9CFE}" srcOrd="1" destOrd="0" presId="urn:microsoft.com/office/officeart/2005/8/layout/list1"/>
    <dgm:cxn modelId="{F346F8FE-6B59-4098-A011-4CE1B878DF07}" srcId="{67C5B161-3F4F-4C46-A1A8-30D2034F6CDE}" destId="{862FC671-75CF-4EAF-AD21-42D1C4519754}" srcOrd="1" destOrd="0" parTransId="{EB9EEDA2-B1D7-4E57-BBE6-99889D340E07}" sibTransId="{4205EF6D-84FF-4CB6-A40B-5FDAABA50B1F}"/>
    <dgm:cxn modelId="{F8F4D2E2-072C-4DBB-99AD-31DF28D56505}" type="presParOf" srcId="{C97FE6CA-DA00-4AB3-9FF2-22FEF5ACC594}" destId="{38C3ACA4-866D-445C-866D-195A293BFB48}" srcOrd="0" destOrd="0" presId="urn:microsoft.com/office/officeart/2005/8/layout/list1"/>
    <dgm:cxn modelId="{6F2744B8-4997-4775-8EB2-C3E0D787422F}" type="presParOf" srcId="{38C3ACA4-866D-445C-866D-195A293BFB48}" destId="{DABB0FE2-1EC0-41C9-9918-092A7C68FB02}" srcOrd="0" destOrd="0" presId="urn:microsoft.com/office/officeart/2005/8/layout/list1"/>
    <dgm:cxn modelId="{1AD0D95D-FC9C-4AA9-B2C7-F17C21E74F5F}" type="presParOf" srcId="{38C3ACA4-866D-445C-866D-195A293BFB48}" destId="{51DAFA78-DEDC-49CC-9E74-89237799EE6B}" srcOrd="1" destOrd="0" presId="urn:microsoft.com/office/officeart/2005/8/layout/list1"/>
    <dgm:cxn modelId="{9CFDA749-9B2A-482E-A8E6-B6FC9B89E6AD}" type="presParOf" srcId="{C97FE6CA-DA00-4AB3-9FF2-22FEF5ACC594}" destId="{D7D38CB7-295C-47F2-9AB0-6A4EDA096ABE}" srcOrd="1" destOrd="0" presId="urn:microsoft.com/office/officeart/2005/8/layout/list1"/>
    <dgm:cxn modelId="{19EC644F-EC9E-45C8-A125-7938D66F68A0}" type="presParOf" srcId="{C97FE6CA-DA00-4AB3-9FF2-22FEF5ACC594}" destId="{AF38BA73-D34E-4B95-BB7D-6029D6BFABAF}" srcOrd="2" destOrd="0" presId="urn:microsoft.com/office/officeart/2005/8/layout/list1"/>
    <dgm:cxn modelId="{23101056-F1AA-4170-ACC8-7B00F28F3E38}" type="presParOf" srcId="{C97FE6CA-DA00-4AB3-9FF2-22FEF5ACC594}" destId="{9CD2B119-D5B8-45E8-B27D-EE228D98BA6E}" srcOrd="3" destOrd="0" presId="urn:microsoft.com/office/officeart/2005/8/layout/list1"/>
    <dgm:cxn modelId="{06310306-75AA-45E2-9975-35ADF1384832}" type="presParOf" srcId="{C97FE6CA-DA00-4AB3-9FF2-22FEF5ACC594}" destId="{7A84D427-C813-432F-A182-AE509F2B31BF}" srcOrd="4" destOrd="0" presId="urn:microsoft.com/office/officeart/2005/8/layout/list1"/>
    <dgm:cxn modelId="{E001C0E5-BE13-4B3E-92F1-F1CD7991924A}" type="presParOf" srcId="{7A84D427-C813-432F-A182-AE509F2B31BF}" destId="{911EFCDF-D71E-49BE-BF45-59FA349FF69A}" srcOrd="0" destOrd="0" presId="urn:microsoft.com/office/officeart/2005/8/layout/list1"/>
    <dgm:cxn modelId="{20CE16F3-2D6B-483C-BEE2-5563AE020E06}" type="presParOf" srcId="{7A84D427-C813-432F-A182-AE509F2B31BF}" destId="{7A3EB180-0C70-46F9-869D-1C311CC87652}" srcOrd="1" destOrd="0" presId="urn:microsoft.com/office/officeart/2005/8/layout/list1"/>
    <dgm:cxn modelId="{2643A1E5-BE07-4B8A-8256-82D8E58D018A}" type="presParOf" srcId="{C97FE6CA-DA00-4AB3-9FF2-22FEF5ACC594}" destId="{B0AC5BF4-BB5B-4323-9F41-53438DC468E6}" srcOrd="5" destOrd="0" presId="urn:microsoft.com/office/officeart/2005/8/layout/list1"/>
    <dgm:cxn modelId="{95130337-16EF-49B1-A492-F9A732926262}" type="presParOf" srcId="{C97FE6CA-DA00-4AB3-9FF2-22FEF5ACC594}" destId="{13102531-B7E4-44A0-960C-A4DF2017EB80}" srcOrd="6" destOrd="0" presId="urn:microsoft.com/office/officeart/2005/8/layout/list1"/>
    <dgm:cxn modelId="{C890E7A7-681C-4442-9797-9C5280F8E814}" type="presParOf" srcId="{C97FE6CA-DA00-4AB3-9FF2-22FEF5ACC594}" destId="{829D6D79-E7B1-4B86-848E-A2244BD30387}" srcOrd="7" destOrd="0" presId="urn:microsoft.com/office/officeart/2005/8/layout/list1"/>
    <dgm:cxn modelId="{84C6281C-2851-4A35-B921-3FD0005CB675}" type="presParOf" srcId="{C97FE6CA-DA00-4AB3-9FF2-22FEF5ACC594}" destId="{2B14E49A-5DFE-41BA-837E-5334E1EF0677}" srcOrd="8" destOrd="0" presId="urn:microsoft.com/office/officeart/2005/8/layout/list1"/>
    <dgm:cxn modelId="{2D37588F-D2DE-4A24-8652-99477C658BBF}" type="presParOf" srcId="{2B14E49A-5DFE-41BA-837E-5334E1EF0677}" destId="{91220848-F61C-4465-BFFE-E5E0B70DCA77}" srcOrd="0" destOrd="0" presId="urn:microsoft.com/office/officeart/2005/8/layout/list1"/>
    <dgm:cxn modelId="{196AAD4D-2A0B-406C-8955-69A32D0733C7}" type="presParOf" srcId="{2B14E49A-5DFE-41BA-837E-5334E1EF0677}" destId="{F769CE61-3FEB-493C-9D61-C242796B9CFE}" srcOrd="1" destOrd="0" presId="urn:microsoft.com/office/officeart/2005/8/layout/list1"/>
    <dgm:cxn modelId="{FFFD51B0-E87C-4BDA-BFF6-67D8404F0144}" type="presParOf" srcId="{C97FE6CA-DA00-4AB3-9FF2-22FEF5ACC594}" destId="{6423F6E9-F669-4332-A90D-ADE291A83527}" srcOrd="9" destOrd="0" presId="urn:microsoft.com/office/officeart/2005/8/layout/list1"/>
    <dgm:cxn modelId="{224A9BC0-F435-4097-9244-A0F6BE8A46BD}" type="presParOf" srcId="{C97FE6CA-DA00-4AB3-9FF2-22FEF5ACC594}" destId="{B7ABE124-9A66-49AA-B92E-2EBEC53C7EB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9E026C-6CCD-4E56-9940-490CB3B006CC}" type="doc">
      <dgm:prSet loTypeId="urn:microsoft.com/office/officeart/2008/layout/LinedList" loCatId="list" qsTypeId="urn:microsoft.com/office/officeart/2005/8/quickstyle/simple4" qsCatId="simple" csTypeId="urn:microsoft.com/office/officeart/2005/8/colors/accent2_2" csCatId="accent2" phldr="1"/>
      <dgm:spPr/>
      <dgm:t>
        <a:bodyPr/>
        <a:lstStyle/>
        <a:p>
          <a:endParaRPr lang="en-US"/>
        </a:p>
      </dgm:t>
    </dgm:pt>
    <dgm:pt modelId="{510BFC3C-59FA-48D3-A0A6-281C76097B59}">
      <dgm:prSet/>
      <dgm:spPr/>
      <dgm:t>
        <a:bodyPr/>
        <a:lstStyle/>
        <a:p>
          <a:r>
            <a:rPr lang="en-US" dirty="0"/>
            <a:t>Creating a user-friendly interface </a:t>
          </a:r>
        </a:p>
      </dgm:t>
    </dgm:pt>
    <dgm:pt modelId="{D57C89EA-E45C-47EE-86C0-D0DF570C2D2E}" type="parTrans" cxnId="{F1CD486D-79E6-4E24-94D9-C7FB3ED49162}">
      <dgm:prSet/>
      <dgm:spPr/>
      <dgm:t>
        <a:bodyPr/>
        <a:lstStyle/>
        <a:p>
          <a:endParaRPr lang="en-US"/>
        </a:p>
      </dgm:t>
    </dgm:pt>
    <dgm:pt modelId="{F53D7710-88E6-4E33-B999-A0459381322A}" type="sibTrans" cxnId="{F1CD486D-79E6-4E24-94D9-C7FB3ED49162}">
      <dgm:prSet/>
      <dgm:spPr/>
      <dgm:t>
        <a:bodyPr/>
        <a:lstStyle/>
        <a:p>
          <a:endParaRPr lang="en-US"/>
        </a:p>
      </dgm:t>
    </dgm:pt>
    <dgm:pt modelId="{5A0EB85F-077F-4425-B2DE-594EFA54EC62}">
      <dgm:prSet/>
      <dgm:spPr/>
      <dgm:t>
        <a:bodyPr/>
        <a:lstStyle/>
        <a:p>
          <a:r>
            <a:rPr lang="en-US" dirty="0"/>
            <a:t>Efficiently managing data through binary trees.</a:t>
          </a:r>
        </a:p>
      </dgm:t>
    </dgm:pt>
    <dgm:pt modelId="{74EC81DC-34F6-45DD-B34D-34DEEB005A55}" type="parTrans" cxnId="{E3E28569-F525-4E0D-B8D2-D40534AC900D}">
      <dgm:prSet/>
      <dgm:spPr/>
      <dgm:t>
        <a:bodyPr/>
        <a:lstStyle/>
        <a:p>
          <a:endParaRPr lang="en-US"/>
        </a:p>
      </dgm:t>
    </dgm:pt>
    <dgm:pt modelId="{5E1B4516-35D6-4FCD-BEC6-EFCB531130ED}" type="sibTrans" cxnId="{E3E28569-F525-4E0D-B8D2-D40534AC900D}">
      <dgm:prSet/>
      <dgm:spPr/>
      <dgm:t>
        <a:bodyPr/>
        <a:lstStyle/>
        <a:p>
          <a:endParaRPr lang="en-US"/>
        </a:p>
      </dgm:t>
    </dgm:pt>
    <dgm:pt modelId="{1B14BB94-FD33-41F3-A8F6-81B0EC043F19}">
      <dgm:prSet/>
      <dgm:spPr/>
      <dgm:t>
        <a:bodyPr/>
        <a:lstStyle/>
        <a:p>
          <a:r>
            <a:rPr lang="en-US" dirty="0"/>
            <a:t>Efficiently updating, adding and removing data.</a:t>
          </a:r>
        </a:p>
      </dgm:t>
    </dgm:pt>
    <dgm:pt modelId="{3A27A074-E559-442E-BF9D-1CCD764C4F6D}" type="parTrans" cxnId="{4AF6E6B4-3381-471C-A8C9-3BFCF92C5C87}">
      <dgm:prSet/>
      <dgm:spPr/>
      <dgm:t>
        <a:bodyPr/>
        <a:lstStyle/>
        <a:p>
          <a:endParaRPr lang="en-US"/>
        </a:p>
      </dgm:t>
    </dgm:pt>
    <dgm:pt modelId="{FE564971-B404-4E8B-9010-A1313B35B26A}" type="sibTrans" cxnId="{4AF6E6B4-3381-471C-A8C9-3BFCF92C5C87}">
      <dgm:prSet/>
      <dgm:spPr/>
      <dgm:t>
        <a:bodyPr/>
        <a:lstStyle/>
        <a:p>
          <a:endParaRPr lang="en-US"/>
        </a:p>
      </dgm:t>
    </dgm:pt>
    <dgm:pt modelId="{CCC04001-BE7A-45C0-A38A-C65A343A35AE}">
      <dgm:prSet/>
      <dgm:spPr/>
      <dgm:t>
        <a:bodyPr/>
        <a:lstStyle/>
        <a:p>
          <a:r>
            <a:rPr lang="en-US" dirty="0"/>
            <a:t>Efficiently allowing users to see their relative's prison records.</a:t>
          </a:r>
        </a:p>
      </dgm:t>
    </dgm:pt>
    <dgm:pt modelId="{BB6ADF9D-743E-468A-AC38-29485DFB7A52}" type="parTrans" cxnId="{DFD8E246-1BBA-4030-954C-45B1F0144CF8}">
      <dgm:prSet/>
      <dgm:spPr/>
      <dgm:t>
        <a:bodyPr/>
        <a:lstStyle/>
        <a:p>
          <a:endParaRPr lang="en-US"/>
        </a:p>
      </dgm:t>
    </dgm:pt>
    <dgm:pt modelId="{4C8082E3-9D32-49DC-97F9-7904DD8A5FC2}" type="sibTrans" cxnId="{DFD8E246-1BBA-4030-954C-45B1F0144CF8}">
      <dgm:prSet/>
      <dgm:spPr/>
      <dgm:t>
        <a:bodyPr/>
        <a:lstStyle/>
        <a:p>
          <a:endParaRPr lang="en-US"/>
        </a:p>
      </dgm:t>
    </dgm:pt>
    <dgm:pt modelId="{F922FE73-493B-44AB-B138-49A793557B39}">
      <dgm:prSet/>
      <dgm:spPr/>
      <dgm:t>
        <a:bodyPr/>
        <a:lstStyle/>
        <a:p>
          <a:r>
            <a:rPr lang="en-US" dirty="0"/>
            <a:t>Let prisoner only see his record.</a:t>
          </a:r>
        </a:p>
      </dgm:t>
    </dgm:pt>
    <dgm:pt modelId="{107DDB5C-E646-47C9-A3A4-B4882A3201E7}" type="parTrans" cxnId="{47CE8E31-76C7-42BA-88D2-E1F58B26AA84}">
      <dgm:prSet/>
      <dgm:spPr/>
      <dgm:t>
        <a:bodyPr/>
        <a:lstStyle/>
        <a:p>
          <a:endParaRPr lang="en-US"/>
        </a:p>
      </dgm:t>
    </dgm:pt>
    <dgm:pt modelId="{4FAA7FCD-F84F-4428-AE6C-DFFBE8716AC7}" type="sibTrans" cxnId="{47CE8E31-76C7-42BA-88D2-E1F58B26AA84}">
      <dgm:prSet/>
      <dgm:spPr/>
      <dgm:t>
        <a:bodyPr/>
        <a:lstStyle/>
        <a:p>
          <a:endParaRPr lang="en-US"/>
        </a:p>
      </dgm:t>
    </dgm:pt>
    <dgm:pt modelId="{8DB9E7F2-95AA-4F27-A4B5-0B1CA20B8641}">
      <dgm:prSet/>
      <dgm:spPr/>
      <dgm:t>
        <a:bodyPr/>
        <a:lstStyle/>
        <a:p>
          <a:r>
            <a:rPr lang="en-US" dirty="0"/>
            <a:t>Using a graphical user interface for Admin and the user.</a:t>
          </a:r>
        </a:p>
      </dgm:t>
    </dgm:pt>
    <dgm:pt modelId="{8C5DB143-4FDF-4B56-B228-15EC6824B6B7}" type="parTrans" cxnId="{D8AC46A2-18C2-45E1-9C8C-02E4A4B84639}">
      <dgm:prSet/>
      <dgm:spPr/>
      <dgm:t>
        <a:bodyPr/>
        <a:lstStyle/>
        <a:p>
          <a:endParaRPr lang="en-US"/>
        </a:p>
      </dgm:t>
    </dgm:pt>
    <dgm:pt modelId="{E43D6D9B-C7E4-4321-B986-571138287397}" type="sibTrans" cxnId="{D8AC46A2-18C2-45E1-9C8C-02E4A4B84639}">
      <dgm:prSet/>
      <dgm:spPr/>
      <dgm:t>
        <a:bodyPr/>
        <a:lstStyle/>
        <a:p>
          <a:endParaRPr lang="en-US"/>
        </a:p>
      </dgm:t>
    </dgm:pt>
    <dgm:pt modelId="{88AD4B1B-46E1-4939-9126-D871BE6BE439}" type="pres">
      <dgm:prSet presAssocID="{989E026C-6CCD-4E56-9940-490CB3B006CC}" presName="vert0" presStyleCnt="0">
        <dgm:presLayoutVars>
          <dgm:dir/>
          <dgm:animOne val="branch"/>
          <dgm:animLvl val="lvl"/>
        </dgm:presLayoutVars>
      </dgm:prSet>
      <dgm:spPr/>
    </dgm:pt>
    <dgm:pt modelId="{A1D84317-EFA2-4B56-9B00-9769886593EC}" type="pres">
      <dgm:prSet presAssocID="{510BFC3C-59FA-48D3-A0A6-281C76097B59}" presName="thickLine" presStyleLbl="alignNode1" presStyleIdx="0" presStyleCnt="6"/>
      <dgm:spPr/>
    </dgm:pt>
    <dgm:pt modelId="{FC2FAFE8-D2E5-4485-91F7-5A01A3A791D7}" type="pres">
      <dgm:prSet presAssocID="{510BFC3C-59FA-48D3-A0A6-281C76097B59}" presName="horz1" presStyleCnt="0"/>
      <dgm:spPr/>
    </dgm:pt>
    <dgm:pt modelId="{1D0E8393-E757-4A68-B7A6-FA254F15DAA9}" type="pres">
      <dgm:prSet presAssocID="{510BFC3C-59FA-48D3-A0A6-281C76097B59}" presName="tx1" presStyleLbl="revTx" presStyleIdx="0" presStyleCnt="6"/>
      <dgm:spPr/>
    </dgm:pt>
    <dgm:pt modelId="{D1BC8983-68EE-4491-A652-7E14D9B8105E}" type="pres">
      <dgm:prSet presAssocID="{510BFC3C-59FA-48D3-A0A6-281C76097B59}" presName="vert1" presStyleCnt="0"/>
      <dgm:spPr/>
    </dgm:pt>
    <dgm:pt modelId="{348F477E-1BDD-41E1-8297-71B3C76DB3A6}" type="pres">
      <dgm:prSet presAssocID="{5A0EB85F-077F-4425-B2DE-594EFA54EC62}" presName="thickLine" presStyleLbl="alignNode1" presStyleIdx="1" presStyleCnt="6"/>
      <dgm:spPr/>
    </dgm:pt>
    <dgm:pt modelId="{9FCF9794-E727-4036-899F-EC942F5184BA}" type="pres">
      <dgm:prSet presAssocID="{5A0EB85F-077F-4425-B2DE-594EFA54EC62}" presName="horz1" presStyleCnt="0"/>
      <dgm:spPr/>
    </dgm:pt>
    <dgm:pt modelId="{D2463A5F-2B48-4D08-AC49-FD6AA6784804}" type="pres">
      <dgm:prSet presAssocID="{5A0EB85F-077F-4425-B2DE-594EFA54EC62}" presName="tx1" presStyleLbl="revTx" presStyleIdx="1" presStyleCnt="6"/>
      <dgm:spPr/>
    </dgm:pt>
    <dgm:pt modelId="{B2F157A7-6620-4670-AFBA-E2D46D7FB437}" type="pres">
      <dgm:prSet presAssocID="{5A0EB85F-077F-4425-B2DE-594EFA54EC62}" presName="vert1" presStyleCnt="0"/>
      <dgm:spPr/>
    </dgm:pt>
    <dgm:pt modelId="{39162349-8E43-4A21-9CBA-3EBE55A21A40}" type="pres">
      <dgm:prSet presAssocID="{1B14BB94-FD33-41F3-A8F6-81B0EC043F19}" presName="thickLine" presStyleLbl="alignNode1" presStyleIdx="2" presStyleCnt="6"/>
      <dgm:spPr/>
    </dgm:pt>
    <dgm:pt modelId="{9041E436-BA4E-4EC3-AA9C-9509058E0DE2}" type="pres">
      <dgm:prSet presAssocID="{1B14BB94-FD33-41F3-A8F6-81B0EC043F19}" presName="horz1" presStyleCnt="0"/>
      <dgm:spPr/>
    </dgm:pt>
    <dgm:pt modelId="{93E63140-48FD-4F72-A0A0-708265B9BF8C}" type="pres">
      <dgm:prSet presAssocID="{1B14BB94-FD33-41F3-A8F6-81B0EC043F19}" presName="tx1" presStyleLbl="revTx" presStyleIdx="2" presStyleCnt="6"/>
      <dgm:spPr/>
    </dgm:pt>
    <dgm:pt modelId="{7A88F678-3F60-45FF-86F2-3232842CE2AF}" type="pres">
      <dgm:prSet presAssocID="{1B14BB94-FD33-41F3-A8F6-81B0EC043F19}" presName="vert1" presStyleCnt="0"/>
      <dgm:spPr/>
    </dgm:pt>
    <dgm:pt modelId="{4583B83D-BDE3-460D-9AA2-FDB2AA49582E}" type="pres">
      <dgm:prSet presAssocID="{CCC04001-BE7A-45C0-A38A-C65A343A35AE}" presName="thickLine" presStyleLbl="alignNode1" presStyleIdx="3" presStyleCnt="6"/>
      <dgm:spPr/>
    </dgm:pt>
    <dgm:pt modelId="{A348FD19-99D9-4D10-A664-BD0D0FA367A9}" type="pres">
      <dgm:prSet presAssocID="{CCC04001-BE7A-45C0-A38A-C65A343A35AE}" presName="horz1" presStyleCnt="0"/>
      <dgm:spPr/>
    </dgm:pt>
    <dgm:pt modelId="{7823B93A-CD92-4D58-A842-C4FC93D1AEEB}" type="pres">
      <dgm:prSet presAssocID="{CCC04001-BE7A-45C0-A38A-C65A343A35AE}" presName="tx1" presStyleLbl="revTx" presStyleIdx="3" presStyleCnt="6"/>
      <dgm:spPr/>
    </dgm:pt>
    <dgm:pt modelId="{B8D08088-3851-41BC-BE96-9C99D022D8E9}" type="pres">
      <dgm:prSet presAssocID="{CCC04001-BE7A-45C0-A38A-C65A343A35AE}" presName="vert1" presStyleCnt="0"/>
      <dgm:spPr/>
    </dgm:pt>
    <dgm:pt modelId="{433713B4-667F-4384-B371-C4A04A37EF2F}" type="pres">
      <dgm:prSet presAssocID="{F922FE73-493B-44AB-B138-49A793557B39}" presName="thickLine" presStyleLbl="alignNode1" presStyleIdx="4" presStyleCnt="6"/>
      <dgm:spPr/>
    </dgm:pt>
    <dgm:pt modelId="{FC65FCEC-B0EE-48BA-9CAA-702121BB9DD1}" type="pres">
      <dgm:prSet presAssocID="{F922FE73-493B-44AB-B138-49A793557B39}" presName="horz1" presStyleCnt="0"/>
      <dgm:spPr/>
    </dgm:pt>
    <dgm:pt modelId="{B00F3C50-FBCC-407B-BF63-EBC0AEAD7AA5}" type="pres">
      <dgm:prSet presAssocID="{F922FE73-493B-44AB-B138-49A793557B39}" presName="tx1" presStyleLbl="revTx" presStyleIdx="4" presStyleCnt="6"/>
      <dgm:spPr/>
    </dgm:pt>
    <dgm:pt modelId="{C39EB4CB-5DF0-4342-B721-B94EF219C965}" type="pres">
      <dgm:prSet presAssocID="{F922FE73-493B-44AB-B138-49A793557B39}" presName="vert1" presStyleCnt="0"/>
      <dgm:spPr/>
    </dgm:pt>
    <dgm:pt modelId="{24086F62-EF78-4DFB-A391-8F6FA4C032BA}" type="pres">
      <dgm:prSet presAssocID="{8DB9E7F2-95AA-4F27-A4B5-0B1CA20B8641}" presName="thickLine" presStyleLbl="alignNode1" presStyleIdx="5" presStyleCnt="6"/>
      <dgm:spPr/>
    </dgm:pt>
    <dgm:pt modelId="{704F4B12-3760-4D54-98DA-44D43AFDAADA}" type="pres">
      <dgm:prSet presAssocID="{8DB9E7F2-95AA-4F27-A4B5-0B1CA20B8641}" presName="horz1" presStyleCnt="0"/>
      <dgm:spPr/>
    </dgm:pt>
    <dgm:pt modelId="{0AD5EFDE-7703-413A-B704-3536A51ED52E}" type="pres">
      <dgm:prSet presAssocID="{8DB9E7F2-95AA-4F27-A4B5-0B1CA20B8641}" presName="tx1" presStyleLbl="revTx" presStyleIdx="5" presStyleCnt="6"/>
      <dgm:spPr/>
    </dgm:pt>
    <dgm:pt modelId="{66E2FAA1-98B0-4E5C-8A0B-1B09B219FCF2}" type="pres">
      <dgm:prSet presAssocID="{8DB9E7F2-95AA-4F27-A4B5-0B1CA20B8641}" presName="vert1" presStyleCnt="0"/>
      <dgm:spPr/>
    </dgm:pt>
  </dgm:ptLst>
  <dgm:cxnLst>
    <dgm:cxn modelId="{B06EA31C-7C2D-42FB-8A34-328B891BF8DF}" type="presOf" srcId="{5A0EB85F-077F-4425-B2DE-594EFA54EC62}" destId="{D2463A5F-2B48-4D08-AC49-FD6AA6784804}" srcOrd="0" destOrd="0" presId="urn:microsoft.com/office/officeart/2008/layout/LinedList"/>
    <dgm:cxn modelId="{47CE8E31-76C7-42BA-88D2-E1F58B26AA84}" srcId="{989E026C-6CCD-4E56-9940-490CB3B006CC}" destId="{F922FE73-493B-44AB-B138-49A793557B39}" srcOrd="4" destOrd="0" parTransId="{107DDB5C-E646-47C9-A3A4-B4882A3201E7}" sibTransId="{4FAA7FCD-F84F-4428-AE6C-DFFBE8716AC7}"/>
    <dgm:cxn modelId="{11865035-D30A-499B-9C83-DBB8F6706DAA}" type="presOf" srcId="{8DB9E7F2-95AA-4F27-A4B5-0B1CA20B8641}" destId="{0AD5EFDE-7703-413A-B704-3536A51ED52E}" srcOrd="0" destOrd="0" presId="urn:microsoft.com/office/officeart/2008/layout/LinedList"/>
    <dgm:cxn modelId="{B96FC436-EE76-4E55-A47E-E7F72BB80EF8}" type="presOf" srcId="{989E026C-6CCD-4E56-9940-490CB3B006CC}" destId="{88AD4B1B-46E1-4939-9126-D871BE6BE439}" srcOrd="0" destOrd="0" presId="urn:microsoft.com/office/officeart/2008/layout/LinedList"/>
    <dgm:cxn modelId="{2F92005D-483F-4A31-8A31-801C64874F09}" type="presOf" srcId="{1B14BB94-FD33-41F3-A8F6-81B0EC043F19}" destId="{93E63140-48FD-4F72-A0A0-708265B9BF8C}" srcOrd="0" destOrd="0" presId="urn:microsoft.com/office/officeart/2008/layout/LinedList"/>
    <dgm:cxn modelId="{DFD8E246-1BBA-4030-954C-45B1F0144CF8}" srcId="{989E026C-6CCD-4E56-9940-490CB3B006CC}" destId="{CCC04001-BE7A-45C0-A38A-C65A343A35AE}" srcOrd="3" destOrd="0" parTransId="{BB6ADF9D-743E-468A-AC38-29485DFB7A52}" sibTransId="{4C8082E3-9D32-49DC-97F9-7904DD8A5FC2}"/>
    <dgm:cxn modelId="{E3E28569-F525-4E0D-B8D2-D40534AC900D}" srcId="{989E026C-6CCD-4E56-9940-490CB3B006CC}" destId="{5A0EB85F-077F-4425-B2DE-594EFA54EC62}" srcOrd="1" destOrd="0" parTransId="{74EC81DC-34F6-45DD-B34D-34DEEB005A55}" sibTransId="{5E1B4516-35D6-4FCD-BEC6-EFCB531130ED}"/>
    <dgm:cxn modelId="{F1CD486D-79E6-4E24-94D9-C7FB3ED49162}" srcId="{989E026C-6CCD-4E56-9940-490CB3B006CC}" destId="{510BFC3C-59FA-48D3-A0A6-281C76097B59}" srcOrd="0" destOrd="0" parTransId="{D57C89EA-E45C-47EE-86C0-D0DF570C2D2E}" sibTransId="{F53D7710-88E6-4E33-B999-A0459381322A}"/>
    <dgm:cxn modelId="{09EDB056-8FA7-48D8-940F-80EB13825382}" type="presOf" srcId="{CCC04001-BE7A-45C0-A38A-C65A343A35AE}" destId="{7823B93A-CD92-4D58-A842-C4FC93D1AEEB}" srcOrd="0" destOrd="0" presId="urn:microsoft.com/office/officeart/2008/layout/LinedList"/>
    <dgm:cxn modelId="{7CD9FC91-C22C-467E-AAE8-D733A77CF2A5}" type="presOf" srcId="{F922FE73-493B-44AB-B138-49A793557B39}" destId="{B00F3C50-FBCC-407B-BF63-EBC0AEAD7AA5}" srcOrd="0" destOrd="0" presId="urn:microsoft.com/office/officeart/2008/layout/LinedList"/>
    <dgm:cxn modelId="{D8AC46A2-18C2-45E1-9C8C-02E4A4B84639}" srcId="{989E026C-6CCD-4E56-9940-490CB3B006CC}" destId="{8DB9E7F2-95AA-4F27-A4B5-0B1CA20B8641}" srcOrd="5" destOrd="0" parTransId="{8C5DB143-4FDF-4B56-B228-15EC6824B6B7}" sibTransId="{E43D6D9B-C7E4-4321-B986-571138287397}"/>
    <dgm:cxn modelId="{4AF6E6B4-3381-471C-A8C9-3BFCF92C5C87}" srcId="{989E026C-6CCD-4E56-9940-490CB3B006CC}" destId="{1B14BB94-FD33-41F3-A8F6-81B0EC043F19}" srcOrd="2" destOrd="0" parTransId="{3A27A074-E559-442E-BF9D-1CCD764C4F6D}" sibTransId="{FE564971-B404-4E8B-9010-A1313B35B26A}"/>
    <dgm:cxn modelId="{393A05ED-E1DE-4A7B-AB60-FB1FB76293BD}" type="presOf" srcId="{510BFC3C-59FA-48D3-A0A6-281C76097B59}" destId="{1D0E8393-E757-4A68-B7A6-FA254F15DAA9}" srcOrd="0" destOrd="0" presId="urn:microsoft.com/office/officeart/2008/layout/LinedList"/>
    <dgm:cxn modelId="{16B28756-FFBE-423A-B846-B7148433A26A}" type="presParOf" srcId="{88AD4B1B-46E1-4939-9126-D871BE6BE439}" destId="{A1D84317-EFA2-4B56-9B00-9769886593EC}" srcOrd="0" destOrd="0" presId="urn:microsoft.com/office/officeart/2008/layout/LinedList"/>
    <dgm:cxn modelId="{4F0445DD-3D71-461A-B9F8-8F6CCF31F7CC}" type="presParOf" srcId="{88AD4B1B-46E1-4939-9126-D871BE6BE439}" destId="{FC2FAFE8-D2E5-4485-91F7-5A01A3A791D7}" srcOrd="1" destOrd="0" presId="urn:microsoft.com/office/officeart/2008/layout/LinedList"/>
    <dgm:cxn modelId="{F370C7E0-A0FF-4F51-BC7D-BA87D4598624}" type="presParOf" srcId="{FC2FAFE8-D2E5-4485-91F7-5A01A3A791D7}" destId="{1D0E8393-E757-4A68-B7A6-FA254F15DAA9}" srcOrd="0" destOrd="0" presId="urn:microsoft.com/office/officeart/2008/layout/LinedList"/>
    <dgm:cxn modelId="{67F44FC9-3805-4CDD-99BF-684D9E50B497}" type="presParOf" srcId="{FC2FAFE8-D2E5-4485-91F7-5A01A3A791D7}" destId="{D1BC8983-68EE-4491-A652-7E14D9B8105E}" srcOrd="1" destOrd="0" presId="urn:microsoft.com/office/officeart/2008/layout/LinedList"/>
    <dgm:cxn modelId="{15644C59-DDF9-41B8-85FF-33B199717F87}" type="presParOf" srcId="{88AD4B1B-46E1-4939-9126-D871BE6BE439}" destId="{348F477E-1BDD-41E1-8297-71B3C76DB3A6}" srcOrd="2" destOrd="0" presId="urn:microsoft.com/office/officeart/2008/layout/LinedList"/>
    <dgm:cxn modelId="{A610B79C-4B3D-4509-B329-BFC81A971236}" type="presParOf" srcId="{88AD4B1B-46E1-4939-9126-D871BE6BE439}" destId="{9FCF9794-E727-4036-899F-EC942F5184BA}" srcOrd="3" destOrd="0" presId="urn:microsoft.com/office/officeart/2008/layout/LinedList"/>
    <dgm:cxn modelId="{FAD0EC7A-BC80-4069-AF64-89E34C905E0C}" type="presParOf" srcId="{9FCF9794-E727-4036-899F-EC942F5184BA}" destId="{D2463A5F-2B48-4D08-AC49-FD6AA6784804}" srcOrd="0" destOrd="0" presId="urn:microsoft.com/office/officeart/2008/layout/LinedList"/>
    <dgm:cxn modelId="{3081B2CC-9EBF-4541-9868-9CCB5CD39F50}" type="presParOf" srcId="{9FCF9794-E727-4036-899F-EC942F5184BA}" destId="{B2F157A7-6620-4670-AFBA-E2D46D7FB437}" srcOrd="1" destOrd="0" presId="urn:microsoft.com/office/officeart/2008/layout/LinedList"/>
    <dgm:cxn modelId="{04BC9ED5-CE2D-4812-B4BF-0A69BBFDE1A4}" type="presParOf" srcId="{88AD4B1B-46E1-4939-9126-D871BE6BE439}" destId="{39162349-8E43-4A21-9CBA-3EBE55A21A40}" srcOrd="4" destOrd="0" presId="urn:microsoft.com/office/officeart/2008/layout/LinedList"/>
    <dgm:cxn modelId="{B114E517-6EA2-4CEA-BD68-407D8B97A1C5}" type="presParOf" srcId="{88AD4B1B-46E1-4939-9126-D871BE6BE439}" destId="{9041E436-BA4E-4EC3-AA9C-9509058E0DE2}" srcOrd="5" destOrd="0" presId="urn:microsoft.com/office/officeart/2008/layout/LinedList"/>
    <dgm:cxn modelId="{584317D0-232D-4E20-8110-0DD1EAFB43DC}" type="presParOf" srcId="{9041E436-BA4E-4EC3-AA9C-9509058E0DE2}" destId="{93E63140-48FD-4F72-A0A0-708265B9BF8C}" srcOrd="0" destOrd="0" presId="urn:microsoft.com/office/officeart/2008/layout/LinedList"/>
    <dgm:cxn modelId="{EB68598A-857B-42B8-BB27-11EA27113377}" type="presParOf" srcId="{9041E436-BA4E-4EC3-AA9C-9509058E0DE2}" destId="{7A88F678-3F60-45FF-86F2-3232842CE2AF}" srcOrd="1" destOrd="0" presId="urn:microsoft.com/office/officeart/2008/layout/LinedList"/>
    <dgm:cxn modelId="{445957C3-CA56-4CDA-B8EB-A4E54DE22026}" type="presParOf" srcId="{88AD4B1B-46E1-4939-9126-D871BE6BE439}" destId="{4583B83D-BDE3-460D-9AA2-FDB2AA49582E}" srcOrd="6" destOrd="0" presId="urn:microsoft.com/office/officeart/2008/layout/LinedList"/>
    <dgm:cxn modelId="{F13E756C-A92E-4415-9B4D-CE12BD5D3E1C}" type="presParOf" srcId="{88AD4B1B-46E1-4939-9126-D871BE6BE439}" destId="{A348FD19-99D9-4D10-A664-BD0D0FA367A9}" srcOrd="7" destOrd="0" presId="urn:microsoft.com/office/officeart/2008/layout/LinedList"/>
    <dgm:cxn modelId="{DC4E560D-F932-4B6C-BD76-C3BDFF424336}" type="presParOf" srcId="{A348FD19-99D9-4D10-A664-BD0D0FA367A9}" destId="{7823B93A-CD92-4D58-A842-C4FC93D1AEEB}" srcOrd="0" destOrd="0" presId="urn:microsoft.com/office/officeart/2008/layout/LinedList"/>
    <dgm:cxn modelId="{CB678EB3-1A97-4D2C-8168-7F02819A9FA2}" type="presParOf" srcId="{A348FD19-99D9-4D10-A664-BD0D0FA367A9}" destId="{B8D08088-3851-41BC-BE96-9C99D022D8E9}" srcOrd="1" destOrd="0" presId="urn:microsoft.com/office/officeart/2008/layout/LinedList"/>
    <dgm:cxn modelId="{6E8486BC-610F-4567-B1A8-210D822619B4}" type="presParOf" srcId="{88AD4B1B-46E1-4939-9126-D871BE6BE439}" destId="{433713B4-667F-4384-B371-C4A04A37EF2F}" srcOrd="8" destOrd="0" presId="urn:microsoft.com/office/officeart/2008/layout/LinedList"/>
    <dgm:cxn modelId="{1FCD7960-766B-4ECF-AEF7-4936FED756B3}" type="presParOf" srcId="{88AD4B1B-46E1-4939-9126-D871BE6BE439}" destId="{FC65FCEC-B0EE-48BA-9CAA-702121BB9DD1}" srcOrd="9" destOrd="0" presId="urn:microsoft.com/office/officeart/2008/layout/LinedList"/>
    <dgm:cxn modelId="{196701D7-8EEF-4DB1-B32D-881520B2FE91}" type="presParOf" srcId="{FC65FCEC-B0EE-48BA-9CAA-702121BB9DD1}" destId="{B00F3C50-FBCC-407B-BF63-EBC0AEAD7AA5}" srcOrd="0" destOrd="0" presId="urn:microsoft.com/office/officeart/2008/layout/LinedList"/>
    <dgm:cxn modelId="{1CFF42AC-44BD-4518-A488-41C5C3BF8EBE}" type="presParOf" srcId="{FC65FCEC-B0EE-48BA-9CAA-702121BB9DD1}" destId="{C39EB4CB-5DF0-4342-B721-B94EF219C965}" srcOrd="1" destOrd="0" presId="urn:microsoft.com/office/officeart/2008/layout/LinedList"/>
    <dgm:cxn modelId="{E05695F5-07DD-46F7-B2D7-DA4D94D34873}" type="presParOf" srcId="{88AD4B1B-46E1-4939-9126-D871BE6BE439}" destId="{24086F62-EF78-4DFB-A391-8F6FA4C032BA}" srcOrd="10" destOrd="0" presId="urn:microsoft.com/office/officeart/2008/layout/LinedList"/>
    <dgm:cxn modelId="{1B8C1016-7A42-4124-B380-F77D829E4D95}" type="presParOf" srcId="{88AD4B1B-46E1-4939-9126-D871BE6BE439}" destId="{704F4B12-3760-4D54-98DA-44D43AFDAADA}" srcOrd="11" destOrd="0" presId="urn:microsoft.com/office/officeart/2008/layout/LinedList"/>
    <dgm:cxn modelId="{52249306-2997-4197-A42B-A68F3EDE1267}" type="presParOf" srcId="{704F4B12-3760-4D54-98DA-44D43AFDAADA}" destId="{0AD5EFDE-7703-413A-B704-3536A51ED52E}" srcOrd="0" destOrd="0" presId="urn:microsoft.com/office/officeart/2008/layout/LinedList"/>
    <dgm:cxn modelId="{A782A98A-1FC2-40E1-832E-11A812870FF3}" type="presParOf" srcId="{704F4B12-3760-4D54-98DA-44D43AFDAADA}" destId="{66E2FAA1-98B0-4E5C-8A0B-1B09B219FCF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38BA73-D34E-4B95-BB7D-6029D6BFABAF}">
      <dsp:nvSpPr>
        <dsp:cNvPr id="0" name=""/>
        <dsp:cNvSpPr/>
      </dsp:nvSpPr>
      <dsp:spPr>
        <a:xfrm>
          <a:off x="0" y="698576"/>
          <a:ext cx="9486690" cy="63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DAFA78-DEDC-49CC-9E74-89237799EE6B}">
      <dsp:nvSpPr>
        <dsp:cNvPr id="0" name=""/>
        <dsp:cNvSpPr/>
      </dsp:nvSpPr>
      <dsp:spPr>
        <a:xfrm>
          <a:off x="474334" y="329576"/>
          <a:ext cx="6640683"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002" tIns="0" rIns="251002" bIns="0" numCol="1" spcCol="1270" anchor="ctr" anchorCtr="0">
          <a:noAutofit/>
        </a:bodyPr>
        <a:lstStyle/>
        <a:p>
          <a:pPr marL="0" lvl="0" indent="0" algn="l" defTabSz="1111250">
            <a:lnSpc>
              <a:spcPct val="90000"/>
            </a:lnSpc>
            <a:spcBef>
              <a:spcPct val="0"/>
            </a:spcBef>
            <a:spcAft>
              <a:spcPct val="35000"/>
            </a:spcAft>
            <a:buClrTx/>
            <a:buSzTx/>
            <a:buFont typeface="Arial" panose="020B0604020202020204" pitchFamily="34" charset="0"/>
            <a:buNone/>
          </a:pPr>
          <a:r>
            <a:rPr lang="en-US" sz="2500" kern="1200" dirty="0"/>
            <a:t>Muhammad Arham BSCE22007</a:t>
          </a:r>
        </a:p>
      </dsp:txBody>
      <dsp:txXfrm>
        <a:off x="510360" y="365602"/>
        <a:ext cx="6568631" cy="665948"/>
      </dsp:txXfrm>
    </dsp:sp>
    <dsp:sp modelId="{13102531-B7E4-44A0-960C-A4DF2017EB80}">
      <dsp:nvSpPr>
        <dsp:cNvPr id="0" name=""/>
        <dsp:cNvSpPr/>
      </dsp:nvSpPr>
      <dsp:spPr>
        <a:xfrm>
          <a:off x="0" y="1832576"/>
          <a:ext cx="9486690" cy="63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3EB180-0C70-46F9-869D-1C311CC87652}">
      <dsp:nvSpPr>
        <dsp:cNvPr id="0" name=""/>
        <dsp:cNvSpPr/>
      </dsp:nvSpPr>
      <dsp:spPr>
        <a:xfrm>
          <a:off x="474334" y="1463576"/>
          <a:ext cx="6640683"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002" tIns="0" rIns="251002" bIns="0" numCol="1" spcCol="1270" anchor="ctr" anchorCtr="0">
          <a:noAutofit/>
        </a:bodyPr>
        <a:lstStyle/>
        <a:p>
          <a:pPr marL="0" lvl="0" indent="0" algn="l" defTabSz="1111250">
            <a:lnSpc>
              <a:spcPct val="90000"/>
            </a:lnSpc>
            <a:spcBef>
              <a:spcPct val="0"/>
            </a:spcBef>
            <a:spcAft>
              <a:spcPct val="35000"/>
            </a:spcAft>
            <a:buNone/>
          </a:pPr>
          <a:r>
            <a:rPr lang="en-US" sz="2500" kern="1200" dirty="0"/>
            <a:t>Ahmad Waleed Akhtar BSCE22003</a:t>
          </a:r>
        </a:p>
      </dsp:txBody>
      <dsp:txXfrm>
        <a:off x="510360" y="1499602"/>
        <a:ext cx="6568631" cy="665948"/>
      </dsp:txXfrm>
    </dsp:sp>
    <dsp:sp modelId="{B7ABE124-9A66-49AA-B92E-2EBEC53C7EBC}">
      <dsp:nvSpPr>
        <dsp:cNvPr id="0" name=""/>
        <dsp:cNvSpPr/>
      </dsp:nvSpPr>
      <dsp:spPr>
        <a:xfrm>
          <a:off x="0" y="2966576"/>
          <a:ext cx="9486690" cy="63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69CE61-3FEB-493C-9D61-C242796B9CFE}">
      <dsp:nvSpPr>
        <dsp:cNvPr id="0" name=""/>
        <dsp:cNvSpPr/>
      </dsp:nvSpPr>
      <dsp:spPr>
        <a:xfrm>
          <a:off x="474334" y="2597576"/>
          <a:ext cx="6640683"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002" tIns="0" rIns="251002" bIns="0" numCol="1" spcCol="1270" anchor="ctr" anchorCtr="0">
          <a:noAutofit/>
        </a:bodyPr>
        <a:lstStyle/>
        <a:p>
          <a:pPr marL="0" lvl="0" indent="0" algn="l" defTabSz="1111250">
            <a:lnSpc>
              <a:spcPct val="90000"/>
            </a:lnSpc>
            <a:spcBef>
              <a:spcPct val="0"/>
            </a:spcBef>
            <a:spcAft>
              <a:spcPct val="35000"/>
            </a:spcAft>
            <a:buClrTx/>
            <a:buSzTx/>
            <a:buFont typeface="Arial" panose="020B0604020202020204" pitchFamily="34" charset="0"/>
            <a:buNone/>
          </a:pPr>
          <a:r>
            <a:rPr lang="en-US" sz="2500" kern="1200"/>
            <a:t>Muhammad Miqdad Ahmad BSCE22001</a:t>
          </a:r>
          <a:endParaRPr lang="en-US" sz="2500" kern="1200" dirty="0"/>
        </a:p>
      </dsp:txBody>
      <dsp:txXfrm>
        <a:off x="510360" y="2633602"/>
        <a:ext cx="6568631" cy="665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D84317-EFA2-4B56-9B00-9769886593EC}">
      <dsp:nvSpPr>
        <dsp:cNvPr id="0" name=""/>
        <dsp:cNvSpPr/>
      </dsp:nvSpPr>
      <dsp:spPr>
        <a:xfrm>
          <a:off x="0" y="1917"/>
          <a:ext cx="3603625"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D0E8393-E757-4A68-B7A6-FA254F15DAA9}">
      <dsp:nvSpPr>
        <dsp:cNvPr id="0" name=""/>
        <dsp:cNvSpPr/>
      </dsp:nvSpPr>
      <dsp:spPr>
        <a:xfrm>
          <a:off x="0" y="1917"/>
          <a:ext cx="3603625" cy="653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Creating a user-friendly interface </a:t>
          </a:r>
        </a:p>
      </dsp:txBody>
      <dsp:txXfrm>
        <a:off x="0" y="1917"/>
        <a:ext cx="3603625" cy="653719"/>
      </dsp:txXfrm>
    </dsp:sp>
    <dsp:sp modelId="{348F477E-1BDD-41E1-8297-71B3C76DB3A6}">
      <dsp:nvSpPr>
        <dsp:cNvPr id="0" name=""/>
        <dsp:cNvSpPr/>
      </dsp:nvSpPr>
      <dsp:spPr>
        <a:xfrm>
          <a:off x="0" y="655636"/>
          <a:ext cx="3603625"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2463A5F-2B48-4D08-AC49-FD6AA6784804}">
      <dsp:nvSpPr>
        <dsp:cNvPr id="0" name=""/>
        <dsp:cNvSpPr/>
      </dsp:nvSpPr>
      <dsp:spPr>
        <a:xfrm>
          <a:off x="0" y="655636"/>
          <a:ext cx="3603625" cy="653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Efficiently managing data through binary trees.</a:t>
          </a:r>
        </a:p>
      </dsp:txBody>
      <dsp:txXfrm>
        <a:off x="0" y="655636"/>
        <a:ext cx="3603625" cy="653719"/>
      </dsp:txXfrm>
    </dsp:sp>
    <dsp:sp modelId="{39162349-8E43-4A21-9CBA-3EBE55A21A40}">
      <dsp:nvSpPr>
        <dsp:cNvPr id="0" name=""/>
        <dsp:cNvSpPr/>
      </dsp:nvSpPr>
      <dsp:spPr>
        <a:xfrm>
          <a:off x="0" y="1309356"/>
          <a:ext cx="3603625"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3E63140-48FD-4F72-A0A0-708265B9BF8C}">
      <dsp:nvSpPr>
        <dsp:cNvPr id="0" name=""/>
        <dsp:cNvSpPr/>
      </dsp:nvSpPr>
      <dsp:spPr>
        <a:xfrm>
          <a:off x="0" y="1309356"/>
          <a:ext cx="3603625" cy="653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Efficiently updating, adding and removing data.</a:t>
          </a:r>
        </a:p>
      </dsp:txBody>
      <dsp:txXfrm>
        <a:off x="0" y="1309356"/>
        <a:ext cx="3603625" cy="653719"/>
      </dsp:txXfrm>
    </dsp:sp>
    <dsp:sp modelId="{4583B83D-BDE3-460D-9AA2-FDB2AA49582E}">
      <dsp:nvSpPr>
        <dsp:cNvPr id="0" name=""/>
        <dsp:cNvSpPr/>
      </dsp:nvSpPr>
      <dsp:spPr>
        <a:xfrm>
          <a:off x="0" y="1963076"/>
          <a:ext cx="3603625"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823B93A-CD92-4D58-A842-C4FC93D1AEEB}">
      <dsp:nvSpPr>
        <dsp:cNvPr id="0" name=""/>
        <dsp:cNvSpPr/>
      </dsp:nvSpPr>
      <dsp:spPr>
        <a:xfrm>
          <a:off x="0" y="1963076"/>
          <a:ext cx="3603625" cy="653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Efficiently allowing users to see their relative's prison records.</a:t>
          </a:r>
        </a:p>
      </dsp:txBody>
      <dsp:txXfrm>
        <a:off x="0" y="1963076"/>
        <a:ext cx="3603625" cy="653719"/>
      </dsp:txXfrm>
    </dsp:sp>
    <dsp:sp modelId="{433713B4-667F-4384-B371-C4A04A37EF2F}">
      <dsp:nvSpPr>
        <dsp:cNvPr id="0" name=""/>
        <dsp:cNvSpPr/>
      </dsp:nvSpPr>
      <dsp:spPr>
        <a:xfrm>
          <a:off x="0" y="2616795"/>
          <a:ext cx="3603625"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00F3C50-FBCC-407B-BF63-EBC0AEAD7AA5}">
      <dsp:nvSpPr>
        <dsp:cNvPr id="0" name=""/>
        <dsp:cNvSpPr/>
      </dsp:nvSpPr>
      <dsp:spPr>
        <a:xfrm>
          <a:off x="0" y="2616795"/>
          <a:ext cx="3603625" cy="653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Let prisoner only see his record.</a:t>
          </a:r>
        </a:p>
      </dsp:txBody>
      <dsp:txXfrm>
        <a:off x="0" y="2616795"/>
        <a:ext cx="3603625" cy="653719"/>
      </dsp:txXfrm>
    </dsp:sp>
    <dsp:sp modelId="{24086F62-EF78-4DFB-A391-8F6FA4C032BA}">
      <dsp:nvSpPr>
        <dsp:cNvPr id="0" name=""/>
        <dsp:cNvSpPr/>
      </dsp:nvSpPr>
      <dsp:spPr>
        <a:xfrm>
          <a:off x="0" y="3270515"/>
          <a:ext cx="3603625"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AD5EFDE-7703-413A-B704-3536A51ED52E}">
      <dsp:nvSpPr>
        <dsp:cNvPr id="0" name=""/>
        <dsp:cNvSpPr/>
      </dsp:nvSpPr>
      <dsp:spPr>
        <a:xfrm>
          <a:off x="0" y="3270515"/>
          <a:ext cx="3603625" cy="653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Using a graphical user interface for Admin and the user.</a:t>
          </a:r>
        </a:p>
      </dsp:txBody>
      <dsp:txXfrm>
        <a:off x="0" y="3270515"/>
        <a:ext cx="3603625" cy="65371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12/5/2023</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298488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12/5/2023</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450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12/5/2023</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9398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12/5/2023</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9540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12/5/2023</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520819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12/5/2023</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2379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12/5/2023</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9972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12/5/2023</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411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12/5/2023</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4421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12/5/2023</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8076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12/5/2023</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0015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12/5/2023</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472365679"/>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0F7B48-6913-9624-EC9F-E8F26657FDFE}"/>
              </a:ext>
            </a:extLst>
          </p:cNvPr>
          <p:cNvSpPr>
            <a:spLocks noGrp="1"/>
          </p:cNvSpPr>
          <p:nvPr>
            <p:ph type="ctrTitle"/>
          </p:nvPr>
        </p:nvSpPr>
        <p:spPr>
          <a:xfrm>
            <a:off x="8018633" y="1247140"/>
            <a:ext cx="3608208" cy="3450844"/>
          </a:xfrm>
        </p:spPr>
        <p:txBody>
          <a:bodyPr>
            <a:normAutofit/>
          </a:bodyPr>
          <a:lstStyle/>
          <a:p>
            <a:r>
              <a:rPr lang="en-US" sz="4100" dirty="0"/>
              <a:t>Prison Management System</a:t>
            </a:r>
            <a:endParaRPr lang="en-PK" sz="4100" dirty="0"/>
          </a:p>
        </p:txBody>
      </p:sp>
      <p:sp>
        <p:nvSpPr>
          <p:cNvPr id="3" name="Subtitle 2">
            <a:extLst>
              <a:ext uri="{FF2B5EF4-FFF2-40B4-BE49-F238E27FC236}">
                <a16:creationId xmlns:a16="http://schemas.microsoft.com/office/drawing/2014/main" id="{24BEE299-828D-7F18-1191-08ABBBCF5AF7}"/>
              </a:ext>
            </a:extLst>
          </p:cNvPr>
          <p:cNvSpPr>
            <a:spLocks noGrp="1"/>
          </p:cNvSpPr>
          <p:nvPr>
            <p:ph type="subTitle" idx="1"/>
          </p:nvPr>
        </p:nvSpPr>
        <p:spPr>
          <a:xfrm>
            <a:off x="8018633" y="4818126"/>
            <a:ext cx="3608208" cy="1268984"/>
          </a:xfrm>
        </p:spPr>
        <p:txBody>
          <a:bodyPr>
            <a:normAutofit/>
          </a:bodyPr>
          <a:lstStyle/>
          <a:p>
            <a:r>
              <a:rPr lang="en-US"/>
              <a:t>Data structures and Algorithms</a:t>
            </a:r>
            <a:endParaRPr lang="en-PK" dirty="0"/>
          </a:p>
        </p:txBody>
      </p:sp>
      <p:pic>
        <p:nvPicPr>
          <p:cNvPr id="15" name="Picture 14">
            <a:extLst>
              <a:ext uri="{FF2B5EF4-FFF2-40B4-BE49-F238E27FC236}">
                <a16:creationId xmlns:a16="http://schemas.microsoft.com/office/drawing/2014/main" id="{A309AA61-52B5-0E17-2662-7E497F9DFEE9}"/>
              </a:ext>
            </a:extLst>
          </p:cNvPr>
          <p:cNvPicPr>
            <a:picLocks noChangeAspect="1"/>
          </p:cNvPicPr>
          <p:nvPr/>
        </p:nvPicPr>
        <p:blipFill rotWithShape="1">
          <a:blip r:embed="rId2"/>
          <a:srcRect l="25767" r="13074"/>
          <a:stretch/>
        </p:blipFill>
        <p:spPr>
          <a:xfrm>
            <a:off x="-1" y="10"/>
            <a:ext cx="7456513" cy="6857990"/>
          </a:xfrm>
          <a:custGeom>
            <a:avLst/>
            <a:gdLst/>
            <a:ahLst/>
            <a:cxnLst/>
            <a:rect l="l" t="t" r="r" b="b"/>
            <a:pathLst>
              <a:path w="7456513" h="6858000">
                <a:moveTo>
                  <a:pt x="0" y="0"/>
                </a:moveTo>
                <a:lnTo>
                  <a:pt x="6059386" y="0"/>
                </a:lnTo>
                <a:lnTo>
                  <a:pt x="6059386" y="1375489"/>
                </a:lnTo>
                <a:lnTo>
                  <a:pt x="7456513" y="1375489"/>
                </a:lnTo>
                <a:lnTo>
                  <a:pt x="7456513" y="6858000"/>
                </a:lnTo>
                <a:lnTo>
                  <a:pt x="0" y="6858000"/>
                </a:lnTo>
                <a:close/>
              </a:path>
            </a:pathLst>
          </a:custGeom>
        </p:spPr>
      </p:pic>
      <p:sp>
        <p:nvSpPr>
          <p:cNvPr id="16" name="Rectangle 15">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85818"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85818"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59238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descr="Light bulb on yellow background with sketched light beams and cord">
            <a:extLst>
              <a:ext uri="{FF2B5EF4-FFF2-40B4-BE49-F238E27FC236}">
                <a16:creationId xmlns:a16="http://schemas.microsoft.com/office/drawing/2014/main" id="{FF854F50-F82E-929C-732A-033EA4DA4C05}"/>
              </a:ext>
            </a:extLst>
          </p:cNvPr>
          <p:cNvPicPr>
            <a:picLocks noChangeAspect="1"/>
          </p:cNvPicPr>
          <p:nvPr/>
        </p:nvPicPr>
        <p:blipFill rotWithShape="1">
          <a:blip r:embed="rId2"/>
          <a:srcRect t="8514" r="-1" b="-1"/>
          <a:stretch/>
        </p:blipFill>
        <p:spPr>
          <a:xfrm>
            <a:off x="3048" y="10"/>
            <a:ext cx="12188952" cy="6857990"/>
          </a:xfrm>
          <a:prstGeom prst="rect">
            <a:avLst/>
          </a:prstGeom>
        </p:spPr>
      </p:pic>
      <p:sp>
        <p:nvSpPr>
          <p:cNvPr id="51" name="Rectangle">
            <a:extLst>
              <a:ext uri="{FF2B5EF4-FFF2-40B4-BE49-F238E27FC236}">
                <a16:creationId xmlns:a16="http://schemas.microsoft.com/office/drawing/2014/main" id="{F7C9FD24-3092-E04F-925D-C1183BF54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755197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AE6CE4CE-F829-C756-1CE5-344CD78A4597}"/>
              </a:ext>
            </a:extLst>
          </p:cNvPr>
          <p:cNvSpPr>
            <a:spLocks noGrp="1"/>
          </p:cNvSpPr>
          <p:nvPr>
            <p:ph type="title"/>
          </p:nvPr>
        </p:nvSpPr>
        <p:spPr>
          <a:xfrm>
            <a:off x="565151" y="455362"/>
            <a:ext cx="6400798" cy="1550419"/>
          </a:xfrm>
        </p:spPr>
        <p:txBody>
          <a:bodyPr vert="horz" lIns="91440" tIns="45720" rIns="91440" bIns="45720" rtlCol="0" anchor="t">
            <a:normAutofit/>
          </a:bodyPr>
          <a:lstStyle/>
          <a:p>
            <a:r>
              <a:rPr lang="en-US" b="1" kern="1200">
                <a:solidFill>
                  <a:schemeClr val="tx1"/>
                </a:solidFill>
                <a:latin typeface="+mj-lt"/>
                <a:ea typeface="+mj-ea"/>
                <a:cs typeface="+mj-cs"/>
              </a:rPr>
              <a:t>Conclusion</a:t>
            </a:r>
          </a:p>
        </p:txBody>
      </p:sp>
      <p:sp>
        <p:nvSpPr>
          <p:cNvPr id="4" name="TextBox 3">
            <a:extLst>
              <a:ext uri="{FF2B5EF4-FFF2-40B4-BE49-F238E27FC236}">
                <a16:creationId xmlns:a16="http://schemas.microsoft.com/office/drawing/2014/main" id="{8C7D56B0-69A1-5DE0-A8EB-8BAA4D33342F}"/>
              </a:ext>
            </a:extLst>
          </p:cNvPr>
          <p:cNvSpPr txBox="1"/>
          <p:nvPr/>
        </p:nvSpPr>
        <p:spPr>
          <a:xfrm>
            <a:off x="565151" y="2160016"/>
            <a:ext cx="6400798" cy="3926152"/>
          </a:xfrm>
          <a:prstGeom prst="rect">
            <a:avLst/>
          </a:prstGeom>
        </p:spPr>
        <p:txBody>
          <a:bodyPr vert="horz" lIns="91440" tIns="45720" rIns="91440" bIns="45720" rtlCol="0">
            <a:normAutofit/>
          </a:bodyPr>
          <a:lstStyle/>
          <a:p>
            <a:pPr marL="685800" indent="-228600">
              <a:lnSpc>
                <a:spcPct val="110000"/>
              </a:lnSpc>
              <a:spcAft>
                <a:spcPts val="800"/>
              </a:spcAft>
              <a:buClr>
                <a:schemeClr val="accent1"/>
              </a:buClr>
              <a:buFont typeface="Arial" panose="020B0604020202020204" pitchFamily="34" charset="0"/>
              <a:buChar char="•"/>
            </a:pPr>
            <a:r>
              <a:rPr lang="en-US">
                <a:effectLst/>
              </a:rPr>
              <a:t>A binary tree data structure will be used in the "Police Management System" project to provide an effective method of managing prison records. This system offers a structured, user-friendly, and secure platform for Prison operations, which will be advantageous to all admin, prisons and users.</a:t>
            </a:r>
          </a:p>
        </p:txBody>
      </p:sp>
      <p:sp>
        <p:nvSpPr>
          <p:cNvPr id="53" name="Rectangle 52">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153"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153"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0990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DADFA-B854-DE05-C4AD-A5B0DE14404C}"/>
              </a:ext>
            </a:extLst>
          </p:cNvPr>
          <p:cNvSpPr>
            <a:spLocks noGrp="1"/>
          </p:cNvSpPr>
          <p:nvPr>
            <p:ph type="title"/>
          </p:nvPr>
        </p:nvSpPr>
        <p:spPr/>
        <p:txBody>
          <a:bodyPr/>
          <a:lstStyle/>
          <a:p>
            <a:r>
              <a:rPr lang="en-US" dirty="0"/>
              <a:t>Team members</a:t>
            </a:r>
            <a:endParaRPr lang="en-PK" dirty="0"/>
          </a:p>
        </p:txBody>
      </p:sp>
      <p:graphicFrame>
        <p:nvGraphicFramePr>
          <p:cNvPr id="5" name="Content Placeholder 2">
            <a:extLst>
              <a:ext uri="{FF2B5EF4-FFF2-40B4-BE49-F238E27FC236}">
                <a16:creationId xmlns:a16="http://schemas.microsoft.com/office/drawing/2014/main" id="{13688247-DD7B-A731-FAB4-CB1728693C81}"/>
              </a:ext>
            </a:extLst>
          </p:cNvPr>
          <p:cNvGraphicFramePr>
            <a:graphicFrameLocks noGrp="1"/>
          </p:cNvGraphicFramePr>
          <p:nvPr>
            <p:ph idx="1"/>
          </p:nvPr>
        </p:nvGraphicFramePr>
        <p:xfrm>
          <a:off x="1587710" y="2160016"/>
          <a:ext cx="9486690" cy="3926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727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79CAE8-D300-E216-F30A-1FAF48A71EA3}"/>
              </a:ext>
            </a:extLst>
          </p:cNvPr>
          <p:cNvSpPr>
            <a:spLocks noGrp="1"/>
          </p:cNvSpPr>
          <p:nvPr>
            <p:ph type="title"/>
          </p:nvPr>
        </p:nvSpPr>
        <p:spPr>
          <a:xfrm>
            <a:off x="8018462" y="455362"/>
            <a:ext cx="3683467" cy="1550419"/>
          </a:xfrm>
        </p:spPr>
        <p:txBody>
          <a:bodyPr vert="horz" lIns="91440" tIns="45720" rIns="91440" bIns="45720" rtlCol="0" anchor="t">
            <a:normAutofit/>
          </a:bodyPr>
          <a:lstStyle/>
          <a:p>
            <a:r>
              <a:rPr lang="en-US" sz="3400" b="1" kern="1200">
                <a:solidFill>
                  <a:schemeClr val="tx1"/>
                </a:solidFill>
                <a:latin typeface="+mj-lt"/>
                <a:ea typeface="+mj-ea"/>
                <a:cs typeface="+mj-cs"/>
              </a:rPr>
              <a:t>INTRODUCTION</a:t>
            </a:r>
          </a:p>
        </p:txBody>
      </p:sp>
      <p:pic>
        <p:nvPicPr>
          <p:cNvPr id="5" name="Picture 4" descr="Stack of magazines on table">
            <a:extLst>
              <a:ext uri="{FF2B5EF4-FFF2-40B4-BE49-F238E27FC236}">
                <a16:creationId xmlns:a16="http://schemas.microsoft.com/office/drawing/2014/main" id="{67F21F88-5FD8-0DA0-9AFB-B5F4C16FFE71}"/>
              </a:ext>
            </a:extLst>
          </p:cNvPr>
          <p:cNvPicPr>
            <a:picLocks noChangeAspect="1"/>
          </p:cNvPicPr>
          <p:nvPr/>
        </p:nvPicPr>
        <p:blipFill rotWithShape="1">
          <a:blip r:embed="rId2"/>
          <a:srcRect l="26694" r="-2" b="-2"/>
          <a:stretch/>
        </p:blipFill>
        <p:spPr>
          <a:xfrm>
            <a:off x="20" y="1"/>
            <a:ext cx="7531588" cy="6858000"/>
          </a:xfrm>
          <a:prstGeom prst="rect">
            <a:avLst/>
          </a:prstGeom>
        </p:spPr>
      </p:pic>
      <p:sp>
        <p:nvSpPr>
          <p:cNvPr id="37" name="Rectangle 36">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9979D52-1965-ABF1-615E-F1139EFCF7AF}"/>
              </a:ext>
            </a:extLst>
          </p:cNvPr>
          <p:cNvSpPr txBox="1"/>
          <p:nvPr/>
        </p:nvSpPr>
        <p:spPr>
          <a:xfrm>
            <a:off x="8018462" y="1457325"/>
            <a:ext cx="3683467" cy="4945313"/>
          </a:xfrm>
          <a:prstGeom prst="rect">
            <a:avLst/>
          </a:prstGeom>
        </p:spPr>
        <p:txBody>
          <a:bodyPr vert="horz" lIns="91440" tIns="45720" rIns="91440" bIns="45720" rtlCol="0">
            <a:normAutofit/>
          </a:bodyPr>
          <a:lstStyle/>
          <a:p>
            <a:pPr indent="-228600">
              <a:spcAft>
                <a:spcPts val="600"/>
              </a:spcAft>
              <a:buClr>
                <a:schemeClr val="accent1"/>
              </a:buClr>
              <a:buFont typeface="Arial" panose="020B0604020202020204" pitchFamily="34" charset="0"/>
              <a:buChar char="•"/>
            </a:pPr>
            <a:r>
              <a:rPr lang="en-US" sz="2000" dirty="0">
                <a:effectLst/>
              </a:rPr>
              <a:t>A project called "Police Management System" intends to make managing prison records easier. This system will offer a user-friendly interface for Admin, prisoner, and normal users while effectively storing and retrieving prison records using a binary tree data structure. </a:t>
            </a:r>
            <a:endParaRPr lang="en-US" sz="1700" dirty="0"/>
          </a:p>
        </p:txBody>
      </p:sp>
    </p:spTree>
    <p:extLst>
      <p:ext uri="{BB962C8B-B14F-4D97-AF65-F5344CB8AC3E}">
        <p14:creationId xmlns:p14="http://schemas.microsoft.com/office/powerpoint/2010/main" val="2668349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B13D9E-C45F-25DE-82D4-8C31D1E1D16D}"/>
              </a:ext>
            </a:extLst>
          </p:cNvPr>
          <p:cNvSpPr>
            <a:spLocks noGrp="1"/>
          </p:cNvSpPr>
          <p:nvPr>
            <p:ph type="title"/>
          </p:nvPr>
        </p:nvSpPr>
        <p:spPr>
          <a:xfrm>
            <a:off x="576072" y="455362"/>
            <a:ext cx="3603625" cy="1550419"/>
          </a:xfrm>
        </p:spPr>
        <p:txBody>
          <a:bodyPr vert="horz" lIns="91440" tIns="45720" rIns="91440" bIns="45720" rtlCol="0">
            <a:normAutofit/>
          </a:bodyPr>
          <a:lstStyle/>
          <a:p>
            <a:r>
              <a:rPr lang="en-US"/>
              <a:t>Objectives</a:t>
            </a:r>
          </a:p>
        </p:txBody>
      </p:sp>
      <p:pic>
        <p:nvPicPr>
          <p:cNvPr id="5" name="Picture 4" descr="Three darts on bullseye">
            <a:extLst>
              <a:ext uri="{FF2B5EF4-FFF2-40B4-BE49-F238E27FC236}">
                <a16:creationId xmlns:a16="http://schemas.microsoft.com/office/drawing/2014/main" id="{B0B4E8E4-2B52-76AF-A007-6448989897CA}"/>
              </a:ext>
            </a:extLst>
          </p:cNvPr>
          <p:cNvPicPr>
            <a:picLocks noChangeAspect="1"/>
          </p:cNvPicPr>
          <p:nvPr/>
        </p:nvPicPr>
        <p:blipFill rotWithShape="1">
          <a:blip r:embed="rId2"/>
          <a:srcRect l="27759" r="63"/>
          <a:stretch/>
        </p:blipFill>
        <p:spPr>
          <a:xfrm>
            <a:off x="4748403" y="10"/>
            <a:ext cx="7443597" cy="6857990"/>
          </a:xfrm>
          <a:prstGeom prst="rect">
            <a:avLst/>
          </a:prstGeom>
        </p:spPr>
      </p:pic>
      <p:sp>
        <p:nvSpPr>
          <p:cNvPr id="52" name="Rectangle 5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8403"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8403"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extBox 3">
            <a:extLst>
              <a:ext uri="{FF2B5EF4-FFF2-40B4-BE49-F238E27FC236}">
                <a16:creationId xmlns:a16="http://schemas.microsoft.com/office/drawing/2014/main" id="{14DA1C28-E965-7413-4701-73C62EEB948D}"/>
              </a:ext>
            </a:extLst>
          </p:cNvPr>
          <p:cNvGraphicFramePr/>
          <p:nvPr>
            <p:extLst>
              <p:ext uri="{D42A27DB-BD31-4B8C-83A1-F6EECF244321}">
                <p14:modId xmlns:p14="http://schemas.microsoft.com/office/powerpoint/2010/main" val="2885262936"/>
              </p:ext>
            </p:extLst>
          </p:nvPr>
        </p:nvGraphicFramePr>
        <p:xfrm>
          <a:off x="576072" y="2160016"/>
          <a:ext cx="3603625" cy="3926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16607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267954-B8CB-E0DF-E7EE-A9FDC822D0FD}"/>
              </a:ext>
            </a:extLst>
          </p:cNvPr>
          <p:cNvSpPr>
            <a:spLocks noGrp="1"/>
          </p:cNvSpPr>
          <p:nvPr>
            <p:ph type="title"/>
          </p:nvPr>
        </p:nvSpPr>
        <p:spPr>
          <a:xfrm>
            <a:off x="8018462" y="455362"/>
            <a:ext cx="3683467" cy="1550419"/>
          </a:xfrm>
        </p:spPr>
        <p:txBody>
          <a:bodyPr>
            <a:norm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Login system</a:t>
            </a:r>
            <a:endParaRPr lang="en-PK" dirty="0"/>
          </a:p>
        </p:txBody>
      </p:sp>
      <p:pic>
        <p:nvPicPr>
          <p:cNvPr id="5" name="Picture 4" descr="Colourful network cables">
            <a:extLst>
              <a:ext uri="{FF2B5EF4-FFF2-40B4-BE49-F238E27FC236}">
                <a16:creationId xmlns:a16="http://schemas.microsoft.com/office/drawing/2014/main" id="{408F30DD-FC87-AA7B-B35D-CE63E8E0EB6C}"/>
              </a:ext>
            </a:extLst>
          </p:cNvPr>
          <p:cNvPicPr>
            <a:picLocks noChangeAspect="1"/>
          </p:cNvPicPr>
          <p:nvPr/>
        </p:nvPicPr>
        <p:blipFill rotWithShape="1">
          <a:blip r:embed="rId2"/>
          <a:srcRect l="2945" r="23748" b="-2"/>
          <a:stretch/>
        </p:blipFill>
        <p:spPr>
          <a:xfrm>
            <a:off x="20" y="1"/>
            <a:ext cx="7531588" cy="6858000"/>
          </a:xfrm>
          <a:prstGeom prst="rect">
            <a:avLst/>
          </a:prstGeom>
        </p:spPr>
      </p:pic>
      <p:sp>
        <p:nvSpPr>
          <p:cNvPr id="36" name="Rectangle 35">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1D0BBA-BC30-04E6-1A0A-D809895F01B4}"/>
              </a:ext>
            </a:extLst>
          </p:cNvPr>
          <p:cNvSpPr>
            <a:spLocks noGrp="1"/>
          </p:cNvSpPr>
          <p:nvPr>
            <p:ph idx="1"/>
          </p:nvPr>
        </p:nvSpPr>
        <p:spPr>
          <a:xfrm>
            <a:off x="8018462" y="2160016"/>
            <a:ext cx="3683467" cy="3926152"/>
          </a:xfrm>
        </p:spPr>
        <p:txBody>
          <a:bodyPr>
            <a:normAutofit/>
          </a:bodyPr>
          <a:lstStyle/>
          <a:p>
            <a:r>
              <a:rPr lang="en-US">
                <a:effectLst/>
                <a:latin typeface="Times New Roman" panose="02020603050405020304" pitchFamily="18" charset="0"/>
                <a:ea typeface="Calibri" panose="020F0502020204030204" pitchFamily="34" charset="0"/>
                <a:cs typeface="Times New Roman" panose="02020603050405020304" pitchFamily="18" charset="0"/>
              </a:rPr>
              <a:t>Login access will only be given to Admin. Login will require the admin to enter the password and username known only by him.</a:t>
            </a:r>
            <a:endParaRPr lang="en-PK">
              <a:effectLst/>
              <a:latin typeface="Calibri" panose="020F0502020204030204" pitchFamily="34" charset="0"/>
              <a:ea typeface="Calibri" panose="020F0502020204030204"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32615388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CDDCE-D5CC-C80C-8551-4A9D8880CA67}"/>
              </a:ext>
            </a:extLst>
          </p:cNvPr>
          <p:cNvSpPr>
            <a:spLocks noGrp="1"/>
          </p:cNvSpPr>
          <p:nvPr>
            <p:ph type="title"/>
          </p:nvPr>
        </p:nvSpPr>
        <p:spPr>
          <a:xfrm>
            <a:off x="8018462" y="455362"/>
            <a:ext cx="3683467" cy="1550419"/>
          </a:xfrm>
        </p:spPr>
        <p:txBody>
          <a:bodyPr>
            <a:normAutofit/>
          </a:bodyPr>
          <a:lstStyle/>
          <a:p>
            <a:r>
              <a:rPr lang="en-US" dirty="0"/>
              <a:t>Add update and remove</a:t>
            </a:r>
            <a:endParaRPr lang="en-PK" dirty="0"/>
          </a:p>
        </p:txBody>
      </p:sp>
      <p:pic>
        <p:nvPicPr>
          <p:cNvPr id="5" name="Picture 4" descr="Calendar on table">
            <a:extLst>
              <a:ext uri="{FF2B5EF4-FFF2-40B4-BE49-F238E27FC236}">
                <a16:creationId xmlns:a16="http://schemas.microsoft.com/office/drawing/2014/main" id="{CAC8FE4B-E599-710E-F8E5-85140D79170F}"/>
              </a:ext>
            </a:extLst>
          </p:cNvPr>
          <p:cNvPicPr>
            <a:picLocks noChangeAspect="1"/>
          </p:cNvPicPr>
          <p:nvPr/>
        </p:nvPicPr>
        <p:blipFill rotWithShape="1">
          <a:blip r:embed="rId2"/>
          <a:srcRect r="26693" b="-2"/>
          <a:stretch/>
        </p:blipFill>
        <p:spPr>
          <a:xfrm>
            <a:off x="20" y="1"/>
            <a:ext cx="7531588" cy="6858000"/>
          </a:xfrm>
          <a:prstGeom prst="rect">
            <a:avLst/>
          </a:pr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CD43BDC-2FE9-9800-E737-021819D67FE6}"/>
              </a:ext>
            </a:extLst>
          </p:cNvPr>
          <p:cNvSpPr>
            <a:spLocks noGrp="1"/>
          </p:cNvSpPr>
          <p:nvPr>
            <p:ph idx="1"/>
          </p:nvPr>
        </p:nvSpPr>
        <p:spPr>
          <a:xfrm>
            <a:off x="8018462" y="2160016"/>
            <a:ext cx="3683467" cy="3926152"/>
          </a:xfrm>
        </p:spPr>
        <p:txBody>
          <a:bodyPr>
            <a:normAutofit/>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After successfully logging in Admin will be able to add new records, update existing records, and delete any record. He will also have the authority to check the details of any prisoner. He could see the solders on duty. And even the remaining time of any prisoner. </a:t>
            </a:r>
            <a:endParaRPr lang="en-PK" dirty="0">
              <a:effectLst/>
              <a:latin typeface="Calibri" panose="020F0502020204030204" pitchFamily="34" charset="0"/>
              <a:ea typeface="Calibri" panose="020F0502020204030204" pitchFamily="34" charset="0"/>
              <a:cs typeface="Times New Roman" panose="02020603050405020304" pitchFamily="18" charset="0"/>
            </a:endParaRPr>
          </a:p>
          <a:p>
            <a:endParaRPr lang="en-PK" sz="2000" dirty="0"/>
          </a:p>
        </p:txBody>
      </p:sp>
    </p:spTree>
    <p:extLst>
      <p:ext uri="{BB962C8B-B14F-4D97-AF65-F5344CB8AC3E}">
        <p14:creationId xmlns:p14="http://schemas.microsoft.com/office/powerpoint/2010/main" val="29359736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Rectangle 10">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13" name="Rectangle 12">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rdboard boxes">
            <a:extLst>
              <a:ext uri="{FF2B5EF4-FFF2-40B4-BE49-F238E27FC236}">
                <a16:creationId xmlns:a16="http://schemas.microsoft.com/office/drawing/2014/main" id="{E5B291F2-8062-E698-505C-9649EBD987F1}"/>
              </a:ext>
            </a:extLst>
          </p:cNvPr>
          <p:cNvPicPr>
            <a:picLocks noChangeAspect="1"/>
          </p:cNvPicPr>
          <p:nvPr/>
        </p:nvPicPr>
        <p:blipFill rotWithShape="1">
          <a:blip r:embed="rId2"/>
          <a:srcRect t="16045"/>
          <a:stretch/>
        </p:blipFill>
        <p:spPr>
          <a:xfrm>
            <a:off x="20" y="10"/>
            <a:ext cx="12191980" cy="6857990"/>
          </a:xfrm>
          <a:prstGeom prst="rect">
            <a:avLst/>
          </a:prstGeom>
        </p:spPr>
      </p:pic>
      <p:sp>
        <p:nvSpPr>
          <p:cNvPr id="15" name="Rectangle">
            <a:extLst>
              <a:ext uri="{FF2B5EF4-FFF2-40B4-BE49-F238E27FC236}">
                <a16:creationId xmlns:a16="http://schemas.microsoft.com/office/drawing/2014/main" id="{44037D61-FFBD-0342-90C5-D1AD7C899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73751" y="4102096"/>
            <a:ext cx="9418249" cy="2755904"/>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8467B6F1-0496-7D6B-C895-B8E5D894590C}"/>
              </a:ext>
            </a:extLst>
          </p:cNvPr>
          <p:cNvSpPr>
            <a:spLocks noGrp="1"/>
          </p:cNvSpPr>
          <p:nvPr>
            <p:ph type="title"/>
          </p:nvPr>
        </p:nvSpPr>
        <p:spPr>
          <a:xfrm>
            <a:off x="3231616" y="4642192"/>
            <a:ext cx="8393008" cy="1015663"/>
          </a:xfrm>
        </p:spPr>
        <p:txBody>
          <a:bodyPr vert="horz" lIns="91440" tIns="45720" rIns="91440" bIns="45720" rtlCol="0" anchor="b">
            <a:normAutofit/>
          </a:bodyPr>
          <a:lstStyle/>
          <a:p>
            <a:r>
              <a:rPr lang="en-US" sz="5400" dirty="0"/>
              <a:t>Sorting</a:t>
            </a:r>
          </a:p>
        </p:txBody>
      </p:sp>
      <p:sp>
        <p:nvSpPr>
          <p:cNvPr id="17" name="Rectangle 16">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Rectangle 18">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41031776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4BD14B-18C9-3CC7-E56D-44B8916A4FA8}"/>
              </a:ext>
            </a:extLst>
          </p:cNvPr>
          <p:cNvSpPr>
            <a:spLocks noGrp="1"/>
          </p:cNvSpPr>
          <p:nvPr>
            <p:ph type="title"/>
          </p:nvPr>
        </p:nvSpPr>
        <p:spPr>
          <a:xfrm>
            <a:off x="5127362" y="455362"/>
            <a:ext cx="6881728" cy="1550419"/>
          </a:xfrm>
        </p:spPr>
        <p:txBody>
          <a:bodyPr>
            <a:normAutofit/>
          </a:bodyPr>
          <a:lstStyle/>
          <a:p>
            <a:r>
              <a:rPr lang="en-US" dirty="0"/>
              <a:t>Comparison between quick and merge sort</a:t>
            </a:r>
            <a:endParaRPr lang="en-PK" dirty="0"/>
          </a:p>
        </p:txBody>
      </p:sp>
      <p:pic>
        <p:nvPicPr>
          <p:cNvPr id="5" name="Picture 4" descr="Computer script on a screen">
            <a:extLst>
              <a:ext uri="{FF2B5EF4-FFF2-40B4-BE49-F238E27FC236}">
                <a16:creationId xmlns:a16="http://schemas.microsoft.com/office/drawing/2014/main" id="{BBDE07F1-1E49-DBF5-F62A-C6F6893760B4}"/>
              </a:ext>
            </a:extLst>
          </p:cNvPr>
          <p:cNvPicPr>
            <a:picLocks noChangeAspect="1"/>
          </p:cNvPicPr>
          <p:nvPr/>
        </p:nvPicPr>
        <p:blipFill rotWithShape="1">
          <a:blip r:embed="rId2"/>
          <a:srcRect l="7478" r="47250" b="-1"/>
          <a:stretch/>
        </p:blipFill>
        <p:spPr>
          <a:xfrm>
            <a:off x="20" y="10"/>
            <a:ext cx="4651228" cy="6857990"/>
          </a:xfrm>
          <a:prstGeom prst="rect">
            <a:avLst/>
          </a:pr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338F70-0DA3-6846-2859-5E5D933A1556}"/>
              </a:ext>
            </a:extLst>
          </p:cNvPr>
          <p:cNvSpPr>
            <a:spLocks noGrp="1"/>
          </p:cNvSpPr>
          <p:nvPr>
            <p:ph idx="1"/>
          </p:nvPr>
        </p:nvSpPr>
        <p:spPr>
          <a:xfrm>
            <a:off x="5127362" y="2160016"/>
            <a:ext cx="6881728" cy="3926152"/>
          </a:xfrm>
        </p:spPr>
        <p:txBody>
          <a:bodyPr>
            <a:normAutofit/>
          </a:bodyPr>
          <a:lstStyle/>
          <a:p>
            <a:pPr>
              <a:lnSpc>
                <a:spcPct val="100000"/>
              </a:lnSpc>
              <a:spcAft>
                <a:spcPts val="800"/>
              </a:spcAft>
            </a:pP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Merge Sort:</a:t>
            </a:r>
            <a:endParaRPr lang="en-PK"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 Worst Case: O(n log n)</a:t>
            </a:r>
            <a:endParaRPr lang="en-PK"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 Average Case: O(n log n)</a:t>
            </a:r>
            <a:endParaRPr lang="en-PK"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 Best Case: O(n log n )</a:t>
            </a:r>
            <a:endParaRPr lang="en-PK"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Quicksort:</a:t>
            </a:r>
            <a:endParaRPr lang="en-PK"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 Worst Case: O(n^2) - can occur if the pivot selection consistently results in unbalanced partitions.</a:t>
            </a:r>
            <a:endParaRPr lang="en-PK"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 Average Case: O(n log n)</a:t>
            </a:r>
            <a:endParaRPr lang="en-PK"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 Best Case: O(n log n) - when the pivot selection consistently produces balanced partitions.</a:t>
            </a:r>
            <a:endParaRPr lang="en-PK"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PK" sz="1200" dirty="0"/>
          </a:p>
        </p:txBody>
      </p:sp>
    </p:spTree>
    <p:extLst>
      <p:ext uri="{BB962C8B-B14F-4D97-AF65-F5344CB8AC3E}">
        <p14:creationId xmlns:p14="http://schemas.microsoft.com/office/powerpoint/2010/main" val="2328534844"/>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4BD14B-18C9-3CC7-E56D-44B8916A4FA8}"/>
              </a:ext>
            </a:extLst>
          </p:cNvPr>
          <p:cNvSpPr>
            <a:spLocks noGrp="1"/>
          </p:cNvSpPr>
          <p:nvPr>
            <p:ph type="title"/>
          </p:nvPr>
        </p:nvSpPr>
        <p:spPr>
          <a:xfrm>
            <a:off x="565151" y="455362"/>
            <a:ext cx="6881728" cy="1550419"/>
          </a:xfrm>
        </p:spPr>
        <p:txBody>
          <a:bodyPr>
            <a:normAutofit/>
          </a:bodyPr>
          <a:lstStyle/>
          <a:p>
            <a:r>
              <a:rPr lang="en-US" dirty="0"/>
              <a:t>Comparison between quick and merge sort</a:t>
            </a:r>
            <a:endParaRPr lang="en-PK" dirty="0"/>
          </a:p>
        </p:txBody>
      </p:sp>
      <p:sp>
        <p:nvSpPr>
          <p:cNvPr id="3" name="Content Placeholder 2">
            <a:extLst>
              <a:ext uri="{FF2B5EF4-FFF2-40B4-BE49-F238E27FC236}">
                <a16:creationId xmlns:a16="http://schemas.microsoft.com/office/drawing/2014/main" id="{FD338F70-0DA3-6846-2859-5E5D933A1556}"/>
              </a:ext>
            </a:extLst>
          </p:cNvPr>
          <p:cNvSpPr>
            <a:spLocks noGrp="1"/>
          </p:cNvSpPr>
          <p:nvPr>
            <p:ph idx="1"/>
          </p:nvPr>
        </p:nvSpPr>
        <p:spPr>
          <a:xfrm>
            <a:off x="565151" y="2160016"/>
            <a:ext cx="6881728" cy="3926152"/>
          </a:xfrm>
        </p:spPr>
        <p:txBody>
          <a:bodyPr>
            <a:normAutofit/>
          </a:bodyPr>
          <a:lstStyle/>
          <a:p>
            <a:pPr>
              <a:lnSpc>
                <a:spcPct val="100000"/>
              </a:lnSpc>
              <a:spcAft>
                <a:spcPts val="800"/>
              </a:spcAft>
            </a:pPr>
            <a:r>
              <a:rPr lang="en-US" sz="1500" b="1" kern="100" dirty="0">
                <a:effectLst/>
                <a:latin typeface="Times New Roman" panose="02020603050405020304" pitchFamily="18" charset="0"/>
                <a:ea typeface="Calibri" panose="020F0502020204030204" pitchFamily="34" charset="0"/>
                <a:cs typeface="Times New Roman" panose="02020603050405020304" pitchFamily="18" charset="0"/>
              </a:rPr>
              <a:t>Merge Sort:</a:t>
            </a:r>
            <a:endParaRPr lang="en-PK" sz="15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     - Requires additional space proportional to the size of the input array. This makes it less memory-efficient, especially for large datasets.</a:t>
            </a:r>
            <a:endParaRPr lang="en-PK" sz="15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     - The space complexity is O(n).</a:t>
            </a:r>
            <a:endParaRPr lang="en-PK" sz="15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PK" sz="15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1500" b="1" kern="100" dirty="0">
                <a:effectLst/>
                <a:latin typeface="Times New Roman" panose="02020603050405020304" pitchFamily="18" charset="0"/>
                <a:ea typeface="Calibri" panose="020F0502020204030204" pitchFamily="34" charset="0"/>
                <a:cs typeface="Times New Roman" panose="02020603050405020304" pitchFamily="18" charset="0"/>
              </a:rPr>
              <a:t>Quicksort:</a:t>
            </a:r>
            <a:endParaRPr lang="en-PK" sz="15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     - Quick sort version has a space complexity of O(log n) due to the recursive nature of the algorithm.</a:t>
            </a:r>
            <a:endParaRPr lang="en-PK" sz="15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     - Quicksort is often more memory-efficient than merge sort because it can be implemented in an in-place manner.</a:t>
            </a:r>
            <a:endParaRPr lang="en-PK" sz="15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Computer script on a screen">
            <a:extLst>
              <a:ext uri="{FF2B5EF4-FFF2-40B4-BE49-F238E27FC236}">
                <a16:creationId xmlns:a16="http://schemas.microsoft.com/office/drawing/2014/main" id="{BBDE07F1-1E49-DBF5-F62A-C6F6893760B4}"/>
              </a:ext>
            </a:extLst>
          </p:cNvPr>
          <p:cNvPicPr>
            <a:picLocks noChangeAspect="1"/>
          </p:cNvPicPr>
          <p:nvPr/>
        </p:nvPicPr>
        <p:blipFill rotWithShape="1">
          <a:blip r:embed="rId2"/>
          <a:srcRect l="9477" r="49902" b="-1"/>
          <a:stretch/>
        </p:blipFill>
        <p:spPr>
          <a:xfrm>
            <a:off x="8018632" y="10"/>
            <a:ext cx="4173368" cy="6857990"/>
          </a:xfrm>
          <a:prstGeom prst="rect">
            <a:avLst/>
          </a:prstGeom>
        </p:spPr>
      </p:pic>
      <p:sp>
        <p:nvSpPr>
          <p:cNvPr id="20" name="Rectangle 19">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9297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InterweaveVTI">
  <a:themeElements>
    <a:clrScheme name="AnalogousFromLightSeedRightStep">
      <a:dk1>
        <a:srgbClr val="000000"/>
      </a:dk1>
      <a:lt1>
        <a:srgbClr val="FFFFFF"/>
      </a:lt1>
      <a:dk2>
        <a:srgbClr val="22363D"/>
      </a:dk2>
      <a:lt2>
        <a:srgbClr val="E2E7E8"/>
      </a:lt2>
      <a:accent1>
        <a:srgbClr val="D88F84"/>
      </a:accent1>
      <a:accent2>
        <a:srgbClr val="CC9A5D"/>
      </a:accent2>
      <a:accent3>
        <a:srgbClr val="A9A767"/>
      </a:accent3>
      <a:accent4>
        <a:srgbClr val="8CAD57"/>
      </a:accent4>
      <a:accent5>
        <a:srgbClr val="77B268"/>
      </a:accent5>
      <a:accent6>
        <a:srgbClr val="5CB66F"/>
      </a:accent6>
      <a:hlink>
        <a:srgbClr val="598C93"/>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63</TotalTime>
  <Words>444</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Neue Haas Grotesk Text Pro</vt:lpstr>
      <vt:lpstr>Times New Roman</vt:lpstr>
      <vt:lpstr>InterweaveVTI</vt:lpstr>
      <vt:lpstr>Prison Management System</vt:lpstr>
      <vt:lpstr>Team members</vt:lpstr>
      <vt:lpstr>INTRODUCTION</vt:lpstr>
      <vt:lpstr>Objectives</vt:lpstr>
      <vt:lpstr>Login system</vt:lpstr>
      <vt:lpstr>Add update and remove</vt:lpstr>
      <vt:lpstr>Sorting</vt:lpstr>
      <vt:lpstr>Comparison between quick and merge sort</vt:lpstr>
      <vt:lpstr>Comparison between quick and merge sort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Police Management System</dc:title>
  <dc:creator>Muhammad Miqdad Ahmed</dc:creator>
  <cp:lastModifiedBy>Muhammad Miqdad Ahmed</cp:lastModifiedBy>
  <cp:revision>37</cp:revision>
  <dcterms:created xsi:type="dcterms:W3CDTF">2023-10-23T10:58:35Z</dcterms:created>
  <dcterms:modified xsi:type="dcterms:W3CDTF">2023-12-05T19:09:02Z</dcterms:modified>
</cp:coreProperties>
</file>