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74" r:id="rId5"/>
    <p:sldId id="281" r:id="rId6"/>
    <p:sldId id="275" r:id="rId7"/>
    <p:sldId id="276" r:id="rId8"/>
    <p:sldId id="277" r:id="rId9"/>
    <p:sldId id="278" r:id="rId10"/>
    <p:sldId id="271" r:id="rId11"/>
    <p:sldId id="279" r:id="rId12"/>
    <p:sldId id="273" r:id="rId13"/>
    <p:sldId id="280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E026C-6CCD-4E56-9940-490CB3B006C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0BFC3C-59FA-48D3-A0A6-281C76097B59}">
      <dgm:prSet/>
      <dgm:spPr/>
      <dgm:t>
        <a:bodyPr/>
        <a:lstStyle/>
        <a:p>
          <a:r>
            <a:rPr lang="en-US" dirty="0"/>
            <a:t>Creating a user-friendly interface </a:t>
          </a:r>
        </a:p>
      </dgm:t>
    </dgm:pt>
    <dgm:pt modelId="{D57C89EA-E45C-47EE-86C0-D0DF570C2D2E}" type="parTrans" cxnId="{F1CD486D-79E6-4E24-94D9-C7FB3ED49162}">
      <dgm:prSet/>
      <dgm:spPr/>
      <dgm:t>
        <a:bodyPr/>
        <a:lstStyle/>
        <a:p>
          <a:endParaRPr lang="en-US"/>
        </a:p>
      </dgm:t>
    </dgm:pt>
    <dgm:pt modelId="{F53D7710-88E6-4E33-B999-A0459381322A}" type="sibTrans" cxnId="{F1CD486D-79E6-4E24-94D9-C7FB3ED49162}">
      <dgm:prSet/>
      <dgm:spPr/>
      <dgm:t>
        <a:bodyPr/>
        <a:lstStyle/>
        <a:p>
          <a:endParaRPr lang="en-US"/>
        </a:p>
      </dgm:t>
    </dgm:pt>
    <dgm:pt modelId="{5A0EB85F-077F-4425-B2DE-594EFA54EC62}">
      <dgm:prSet/>
      <dgm:spPr/>
      <dgm:t>
        <a:bodyPr/>
        <a:lstStyle/>
        <a:p>
          <a:r>
            <a:rPr lang="en-US" dirty="0"/>
            <a:t>Efficiently managing data through binary trees.</a:t>
          </a:r>
        </a:p>
      </dgm:t>
    </dgm:pt>
    <dgm:pt modelId="{74EC81DC-34F6-45DD-B34D-34DEEB005A55}" type="parTrans" cxnId="{E3E28569-F525-4E0D-B8D2-D40534AC900D}">
      <dgm:prSet/>
      <dgm:spPr/>
      <dgm:t>
        <a:bodyPr/>
        <a:lstStyle/>
        <a:p>
          <a:endParaRPr lang="en-US"/>
        </a:p>
      </dgm:t>
    </dgm:pt>
    <dgm:pt modelId="{5E1B4516-35D6-4FCD-BEC6-EFCB531130ED}" type="sibTrans" cxnId="{E3E28569-F525-4E0D-B8D2-D40534AC900D}">
      <dgm:prSet/>
      <dgm:spPr/>
      <dgm:t>
        <a:bodyPr/>
        <a:lstStyle/>
        <a:p>
          <a:endParaRPr lang="en-US"/>
        </a:p>
      </dgm:t>
    </dgm:pt>
    <dgm:pt modelId="{1B14BB94-FD33-41F3-A8F6-81B0EC043F19}">
      <dgm:prSet/>
      <dgm:spPr/>
      <dgm:t>
        <a:bodyPr/>
        <a:lstStyle/>
        <a:p>
          <a:r>
            <a:rPr lang="en-US" dirty="0"/>
            <a:t>Efficiently updating, adding and removing data.</a:t>
          </a:r>
        </a:p>
      </dgm:t>
    </dgm:pt>
    <dgm:pt modelId="{3A27A074-E559-442E-BF9D-1CCD764C4F6D}" type="parTrans" cxnId="{4AF6E6B4-3381-471C-A8C9-3BFCF92C5C87}">
      <dgm:prSet/>
      <dgm:spPr/>
      <dgm:t>
        <a:bodyPr/>
        <a:lstStyle/>
        <a:p>
          <a:endParaRPr lang="en-US"/>
        </a:p>
      </dgm:t>
    </dgm:pt>
    <dgm:pt modelId="{FE564971-B404-4E8B-9010-A1313B35B26A}" type="sibTrans" cxnId="{4AF6E6B4-3381-471C-A8C9-3BFCF92C5C87}">
      <dgm:prSet/>
      <dgm:spPr/>
      <dgm:t>
        <a:bodyPr/>
        <a:lstStyle/>
        <a:p>
          <a:endParaRPr lang="en-US"/>
        </a:p>
      </dgm:t>
    </dgm:pt>
    <dgm:pt modelId="{CCC04001-BE7A-45C0-A38A-C65A343A35AE}">
      <dgm:prSet/>
      <dgm:spPr/>
      <dgm:t>
        <a:bodyPr/>
        <a:lstStyle/>
        <a:p>
          <a:r>
            <a:rPr lang="en-US" dirty="0"/>
            <a:t>Efficiently allowing users to search some records.</a:t>
          </a:r>
        </a:p>
      </dgm:t>
    </dgm:pt>
    <dgm:pt modelId="{BB6ADF9D-743E-468A-AC38-29485DFB7A52}" type="parTrans" cxnId="{DFD8E246-1BBA-4030-954C-45B1F0144CF8}">
      <dgm:prSet/>
      <dgm:spPr/>
      <dgm:t>
        <a:bodyPr/>
        <a:lstStyle/>
        <a:p>
          <a:endParaRPr lang="en-US"/>
        </a:p>
      </dgm:t>
    </dgm:pt>
    <dgm:pt modelId="{4C8082E3-9D32-49DC-97F9-7904DD8A5FC2}" type="sibTrans" cxnId="{DFD8E246-1BBA-4030-954C-45B1F0144CF8}">
      <dgm:prSet/>
      <dgm:spPr/>
      <dgm:t>
        <a:bodyPr/>
        <a:lstStyle/>
        <a:p>
          <a:endParaRPr lang="en-US"/>
        </a:p>
      </dgm:t>
    </dgm:pt>
    <dgm:pt modelId="{F922FE73-493B-44AB-B138-49A793557B39}">
      <dgm:prSet/>
      <dgm:spPr/>
      <dgm:t>
        <a:bodyPr/>
        <a:lstStyle/>
        <a:p>
          <a:r>
            <a:rPr lang="en-US" dirty="0"/>
            <a:t>Let prisoner know about his records</a:t>
          </a:r>
        </a:p>
      </dgm:t>
    </dgm:pt>
    <dgm:pt modelId="{107DDB5C-E646-47C9-A3A4-B4882A3201E7}" type="parTrans" cxnId="{47CE8E31-76C7-42BA-88D2-E1F58B26AA84}">
      <dgm:prSet/>
      <dgm:spPr/>
      <dgm:t>
        <a:bodyPr/>
        <a:lstStyle/>
        <a:p>
          <a:endParaRPr lang="en-US"/>
        </a:p>
      </dgm:t>
    </dgm:pt>
    <dgm:pt modelId="{4FAA7FCD-F84F-4428-AE6C-DFFBE8716AC7}" type="sibTrans" cxnId="{47CE8E31-76C7-42BA-88D2-E1F58B26AA84}">
      <dgm:prSet/>
      <dgm:spPr/>
      <dgm:t>
        <a:bodyPr/>
        <a:lstStyle/>
        <a:p>
          <a:endParaRPr lang="en-US"/>
        </a:p>
      </dgm:t>
    </dgm:pt>
    <dgm:pt modelId="{88AD4B1B-46E1-4939-9126-D871BE6BE439}" type="pres">
      <dgm:prSet presAssocID="{989E026C-6CCD-4E56-9940-490CB3B006CC}" presName="vert0" presStyleCnt="0">
        <dgm:presLayoutVars>
          <dgm:dir/>
          <dgm:animOne val="branch"/>
          <dgm:animLvl val="lvl"/>
        </dgm:presLayoutVars>
      </dgm:prSet>
      <dgm:spPr/>
    </dgm:pt>
    <dgm:pt modelId="{A1D84317-EFA2-4B56-9B00-9769886593EC}" type="pres">
      <dgm:prSet presAssocID="{510BFC3C-59FA-48D3-A0A6-281C76097B59}" presName="thickLine" presStyleLbl="alignNode1" presStyleIdx="0" presStyleCnt="5"/>
      <dgm:spPr/>
    </dgm:pt>
    <dgm:pt modelId="{FC2FAFE8-D2E5-4485-91F7-5A01A3A791D7}" type="pres">
      <dgm:prSet presAssocID="{510BFC3C-59FA-48D3-A0A6-281C76097B59}" presName="horz1" presStyleCnt="0"/>
      <dgm:spPr/>
    </dgm:pt>
    <dgm:pt modelId="{1D0E8393-E757-4A68-B7A6-FA254F15DAA9}" type="pres">
      <dgm:prSet presAssocID="{510BFC3C-59FA-48D3-A0A6-281C76097B59}" presName="tx1" presStyleLbl="revTx" presStyleIdx="0" presStyleCnt="5"/>
      <dgm:spPr/>
    </dgm:pt>
    <dgm:pt modelId="{D1BC8983-68EE-4491-A652-7E14D9B8105E}" type="pres">
      <dgm:prSet presAssocID="{510BFC3C-59FA-48D3-A0A6-281C76097B59}" presName="vert1" presStyleCnt="0"/>
      <dgm:spPr/>
    </dgm:pt>
    <dgm:pt modelId="{348F477E-1BDD-41E1-8297-71B3C76DB3A6}" type="pres">
      <dgm:prSet presAssocID="{5A0EB85F-077F-4425-B2DE-594EFA54EC62}" presName="thickLine" presStyleLbl="alignNode1" presStyleIdx="1" presStyleCnt="5"/>
      <dgm:spPr/>
    </dgm:pt>
    <dgm:pt modelId="{9FCF9794-E727-4036-899F-EC942F5184BA}" type="pres">
      <dgm:prSet presAssocID="{5A0EB85F-077F-4425-B2DE-594EFA54EC62}" presName="horz1" presStyleCnt="0"/>
      <dgm:spPr/>
    </dgm:pt>
    <dgm:pt modelId="{D2463A5F-2B48-4D08-AC49-FD6AA6784804}" type="pres">
      <dgm:prSet presAssocID="{5A0EB85F-077F-4425-B2DE-594EFA54EC62}" presName="tx1" presStyleLbl="revTx" presStyleIdx="1" presStyleCnt="5"/>
      <dgm:spPr/>
    </dgm:pt>
    <dgm:pt modelId="{B2F157A7-6620-4670-AFBA-E2D46D7FB437}" type="pres">
      <dgm:prSet presAssocID="{5A0EB85F-077F-4425-B2DE-594EFA54EC62}" presName="vert1" presStyleCnt="0"/>
      <dgm:spPr/>
    </dgm:pt>
    <dgm:pt modelId="{39162349-8E43-4A21-9CBA-3EBE55A21A40}" type="pres">
      <dgm:prSet presAssocID="{1B14BB94-FD33-41F3-A8F6-81B0EC043F19}" presName="thickLine" presStyleLbl="alignNode1" presStyleIdx="2" presStyleCnt="5"/>
      <dgm:spPr/>
    </dgm:pt>
    <dgm:pt modelId="{9041E436-BA4E-4EC3-AA9C-9509058E0DE2}" type="pres">
      <dgm:prSet presAssocID="{1B14BB94-FD33-41F3-A8F6-81B0EC043F19}" presName="horz1" presStyleCnt="0"/>
      <dgm:spPr/>
    </dgm:pt>
    <dgm:pt modelId="{93E63140-48FD-4F72-A0A0-708265B9BF8C}" type="pres">
      <dgm:prSet presAssocID="{1B14BB94-FD33-41F3-A8F6-81B0EC043F19}" presName="tx1" presStyleLbl="revTx" presStyleIdx="2" presStyleCnt="5"/>
      <dgm:spPr/>
    </dgm:pt>
    <dgm:pt modelId="{7A88F678-3F60-45FF-86F2-3232842CE2AF}" type="pres">
      <dgm:prSet presAssocID="{1B14BB94-FD33-41F3-A8F6-81B0EC043F19}" presName="vert1" presStyleCnt="0"/>
      <dgm:spPr/>
    </dgm:pt>
    <dgm:pt modelId="{4583B83D-BDE3-460D-9AA2-FDB2AA49582E}" type="pres">
      <dgm:prSet presAssocID="{CCC04001-BE7A-45C0-A38A-C65A343A35AE}" presName="thickLine" presStyleLbl="alignNode1" presStyleIdx="3" presStyleCnt="5"/>
      <dgm:spPr/>
    </dgm:pt>
    <dgm:pt modelId="{A348FD19-99D9-4D10-A664-BD0D0FA367A9}" type="pres">
      <dgm:prSet presAssocID="{CCC04001-BE7A-45C0-A38A-C65A343A35AE}" presName="horz1" presStyleCnt="0"/>
      <dgm:spPr/>
    </dgm:pt>
    <dgm:pt modelId="{7823B93A-CD92-4D58-A842-C4FC93D1AEEB}" type="pres">
      <dgm:prSet presAssocID="{CCC04001-BE7A-45C0-A38A-C65A343A35AE}" presName="tx1" presStyleLbl="revTx" presStyleIdx="3" presStyleCnt="5"/>
      <dgm:spPr/>
    </dgm:pt>
    <dgm:pt modelId="{B8D08088-3851-41BC-BE96-9C99D022D8E9}" type="pres">
      <dgm:prSet presAssocID="{CCC04001-BE7A-45C0-A38A-C65A343A35AE}" presName="vert1" presStyleCnt="0"/>
      <dgm:spPr/>
    </dgm:pt>
    <dgm:pt modelId="{433713B4-667F-4384-B371-C4A04A37EF2F}" type="pres">
      <dgm:prSet presAssocID="{F922FE73-493B-44AB-B138-49A793557B39}" presName="thickLine" presStyleLbl="alignNode1" presStyleIdx="4" presStyleCnt="5"/>
      <dgm:spPr/>
    </dgm:pt>
    <dgm:pt modelId="{FC65FCEC-B0EE-48BA-9CAA-702121BB9DD1}" type="pres">
      <dgm:prSet presAssocID="{F922FE73-493B-44AB-B138-49A793557B39}" presName="horz1" presStyleCnt="0"/>
      <dgm:spPr/>
    </dgm:pt>
    <dgm:pt modelId="{B00F3C50-FBCC-407B-BF63-EBC0AEAD7AA5}" type="pres">
      <dgm:prSet presAssocID="{F922FE73-493B-44AB-B138-49A793557B39}" presName="tx1" presStyleLbl="revTx" presStyleIdx="4" presStyleCnt="5"/>
      <dgm:spPr/>
    </dgm:pt>
    <dgm:pt modelId="{C39EB4CB-5DF0-4342-B721-B94EF219C965}" type="pres">
      <dgm:prSet presAssocID="{F922FE73-493B-44AB-B138-49A793557B39}" presName="vert1" presStyleCnt="0"/>
      <dgm:spPr/>
    </dgm:pt>
  </dgm:ptLst>
  <dgm:cxnLst>
    <dgm:cxn modelId="{B06EA31C-7C2D-42FB-8A34-328B891BF8DF}" type="presOf" srcId="{5A0EB85F-077F-4425-B2DE-594EFA54EC62}" destId="{D2463A5F-2B48-4D08-AC49-FD6AA6784804}" srcOrd="0" destOrd="0" presId="urn:microsoft.com/office/officeart/2008/layout/LinedList"/>
    <dgm:cxn modelId="{47CE8E31-76C7-42BA-88D2-E1F58B26AA84}" srcId="{989E026C-6CCD-4E56-9940-490CB3B006CC}" destId="{F922FE73-493B-44AB-B138-49A793557B39}" srcOrd="4" destOrd="0" parTransId="{107DDB5C-E646-47C9-A3A4-B4882A3201E7}" sibTransId="{4FAA7FCD-F84F-4428-AE6C-DFFBE8716AC7}"/>
    <dgm:cxn modelId="{B96FC436-EE76-4E55-A47E-E7F72BB80EF8}" type="presOf" srcId="{989E026C-6CCD-4E56-9940-490CB3B006CC}" destId="{88AD4B1B-46E1-4939-9126-D871BE6BE439}" srcOrd="0" destOrd="0" presId="urn:microsoft.com/office/officeart/2008/layout/LinedList"/>
    <dgm:cxn modelId="{2F92005D-483F-4A31-8A31-801C64874F09}" type="presOf" srcId="{1B14BB94-FD33-41F3-A8F6-81B0EC043F19}" destId="{93E63140-48FD-4F72-A0A0-708265B9BF8C}" srcOrd="0" destOrd="0" presId="urn:microsoft.com/office/officeart/2008/layout/LinedList"/>
    <dgm:cxn modelId="{DFD8E246-1BBA-4030-954C-45B1F0144CF8}" srcId="{989E026C-6CCD-4E56-9940-490CB3B006CC}" destId="{CCC04001-BE7A-45C0-A38A-C65A343A35AE}" srcOrd="3" destOrd="0" parTransId="{BB6ADF9D-743E-468A-AC38-29485DFB7A52}" sibTransId="{4C8082E3-9D32-49DC-97F9-7904DD8A5FC2}"/>
    <dgm:cxn modelId="{E3E28569-F525-4E0D-B8D2-D40534AC900D}" srcId="{989E026C-6CCD-4E56-9940-490CB3B006CC}" destId="{5A0EB85F-077F-4425-B2DE-594EFA54EC62}" srcOrd="1" destOrd="0" parTransId="{74EC81DC-34F6-45DD-B34D-34DEEB005A55}" sibTransId="{5E1B4516-35D6-4FCD-BEC6-EFCB531130ED}"/>
    <dgm:cxn modelId="{F1CD486D-79E6-4E24-94D9-C7FB3ED49162}" srcId="{989E026C-6CCD-4E56-9940-490CB3B006CC}" destId="{510BFC3C-59FA-48D3-A0A6-281C76097B59}" srcOrd="0" destOrd="0" parTransId="{D57C89EA-E45C-47EE-86C0-D0DF570C2D2E}" sibTransId="{F53D7710-88E6-4E33-B999-A0459381322A}"/>
    <dgm:cxn modelId="{09EDB056-8FA7-48D8-940F-80EB13825382}" type="presOf" srcId="{CCC04001-BE7A-45C0-A38A-C65A343A35AE}" destId="{7823B93A-CD92-4D58-A842-C4FC93D1AEEB}" srcOrd="0" destOrd="0" presId="urn:microsoft.com/office/officeart/2008/layout/LinedList"/>
    <dgm:cxn modelId="{7CD9FC91-C22C-467E-AAE8-D733A77CF2A5}" type="presOf" srcId="{F922FE73-493B-44AB-B138-49A793557B39}" destId="{B00F3C50-FBCC-407B-BF63-EBC0AEAD7AA5}" srcOrd="0" destOrd="0" presId="urn:microsoft.com/office/officeart/2008/layout/LinedList"/>
    <dgm:cxn modelId="{4AF6E6B4-3381-471C-A8C9-3BFCF92C5C87}" srcId="{989E026C-6CCD-4E56-9940-490CB3B006CC}" destId="{1B14BB94-FD33-41F3-A8F6-81B0EC043F19}" srcOrd="2" destOrd="0" parTransId="{3A27A074-E559-442E-BF9D-1CCD764C4F6D}" sibTransId="{FE564971-B404-4E8B-9010-A1313B35B26A}"/>
    <dgm:cxn modelId="{393A05ED-E1DE-4A7B-AB60-FB1FB76293BD}" type="presOf" srcId="{510BFC3C-59FA-48D3-A0A6-281C76097B59}" destId="{1D0E8393-E757-4A68-B7A6-FA254F15DAA9}" srcOrd="0" destOrd="0" presId="urn:microsoft.com/office/officeart/2008/layout/LinedList"/>
    <dgm:cxn modelId="{16B28756-FFBE-423A-B846-B7148433A26A}" type="presParOf" srcId="{88AD4B1B-46E1-4939-9126-D871BE6BE439}" destId="{A1D84317-EFA2-4B56-9B00-9769886593EC}" srcOrd="0" destOrd="0" presId="urn:microsoft.com/office/officeart/2008/layout/LinedList"/>
    <dgm:cxn modelId="{4F0445DD-3D71-461A-B9F8-8F6CCF31F7CC}" type="presParOf" srcId="{88AD4B1B-46E1-4939-9126-D871BE6BE439}" destId="{FC2FAFE8-D2E5-4485-91F7-5A01A3A791D7}" srcOrd="1" destOrd="0" presId="urn:microsoft.com/office/officeart/2008/layout/LinedList"/>
    <dgm:cxn modelId="{F370C7E0-A0FF-4F51-BC7D-BA87D4598624}" type="presParOf" srcId="{FC2FAFE8-D2E5-4485-91F7-5A01A3A791D7}" destId="{1D0E8393-E757-4A68-B7A6-FA254F15DAA9}" srcOrd="0" destOrd="0" presId="urn:microsoft.com/office/officeart/2008/layout/LinedList"/>
    <dgm:cxn modelId="{67F44FC9-3805-4CDD-99BF-684D9E50B497}" type="presParOf" srcId="{FC2FAFE8-D2E5-4485-91F7-5A01A3A791D7}" destId="{D1BC8983-68EE-4491-A652-7E14D9B8105E}" srcOrd="1" destOrd="0" presId="urn:microsoft.com/office/officeart/2008/layout/LinedList"/>
    <dgm:cxn modelId="{15644C59-DDF9-41B8-85FF-33B199717F87}" type="presParOf" srcId="{88AD4B1B-46E1-4939-9126-D871BE6BE439}" destId="{348F477E-1BDD-41E1-8297-71B3C76DB3A6}" srcOrd="2" destOrd="0" presId="urn:microsoft.com/office/officeart/2008/layout/LinedList"/>
    <dgm:cxn modelId="{A610B79C-4B3D-4509-B329-BFC81A971236}" type="presParOf" srcId="{88AD4B1B-46E1-4939-9126-D871BE6BE439}" destId="{9FCF9794-E727-4036-899F-EC942F5184BA}" srcOrd="3" destOrd="0" presId="urn:microsoft.com/office/officeart/2008/layout/LinedList"/>
    <dgm:cxn modelId="{FAD0EC7A-BC80-4069-AF64-89E34C905E0C}" type="presParOf" srcId="{9FCF9794-E727-4036-899F-EC942F5184BA}" destId="{D2463A5F-2B48-4D08-AC49-FD6AA6784804}" srcOrd="0" destOrd="0" presId="urn:microsoft.com/office/officeart/2008/layout/LinedList"/>
    <dgm:cxn modelId="{3081B2CC-9EBF-4541-9868-9CCB5CD39F50}" type="presParOf" srcId="{9FCF9794-E727-4036-899F-EC942F5184BA}" destId="{B2F157A7-6620-4670-AFBA-E2D46D7FB437}" srcOrd="1" destOrd="0" presId="urn:microsoft.com/office/officeart/2008/layout/LinedList"/>
    <dgm:cxn modelId="{04BC9ED5-CE2D-4812-B4BF-0A69BBFDE1A4}" type="presParOf" srcId="{88AD4B1B-46E1-4939-9126-D871BE6BE439}" destId="{39162349-8E43-4A21-9CBA-3EBE55A21A40}" srcOrd="4" destOrd="0" presId="urn:microsoft.com/office/officeart/2008/layout/LinedList"/>
    <dgm:cxn modelId="{B114E517-6EA2-4CEA-BD68-407D8B97A1C5}" type="presParOf" srcId="{88AD4B1B-46E1-4939-9126-D871BE6BE439}" destId="{9041E436-BA4E-4EC3-AA9C-9509058E0DE2}" srcOrd="5" destOrd="0" presId="urn:microsoft.com/office/officeart/2008/layout/LinedList"/>
    <dgm:cxn modelId="{584317D0-232D-4E20-8110-0DD1EAFB43DC}" type="presParOf" srcId="{9041E436-BA4E-4EC3-AA9C-9509058E0DE2}" destId="{93E63140-48FD-4F72-A0A0-708265B9BF8C}" srcOrd="0" destOrd="0" presId="urn:microsoft.com/office/officeart/2008/layout/LinedList"/>
    <dgm:cxn modelId="{EB68598A-857B-42B8-BB27-11EA27113377}" type="presParOf" srcId="{9041E436-BA4E-4EC3-AA9C-9509058E0DE2}" destId="{7A88F678-3F60-45FF-86F2-3232842CE2AF}" srcOrd="1" destOrd="0" presId="urn:microsoft.com/office/officeart/2008/layout/LinedList"/>
    <dgm:cxn modelId="{445957C3-CA56-4CDA-B8EB-A4E54DE22026}" type="presParOf" srcId="{88AD4B1B-46E1-4939-9126-D871BE6BE439}" destId="{4583B83D-BDE3-460D-9AA2-FDB2AA49582E}" srcOrd="6" destOrd="0" presId="urn:microsoft.com/office/officeart/2008/layout/LinedList"/>
    <dgm:cxn modelId="{F13E756C-A92E-4415-9B4D-CE12BD5D3E1C}" type="presParOf" srcId="{88AD4B1B-46E1-4939-9126-D871BE6BE439}" destId="{A348FD19-99D9-4D10-A664-BD0D0FA367A9}" srcOrd="7" destOrd="0" presId="urn:microsoft.com/office/officeart/2008/layout/LinedList"/>
    <dgm:cxn modelId="{DC4E560D-F932-4B6C-BD76-C3BDFF424336}" type="presParOf" srcId="{A348FD19-99D9-4D10-A664-BD0D0FA367A9}" destId="{7823B93A-CD92-4D58-A842-C4FC93D1AEEB}" srcOrd="0" destOrd="0" presId="urn:microsoft.com/office/officeart/2008/layout/LinedList"/>
    <dgm:cxn modelId="{CB678EB3-1A97-4D2C-8168-7F02819A9FA2}" type="presParOf" srcId="{A348FD19-99D9-4D10-A664-BD0D0FA367A9}" destId="{B8D08088-3851-41BC-BE96-9C99D022D8E9}" srcOrd="1" destOrd="0" presId="urn:microsoft.com/office/officeart/2008/layout/LinedList"/>
    <dgm:cxn modelId="{6E8486BC-610F-4567-B1A8-210D822619B4}" type="presParOf" srcId="{88AD4B1B-46E1-4939-9126-D871BE6BE439}" destId="{433713B4-667F-4384-B371-C4A04A37EF2F}" srcOrd="8" destOrd="0" presId="urn:microsoft.com/office/officeart/2008/layout/LinedList"/>
    <dgm:cxn modelId="{1FCD7960-766B-4ECF-AEF7-4936FED756B3}" type="presParOf" srcId="{88AD4B1B-46E1-4939-9126-D871BE6BE439}" destId="{FC65FCEC-B0EE-48BA-9CAA-702121BB9DD1}" srcOrd="9" destOrd="0" presId="urn:microsoft.com/office/officeart/2008/layout/LinedList"/>
    <dgm:cxn modelId="{196701D7-8EEF-4DB1-B32D-881520B2FE91}" type="presParOf" srcId="{FC65FCEC-B0EE-48BA-9CAA-702121BB9DD1}" destId="{B00F3C50-FBCC-407B-BF63-EBC0AEAD7AA5}" srcOrd="0" destOrd="0" presId="urn:microsoft.com/office/officeart/2008/layout/LinedList"/>
    <dgm:cxn modelId="{1CFF42AC-44BD-4518-A488-41C5C3BF8EBE}" type="presParOf" srcId="{FC65FCEC-B0EE-48BA-9CAA-702121BB9DD1}" destId="{C39EB4CB-5DF0-4342-B721-B94EF219C9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84317-EFA2-4B56-9B00-9769886593EC}">
      <dsp:nvSpPr>
        <dsp:cNvPr id="0" name=""/>
        <dsp:cNvSpPr/>
      </dsp:nvSpPr>
      <dsp:spPr>
        <a:xfrm>
          <a:off x="0" y="479"/>
          <a:ext cx="360362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E8393-E757-4A68-B7A6-FA254F15DAA9}">
      <dsp:nvSpPr>
        <dsp:cNvPr id="0" name=""/>
        <dsp:cNvSpPr/>
      </dsp:nvSpPr>
      <dsp:spPr>
        <a:xfrm>
          <a:off x="0" y="479"/>
          <a:ext cx="3603625" cy="785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Creating a user-friendly interface </a:t>
          </a:r>
        </a:p>
      </dsp:txBody>
      <dsp:txXfrm>
        <a:off x="0" y="479"/>
        <a:ext cx="3603625" cy="785038"/>
      </dsp:txXfrm>
    </dsp:sp>
    <dsp:sp modelId="{348F477E-1BDD-41E1-8297-71B3C76DB3A6}">
      <dsp:nvSpPr>
        <dsp:cNvPr id="0" name=""/>
        <dsp:cNvSpPr/>
      </dsp:nvSpPr>
      <dsp:spPr>
        <a:xfrm>
          <a:off x="0" y="785517"/>
          <a:ext cx="360362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463A5F-2B48-4D08-AC49-FD6AA6784804}">
      <dsp:nvSpPr>
        <dsp:cNvPr id="0" name=""/>
        <dsp:cNvSpPr/>
      </dsp:nvSpPr>
      <dsp:spPr>
        <a:xfrm>
          <a:off x="0" y="785517"/>
          <a:ext cx="3603625" cy="785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Efficiently managing data through binary trees.</a:t>
          </a:r>
        </a:p>
      </dsp:txBody>
      <dsp:txXfrm>
        <a:off x="0" y="785517"/>
        <a:ext cx="3603625" cy="785038"/>
      </dsp:txXfrm>
    </dsp:sp>
    <dsp:sp modelId="{39162349-8E43-4A21-9CBA-3EBE55A21A40}">
      <dsp:nvSpPr>
        <dsp:cNvPr id="0" name=""/>
        <dsp:cNvSpPr/>
      </dsp:nvSpPr>
      <dsp:spPr>
        <a:xfrm>
          <a:off x="0" y="1570556"/>
          <a:ext cx="360362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E63140-48FD-4F72-A0A0-708265B9BF8C}">
      <dsp:nvSpPr>
        <dsp:cNvPr id="0" name=""/>
        <dsp:cNvSpPr/>
      </dsp:nvSpPr>
      <dsp:spPr>
        <a:xfrm>
          <a:off x="0" y="1570556"/>
          <a:ext cx="3603625" cy="785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Efficiently updating, adding and removing data.</a:t>
          </a:r>
        </a:p>
      </dsp:txBody>
      <dsp:txXfrm>
        <a:off x="0" y="1570556"/>
        <a:ext cx="3603625" cy="785038"/>
      </dsp:txXfrm>
    </dsp:sp>
    <dsp:sp modelId="{4583B83D-BDE3-460D-9AA2-FDB2AA49582E}">
      <dsp:nvSpPr>
        <dsp:cNvPr id="0" name=""/>
        <dsp:cNvSpPr/>
      </dsp:nvSpPr>
      <dsp:spPr>
        <a:xfrm>
          <a:off x="0" y="2355595"/>
          <a:ext cx="360362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23B93A-CD92-4D58-A842-C4FC93D1AEEB}">
      <dsp:nvSpPr>
        <dsp:cNvPr id="0" name=""/>
        <dsp:cNvSpPr/>
      </dsp:nvSpPr>
      <dsp:spPr>
        <a:xfrm>
          <a:off x="0" y="2355595"/>
          <a:ext cx="3603625" cy="785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Efficiently allowing users to search some records.</a:t>
          </a:r>
        </a:p>
      </dsp:txBody>
      <dsp:txXfrm>
        <a:off x="0" y="2355595"/>
        <a:ext cx="3603625" cy="785038"/>
      </dsp:txXfrm>
    </dsp:sp>
    <dsp:sp modelId="{433713B4-667F-4384-B371-C4A04A37EF2F}">
      <dsp:nvSpPr>
        <dsp:cNvPr id="0" name=""/>
        <dsp:cNvSpPr/>
      </dsp:nvSpPr>
      <dsp:spPr>
        <a:xfrm>
          <a:off x="0" y="3140634"/>
          <a:ext cx="360362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F3C50-FBCC-407B-BF63-EBC0AEAD7AA5}">
      <dsp:nvSpPr>
        <dsp:cNvPr id="0" name=""/>
        <dsp:cNvSpPr/>
      </dsp:nvSpPr>
      <dsp:spPr>
        <a:xfrm>
          <a:off x="0" y="3140634"/>
          <a:ext cx="3603625" cy="785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Let prisoner know about his records</a:t>
          </a:r>
        </a:p>
      </dsp:txBody>
      <dsp:txXfrm>
        <a:off x="0" y="3140634"/>
        <a:ext cx="3603625" cy="78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0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2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09AA61-52B5-0E17-2662-7E497F9DF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F7B48-6913-9624-EC9F-E8F26657F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516" y="1247140"/>
            <a:ext cx="4650160" cy="3450844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Prison Management System</a:t>
            </a:r>
            <a:endParaRPr lang="en-PK" sz="5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EE299-828D-7F18-1191-08ABBBCF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4959807" cy="12689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structures and Algorithms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E3526-2974-E56D-99CB-C73E3534922A}"/>
              </a:ext>
            </a:extLst>
          </p:cNvPr>
          <p:cNvSpPr txBox="1"/>
          <p:nvPr/>
        </p:nvSpPr>
        <p:spPr>
          <a:xfrm>
            <a:off x="1600515" y="3698282"/>
            <a:ext cx="44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Muhammad Miqdad Ahmad BSCE22001</a:t>
            </a:r>
          </a:p>
          <a:p>
            <a:r>
              <a:rPr lang="en-US" dirty="0"/>
              <a:t>Ahmad Waleed Akhtar BSCE22003</a:t>
            </a:r>
          </a:p>
          <a:p>
            <a:r>
              <a:rPr lang="en-US" dirty="0"/>
              <a:t>Arham Tahir BSCE22007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923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dboard boxes">
            <a:extLst>
              <a:ext uri="{FF2B5EF4-FFF2-40B4-BE49-F238E27FC236}">
                <a16:creationId xmlns:a16="http://schemas.microsoft.com/office/drawing/2014/main" id="{E5B291F2-8062-E698-505C-9649EBD9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7B6F1-0496-7D6B-C895-B8E5D894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Sorting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A363F-E835-E112-CE2C-F4D8FE2A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77491" cy="1550419"/>
          </a:xfrm>
        </p:spPr>
        <p:txBody>
          <a:bodyPr>
            <a:normAutofit/>
          </a:bodyPr>
          <a:lstStyle/>
          <a:p>
            <a:r>
              <a:rPr lang="en-US" dirty="0"/>
              <a:t>Need</a:t>
            </a:r>
            <a:endParaRPr lang="en-PK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B4F0C4D-A94B-1C7A-D02D-83603F0DB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2"/>
          <a:stretch/>
        </p:blipFill>
        <p:spPr>
          <a:xfrm>
            <a:off x="20" y="10"/>
            <a:ext cx="7444308" cy="6857990"/>
          </a:xfrm>
          <a:custGeom>
            <a:avLst/>
            <a:gdLst/>
            <a:ahLst/>
            <a:cxnLst/>
            <a:rect l="l" t="t" r="r" b="b"/>
            <a:pathLst>
              <a:path w="7444328" h="6858000">
                <a:moveTo>
                  <a:pt x="0" y="0"/>
                </a:moveTo>
                <a:lnTo>
                  <a:pt x="6874601" y="0"/>
                </a:lnTo>
                <a:lnTo>
                  <a:pt x="6874601" y="565149"/>
                </a:lnTo>
                <a:lnTo>
                  <a:pt x="7444328" y="565149"/>
                </a:lnTo>
                <a:lnTo>
                  <a:pt x="74443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4BDC-C1DC-EEAE-5D77-65AB7E20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77491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In our system there isn't much need for sorting as the data is stored in files in such a manner that it makes a binary tree as it is read. 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But in case a new node is added to the tree, there arises a need to re-balance the tree.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To rebalance the tree, we store it in a vector. To perfectly make it a full balanced, the vector should be sorted.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So, for this purpose we use quick sort.</a:t>
            </a:r>
            <a:endParaRPr lang="en-PK" sz="1500" dirty="0"/>
          </a:p>
        </p:txBody>
      </p:sp>
    </p:spTree>
    <p:extLst>
      <p:ext uri="{BB962C8B-B14F-4D97-AF65-F5344CB8AC3E}">
        <p14:creationId xmlns:p14="http://schemas.microsoft.com/office/powerpoint/2010/main" val="95482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BD14B-18C9-3CC7-E56D-44B8916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Comparison between quick and merge sort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8F70-0DA3-6846-2859-5E5D933A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005781"/>
            <a:ext cx="6881728" cy="4520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Sort:</a:t>
            </a:r>
            <a:endParaRPr lang="en-PK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 has a time complexity of  </a:t>
            </a:r>
          </a:p>
          <a:p>
            <a:pPr lvl="2">
              <a:lnSpc>
                <a:spcPct val="100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Neue Haas Grotesk Text Pro (Body)"/>
                <a:ea typeface="Calibri" panose="020F0502020204030204" pitchFamily="34" charset="0"/>
                <a:cs typeface="Times New Roman" panose="02020603050405020304" pitchFamily="18" charset="0"/>
              </a:rPr>
              <a:t>Worst Case: O(n log n), Average Case: O(n log n)- Best Case: O(n log n )</a:t>
            </a:r>
            <a:endParaRPr lang="en-PK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space complexity is </a:t>
            </a:r>
          </a:p>
          <a:p>
            <a:pPr lvl="2">
              <a:lnSpc>
                <a:spcPct val="10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O(n).</a:t>
            </a:r>
            <a:endParaRPr lang="en-PK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Quicksort: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 has a time complexity of </a:t>
            </a:r>
            <a:r>
              <a:rPr lang="en-US" sz="1700" kern="100" dirty="0">
                <a:latin typeface="Neue Haas Grotesk Tex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0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Neue Haas Grotesk Text Pro (Body)"/>
                <a:ea typeface="Calibri" panose="020F0502020204030204" pitchFamily="34" charset="0"/>
                <a:cs typeface="Times New Roman" panose="02020603050405020304" pitchFamily="18" charset="0"/>
              </a:rPr>
              <a:t>Worst Case: O(n^2),  Average Case: O(n log n)</a:t>
            </a:r>
            <a:r>
              <a:rPr lang="en-US" sz="1100" kern="100" dirty="0">
                <a:latin typeface="Neue Haas Grotesk Text Pro (Body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>
                <a:effectLst/>
                <a:latin typeface="Neue Haas Grotesk Text Pro (Body)"/>
                <a:ea typeface="Calibri" panose="020F0502020204030204" pitchFamily="34" charset="0"/>
                <a:cs typeface="Times New Roman" panose="02020603050405020304" pitchFamily="18" charset="0"/>
              </a:rPr>
              <a:t>Best Case: O(n log n)</a:t>
            </a:r>
            <a:endParaRPr lang="en-US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 version has a space complexity of: </a:t>
            </a:r>
          </a:p>
          <a:p>
            <a:pPr lvl="2">
              <a:lnSpc>
                <a:spcPct val="10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  <a:endParaRPr lang="en-PK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BDE07F1-1E49-DBF5-F62A-C6F689376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7" r="49902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2E2CEC15-01B4-600D-C2D8-B1A4BC696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5B7B-8731-8A58-842E-8D01443A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A1CB-8F1E-97BF-5E40-B957A53D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effectLst/>
              </a:rPr>
              <a:t>Effective method of managing prison records.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Decrease the search time complexity to O log (k). (k is the size of larger tree).</a:t>
            </a:r>
            <a:endParaRPr lang="en-PK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7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9CAE8-D300-E216-F30A-1FAF48A7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67F21F88-5FD8-0DA0-9AFB-B5F4C16F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4" r="-2" b="-2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79D52-1965-ABF1-615E-F1139EFCF7AF}"/>
              </a:ext>
            </a:extLst>
          </p:cNvPr>
          <p:cNvSpPr txBox="1"/>
          <p:nvPr/>
        </p:nvSpPr>
        <p:spPr>
          <a:xfrm>
            <a:off x="8018462" y="1457325"/>
            <a:ext cx="3683467" cy="494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 project called "Police Management System" intends to make managing prison records easier. 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This system will offer a user-friendly interface for Admin, prisoner, and normal users while effectively storing and retrieving prison records using a binary tree data structure.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68349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13D9E-C45F-25DE-82D4-8C31D1E1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Objectives</a:t>
            </a:r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B0B4E8E4-2B52-76AF-A007-64489898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9" r="63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14DA1C28-E965-7413-4701-73C62EEB9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253546"/>
              </p:ext>
            </p:extLst>
          </p:nvPr>
        </p:nvGraphicFramePr>
        <p:xfrm>
          <a:off x="576072" y="2160016"/>
          <a:ext cx="3603625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660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01234-C777-9CFC-4612-30D0CF1D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1B79-7F2A-02C1-87FB-00A5D5C7C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7" y="2160588"/>
            <a:ext cx="6470592" cy="3925887"/>
          </a:xfrm>
        </p:spPr>
        <p:txBody>
          <a:bodyPr>
            <a:normAutofit/>
          </a:bodyPr>
          <a:lstStyle/>
          <a:p>
            <a:r>
              <a:rPr lang="en-US" sz="2000" dirty="0"/>
              <a:t>Our whole project is based on the Binary Search tree data structure.</a:t>
            </a:r>
          </a:p>
          <a:p>
            <a:r>
              <a:rPr lang="en-US" sz="2000" dirty="0"/>
              <a:t>We make a Binary tree that divides our Data-base into seven sections depending on the grades of the prisoners.</a:t>
            </a:r>
          </a:p>
          <a:p>
            <a:r>
              <a:rPr lang="en-US" sz="2000" dirty="0"/>
              <a:t>Each node depicts a grade (From A to G).</a:t>
            </a:r>
          </a:p>
          <a:p>
            <a:r>
              <a:rPr lang="en-US" sz="2000" dirty="0"/>
              <a:t>Then within each node, there is another tree. That tree holds the data of the prisoners belonging to that specific Grade (Lets call it a hierarchical tree. A tree within a tree)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EBC91C3-2982-A232-38D0-3845C1E72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9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sorted metal pieces">
            <a:extLst>
              <a:ext uri="{FF2B5EF4-FFF2-40B4-BE49-F238E27FC236}">
                <a16:creationId xmlns:a16="http://schemas.microsoft.com/office/drawing/2014/main" id="{90311D45-00D5-5BA1-17F8-B81741543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26" r="-1" b="3382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54CCF-A26F-7CD5-18A4-B37E89F5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41BA6-0DCA-973E-E8DE-E8D43E9BBBDC}"/>
              </a:ext>
            </a:extLst>
          </p:cNvPr>
          <p:cNvSpPr txBox="1"/>
          <p:nvPr/>
        </p:nvSpPr>
        <p:spPr>
          <a:xfrm>
            <a:off x="565151" y="1543050"/>
            <a:ext cx="6400798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Overall, there are three type of functionalities in the Code.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admin, The Prisoner and the visitor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Prisoner</a:t>
            </a:r>
          </a:p>
          <a:p>
            <a:pPr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Search for one's own data</a:t>
            </a:r>
          </a:p>
          <a:p>
            <a:pPr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Sign in to work/sign out from work.</a:t>
            </a:r>
          </a:p>
          <a:p>
            <a:pPr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Credit system.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visitor</a:t>
            </a:r>
          </a:p>
          <a:p>
            <a:pPr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Search for a prisoner.</a:t>
            </a:r>
          </a:p>
          <a:p>
            <a:pPr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If located, allocate some meeting time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admin</a:t>
            </a:r>
          </a:p>
          <a:p>
            <a:pPr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Add data</a:t>
            </a:r>
          </a:p>
          <a:p>
            <a:pPr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Remove data</a:t>
            </a:r>
          </a:p>
          <a:p>
            <a:pPr lvl="2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Modify data</a:t>
            </a:r>
          </a:p>
          <a:p>
            <a:pPr marL="228600" lvl="1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0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E8152FD1-B3AB-5C5E-5F21-A2E1284EE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57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6C6FC-C63C-3ED7-880D-30B148E6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Filing and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E110-30FA-4E27-498F-573D417C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We have used txt files to keep the data consistent.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We used different traversals to move through the trees according to our needs.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We used Breath first traversal for file writing.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We used Depth first traversal for displaying.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F0EF2-B3AE-8E48-810B-7A4A7BF4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Space efficiency and modularity</a:t>
            </a:r>
          </a:p>
        </p:txBody>
      </p:sp>
      <p:pic>
        <p:nvPicPr>
          <p:cNvPr id="5" name="Picture 4" descr="Spaceship passageway">
            <a:extLst>
              <a:ext uri="{FF2B5EF4-FFF2-40B4-BE49-F238E27FC236}">
                <a16:creationId xmlns:a16="http://schemas.microsoft.com/office/drawing/2014/main" id="{3D18B411-4ABF-77E5-B6D9-5970A030C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0" r="12575" b="1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475E6-DAA5-2613-B860-0EF3E81E51D3}"/>
              </a:ext>
            </a:extLst>
          </p:cNvPr>
          <p:cNvSpPr txBox="1"/>
          <p:nvPr/>
        </p:nvSpPr>
        <p:spPr>
          <a:xfrm>
            <a:off x="8018462" y="2160016"/>
            <a:ext cx="3683467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/>
              <a:t> </a:t>
            </a:r>
            <a:r>
              <a:rPr lang="en-US" sz="1300" dirty="0">
                <a:effectLst/>
              </a:rPr>
              <a:t>To searching in the tree, we need all the data at our hands all the time.</a:t>
            </a:r>
          </a:p>
          <a:p>
            <a:pPr marL="228600" indent="-228600">
              <a:spcBef>
                <a:spcPts val="1200"/>
              </a:spcBef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</a:rPr>
              <a:t>But that is extremely memory inefficient.</a:t>
            </a:r>
          </a:p>
          <a:p>
            <a:pPr marL="228600" indent="-228600">
              <a:spcBef>
                <a:spcPts val="1200"/>
              </a:spcBef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</a:rPr>
              <a:t>So, we decided that there is no need to store all the data as neither the prisoners nor the visitors are allowed to see the complete data.</a:t>
            </a:r>
          </a:p>
          <a:p>
            <a:pPr marL="228600" indent="-228600">
              <a:spcBef>
                <a:spcPts val="1200"/>
              </a:spcBef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</a:rPr>
              <a:t>So, we simply stored less data in the tree.</a:t>
            </a:r>
          </a:p>
          <a:p>
            <a:pPr marL="228600" indent="-228600">
              <a:spcBef>
                <a:spcPts val="1200"/>
              </a:spcBef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/>
              <a:t>The admin is the one in need of all the data. So, for him we simply make a tree of a certain grade.</a:t>
            </a:r>
          </a:p>
          <a:p>
            <a:pPr marL="228600" indent="-228600">
              <a:spcBef>
                <a:spcPts val="1200"/>
              </a:spcBef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</a:rPr>
              <a:t>This makes it memory efficient as well as modular.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US" sz="1300" dirty="0">
              <a:effectLst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61168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AABF9-625A-4937-6870-F675E447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Self Sustainable system</a:t>
            </a:r>
            <a:endParaRPr lang="en-PK" sz="3400"/>
          </a:p>
        </p:txBody>
      </p:sp>
      <p:pic>
        <p:nvPicPr>
          <p:cNvPr id="5" name="Picture 4" descr="Long exposure of lights">
            <a:extLst>
              <a:ext uri="{FF2B5EF4-FFF2-40B4-BE49-F238E27FC236}">
                <a16:creationId xmlns:a16="http://schemas.microsoft.com/office/drawing/2014/main" id="{B4300A6F-9F09-B89F-C7B0-ADFA09BB9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0" r="5703" b="-2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A292-EAA7-B152-5926-D68C2B820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83467" cy="3926152"/>
          </a:xfrm>
        </p:spPr>
        <p:txBody>
          <a:bodyPr>
            <a:normAutofit/>
          </a:bodyPr>
          <a:lstStyle/>
          <a:p>
            <a:r>
              <a:rPr lang="en-US" dirty="0"/>
              <a:t>The system is self sustainable.</a:t>
            </a:r>
          </a:p>
          <a:p>
            <a:r>
              <a:rPr lang="en-US" dirty="0"/>
              <a:t>It auto generates things like the expected release date using the capture date and sentence, and ID of the new prisoner.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4096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1042EF1B-77DB-944B-0839-EC73D9409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4" r="-1" b="175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9E56B-261D-55D2-0708-0EDEBBC3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>
            <a:normAutofit/>
          </a:bodyPr>
          <a:lstStyle/>
          <a:p>
            <a:r>
              <a:rPr lang="en-US" dirty="0"/>
              <a:t>Use of 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B6F8-FF33-4A04-3023-4A0033FB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>
            <a:normAutofit/>
          </a:bodyPr>
          <a:lstStyle/>
          <a:p>
            <a:r>
              <a:rPr lang="en-US" sz="1700" dirty="0"/>
              <a:t>The successful use of OOP allowed us to use the same classes for many purposes. </a:t>
            </a:r>
          </a:p>
          <a:p>
            <a:r>
              <a:rPr lang="en-US" sz="1700" dirty="0"/>
              <a:t>Examples:</a:t>
            </a:r>
          </a:p>
          <a:p>
            <a:pPr lvl="1"/>
            <a:r>
              <a:rPr lang="en-US" sz="1700" dirty="0"/>
              <a:t>We have used the hierarchy class to make trees at many places.</a:t>
            </a:r>
          </a:p>
          <a:p>
            <a:pPr lvl="1"/>
            <a:r>
              <a:rPr lang="en-US" sz="1700" dirty="0"/>
              <a:t>We have used the person class on multiple occasions to take the name and ID input.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0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22363D"/>
      </a:dk2>
      <a:lt2>
        <a:srgbClr val="E2E7E8"/>
      </a:lt2>
      <a:accent1>
        <a:srgbClr val="D88F84"/>
      </a:accent1>
      <a:accent2>
        <a:srgbClr val="CC9A5D"/>
      </a:accent2>
      <a:accent3>
        <a:srgbClr val="A9A767"/>
      </a:accent3>
      <a:accent4>
        <a:srgbClr val="8CAD57"/>
      </a:accent4>
      <a:accent5>
        <a:srgbClr val="77B268"/>
      </a:accent5>
      <a:accent6>
        <a:srgbClr val="5CB66F"/>
      </a:accent6>
      <a:hlink>
        <a:srgbClr val="598C93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698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Neue Haas Grotesk Text Pro</vt:lpstr>
      <vt:lpstr>Neue Haas Grotesk Text Pro (Body)</vt:lpstr>
      <vt:lpstr>Times New Roman</vt:lpstr>
      <vt:lpstr>InterweaveVTI</vt:lpstr>
      <vt:lpstr>Prison Management System</vt:lpstr>
      <vt:lpstr>INTRODUCTION</vt:lpstr>
      <vt:lpstr>Objectives</vt:lpstr>
      <vt:lpstr>Working</vt:lpstr>
      <vt:lpstr>Functionalities</vt:lpstr>
      <vt:lpstr>Filing and traversals</vt:lpstr>
      <vt:lpstr>Space efficiency and modularity</vt:lpstr>
      <vt:lpstr>Self Sustainable system</vt:lpstr>
      <vt:lpstr>Use of classes</vt:lpstr>
      <vt:lpstr>Sorting</vt:lpstr>
      <vt:lpstr>Need</vt:lpstr>
      <vt:lpstr>Comparison between quick and merge sort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Management System</dc:title>
  <dc:creator>Muhammad Miqdad Ahmed</dc:creator>
  <cp:lastModifiedBy>Muhammad Miqdad Ahmed</cp:lastModifiedBy>
  <cp:revision>88</cp:revision>
  <dcterms:created xsi:type="dcterms:W3CDTF">2023-10-23T10:58:35Z</dcterms:created>
  <dcterms:modified xsi:type="dcterms:W3CDTF">2023-12-06T09:35:23Z</dcterms:modified>
</cp:coreProperties>
</file>