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0"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5B161-3F4F-4C46-A1A8-30D2034F6C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62FC671-75CF-4EAF-AD21-42D1C4519754}">
      <dgm:prSet/>
      <dgm:spPr/>
      <dgm:t>
        <a:bodyPr/>
        <a:lstStyle/>
        <a:p>
          <a:r>
            <a:rPr lang="en-US" dirty="0"/>
            <a:t>Ahmad Waleed Akhtar BSCE22003</a:t>
          </a:r>
        </a:p>
      </dgm:t>
    </dgm:pt>
    <dgm:pt modelId="{EB9EEDA2-B1D7-4E57-BBE6-99889D340E07}" type="parTrans" cxnId="{F346F8FE-6B59-4098-A011-4CE1B878DF07}">
      <dgm:prSet/>
      <dgm:spPr/>
      <dgm:t>
        <a:bodyPr/>
        <a:lstStyle/>
        <a:p>
          <a:endParaRPr lang="en-US"/>
        </a:p>
      </dgm:t>
    </dgm:pt>
    <dgm:pt modelId="{4205EF6D-84FF-4CB6-A40B-5FDAABA50B1F}" type="sibTrans" cxnId="{F346F8FE-6B59-4098-A011-4CE1B878DF07}">
      <dgm:prSet/>
      <dgm:spPr/>
      <dgm:t>
        <a:bodyPr/>
        <a:lstStyle/>
        <a:p>
          <a:endParaRPr lang="en-US"/>
        </a:p>
      </dgm:t>
    </dgm:pt>
    <dgm:pt modelId="{32BDA681-8BB5-4CA9-B3DC-4B2BB49B3043}">
      <dgm:prSet/>
      <dgm:spPr/>
      <dgm:t>
        <a:bodyPr/>
        <a:lstStyle/>
        <a:p>
          <a:pPr>
            <a:buClrTx/>
            <a:buSzTx/>
            <a:buFont typeface="Arial" panose="020B0604020202020204" pitchFamily="34" charset="0"/>
            <a:buChar char="•"/>
          </a:pPr>
          <a:r>
            <a:rPr lang="en-US" dirty="0"/>
            <a:t>Muhammad Arham BSCE22007</a:t>
          </a:r>
        </a:p>
      </dgm:t>
    </dgm:pt>
    <dgm:pt modelId="{6CA72C93-EF13-45AA-9EBA-905B83DF3413}" type="parTrans" cxnId="{F34DA529-0054-4B7F-BB43-A963FD0BF036}">
      <dgm:prSet/>
      <dgm:spPr/>
      <dgm:t>
        <a:bodyPr/>
        <a:lstStyle/>
        <a:p>
          <a:endParaRPr lang="en-PK"/>
        </a:p>
      </dgm:t>
    </dgm:pt>
    <dgm:pt modelId="{CB196205-1563-4912-9757-136B1FADEE3C}" type="sibTrans" cxnId="{F34DA529-0054-4B7F-BB43-A963FD0BF036}">
      <dgm:prSet/>
      <dgm:spPr/>
      <dgm:t>
        <a:bodyPr/>
        <a:lstStyle/>
        <a:p>
          <a:endParaRPr lang="en-PK"/>
        </a:p>
      </dgm:t>
    </dgm:pt>
    <dgm:pt modelId="{F5683350-F692-4917-A0DD-D55B0BEF5B62}">
      <dgm:prSet/>
      <dgm:spPr/>
      <dgm:t>
        <a:bodyPr/>
        <a:lstStyle/>
        <a:p>
          <a:pPr>
            <a:buClrTx/>
            <a:buSzTx/>
            <a:buFont typeface="Arial" panose="020B0604020202020204" pitchFamily="34" charset="0"/>
            <a:buChar char="•"/>
          </a:pPr>
          <a:r>
            <a:rPr lang="en-US"/>
            <a:t>Muhammad Miqdad Ahmad BSCE22001</a:t>
          </a:r>
          <a:endParaRPr lang="en-US" dirty="0"/>
        </a:p>
      </dgm:t>
    </dgm:pt>
    <dgm:pt modelId="{7CBC53AB-AF83-41D0-9727-DBD8B5B44378}" type="parTrans" cxnId="{663E4875-5850-4F32-8427-7FBC9DE61CD8}">
      <dgm:prSet/>
      <dgm:spPr/>
      <dgm:t>
        <a:bodyPr/>
        <a:lstStyle/>
        <a:p>
          <a:endParaRPr lang="en-PK"/>
        </a:p>
      </dgm:t>
    </dgm:pt>
    <dgm:pt modelId="{3E383FA7-93C3-42A4-8AAC-ED8481316789}" type="sibTrans" cxnId="{663E4875-5850-4F32-8427-7FBC9DE61CD8}">
      <dgm:prSet/>
      <dgm:spPr/>
      <dgm:t>
        <a:bodyPr/>
        <a:lstStyle/>
        <a:p>
          <a:endParaRPr lang="en-PK"/>
        </a:p>
      </dgm:t>
    </dgm:pt>
    <dgm:pt modelId="{C97FE6CA-DA00-4AB3-9FF2-22FEF5ACC594}" type="pres">
      <dgm:prSet presAssocID="{67C5B161-3F4F-4C46-A1A8-30D2034F6CDE}" presName="linear" presStyleCnt="0">
        <dgm:presLayoutVars>
          <dgm:dir/>
          <dgm:animLvl val="lvl"/>
          <dgm:resizeHandles val="exact"/>
        </dgm:presLayoutVars>
      </dgm:prSet>
      <dgm:spPr/>
    </dgm:pt>
    <dgm:pt modelId="{38C3ACA4-866D-445C-866D-195A293BFB48}" type="pres">
      <dgm:prSet presAssocID="{32BDA681-8BB5-4CA9-B3DC-4B2BB49B3043}" presName="parentLin" presStyleCnt="0"/>
      <dgm:spPr/>
    </dgm:pt>
    <dgm:pt modelId="{DABB0FE2-1EC0-41C9-9918-092A7C68FB02}" type="pres">
      <dgm:prSet presAssocID="{32BDA681-8BB5-4CA9-B3DC-4B2BB49B3043}" presName="parentLeftMargin" presStyleLbl="node1" presStyleIdx="0" presStyleCnt="3"/>
      <dgm:spPr/>
    </dgm:pt>
    <dgm:pt modelId="{51DAFA78-DEDC-49CC-9E74-89237799EE6B}" type="pres">
      <dgm:prSet presAssocID="{32BDA681-8BB5-4CA9-B3DC-4B2BB49B3043}" presName="parentText" presStyleLbl="node1" presStyleIdx="0" presStyleCnt="3">
        <dgm:presLayoutVars>
          <dgm:chMax val="0"/>
          <dgm:bulletEnabled val="1"/>
        </dgm:presLayoutVars>
      </dgm:prSet>
      <dgm:spPr/>
    </dgm:pt>
    <dgm:pt modelId="{D7D38CB7-295C-47F2-9AB0-6A4EDA096ABE}" type="pres">
      <dgm:prSet presAssocID="{32BDA681-8BB5-4CA9-B3DC-4B2BB49B3043}" presName="negativeSpace" presStyleCnt="0"/>
      <dgm:spPr/>
    </dgm:pt>
    <dgm:pt modelId="{AF38BA73-D34E-4B95-BB7D-6029D6BFABAF}" type="pres">
      <dgm:prSet presAssocID="{32BDA681-8BB5-4CA9-B3DC-4B2BB49B3043}" presName="childText" presStyleLbl="conFgAcc1" presStyleIdx="0" presStyleCnt="3">
        <dgm:presLayoutVars>
          <dgm:bulletEnabled val="1"/>
        </dgm:presLayoutVars>
      </dgm:prSet>
      <dgm:spPr/>
    </dgm:pt>
    <dgm:pt modelId="{9CD2B119-D5B8-45E8-B27D-EE228D98BA6E}" type="pres">
      <dgm:prSet presAssocID="{CB196205-1563-4912-9757-136B1FADEE3C}" presName="spaceBetweenRectangles" presStyleCnt="0"/>
      <dgm:spPr/>
    </dgm:pt>
    <dgm:pt modelId="{7A84D427-C813-432F-A182-AE509F2B31BF}" type="pres">
      <dgm:prSet presAssocID="{862FC671-75CF-4EAF-AD21-42D1C4519754}" presName="parentLin" presStyleCnt="0"/>
      <dgm:spPr/>
    </dgm:pt>
    <dgm:pt modelId="{911EFCDF-D71E-49BE-BF45-59FA349FF69A}" type="pres">
      <dgm:prSet presAssocID="{862FC671-75CF-4EAF-AD21-42D1C4519754}" presName="parentLeftMargin" presStyleLbl="node1" presStyleIdx="0" presStyleCnt="3"/>
      <dgm:spPr/>
    </dgm:pt>
    <dgm:pt modelId="{7A3EB180-0C70-46F9-869D-1C311CC87652}" type="pres">
      <dgm:prSet presAssocID="{862FC671-75CF-4EAF-AD21-42D1C4519754}" presName="parentText" presStyleLbl="node1" presStyleIdx="1" presStyleCnt="3">
        <dgm:presLayoutVars>
          <dgm:chMax val="0"/>
          <dgm:bulletEnabled val="1"/>
        </dgm:presLayoutVars>
      </dgm:prSet>
      <dgm:spPr/>
    </dgm:pt>
    <dgm:pt modelId="{B0AC5BF4-BB5B-4323-9F41-53438DC468E6}" type="pres">
      <dgm:prSet presAssocID="{862FC671-75CF-4EAF-AD21-42D1C4519754}" presName="negativeSpace" presStyleCnt="0"/>
      <dgm:spPr/>
    </dgm:pt>
    <dgm:pt modelId="{13102531-B7E4-44A0-960C-A4DF2017EB80}" type="pres">
      <dgm:prSet presAssocID="{862FC671-75CF-4EAF-AD21-42D1C4519754}" presName="childText" presStyleLbl="conFgAcc1" presStyleIdx="1" presStyleCnt="3">
        <dgm:presLayoutVars>
          <dgm:bulletEnabled val="1"/>
        </dgm:presLayoutVars>
      </dgm:prSet>
      <dgm:spPr/>
    </dgm:pt>
    <dgm:pt modelId="{829D6D79-E7B1-4B86-848E-A2244BD30387}" type="pres">
      <dgm:prSet presAssocID="{4205EF6D-84FF-4CB6-A40B-5FDAABA50B1F}" presName="spaceBetweenRectangles" presStyleCnt="0"/>
      <dgm:spPr/>
    </dgm:pt>
    <dgm:pt modelId="{2B14E49A-5DFE-41BA-837E-5334E1EF0677}" type="pres">
      <dgm:prSet presAssocID="{F5683350-F692-4917-A0DD-D55B0BEF5B62}" presName="parentLin" presStyleCnt="0"/>
      <dgm:spPr/>
    </dgm:pt>
    <dgm:pt modelId="{91220848-F61C-4465-BFFE-E5E0B70DCA77}" type="pres">
      <dgm:prSet presAssocID="{F5683350-F692-4917-A0DD-D55B0BEF5B62}" presName="parentLeftMargin" presStyleLbl="node1" presStyleIdx="1" presStyleCnt="3"/>
      <dgm:spPr/>
    </dgm:pt>
    <dgm:pt modelId="{F769CE61-3FEB-493C-9D61-C242796B9CFE}" type="pres">
      <dgm:prSet presAssocID="{F5683350-F692-4917-A0DD-D55B0BEF5B62}" presName="parentText" presStyleLbl="node1" presStyleIdx="2" presStyleCnt="3">
        <dgm:presLayoutVars>
          <dgm:chMax val="0"/>
          <dgm:bulletEnabled val="1"/>
        </dgm:presLayoutVars>
      </dgm:prSet>
      <dgm:spPr/>
    </dgm:pt>
    <dgm:pt modelId="{6423F6E9-F669-4332-A90D-ADE291A83527}" type="pres">
      <dgm:prSet presAssocID="{F5683350-F692-4917-A0DD-D55B0BEF5B62}" presName="negativeSpace" presStyleCnt="0"/>
      <dgm:spPr/>
    </dgm:pt>
    <dgm:pt modelId="{B7ABE124-9A66-49AA-B92E-2EBEC53C7EBC}" type="pres">
      <dgm:prSet presAssocID="{F5683350-F692-4917-A0DD-D55B0BEF5B62}" presName="childText" presStyleLbl="conFgAcc1" presStyleIdx="2" presStyleCnt="3">
        <dgm:presLayoutVars>
          <dgm:bulletEnabled val="1"/>
        </dgm:presLayoutVars>
      </dgm:prSet>
      <dgm:spPr/>
    </dgm:pt>
  </dgm:ptLst>
  <dgm:cxnLst>
    <dgm:cxn modelId="{3E75CC02-08B9-4B36-A3DD-36DDB26BB977}" type="presOf" srcId="{862FC671-75CF-4EAF-AD21-42D1C4519754}" destId="{7A3EB180-0C70-46F9-869D-1C311CC87652}" srcOrd="1" destOrd="0" presId="urn:microsoft.com/office/officeart/2005/8/layout/list1"/>
    <dgm:cxn modelId="{F3553C05-3DA7-442B-B717-0A333C93A087}" type="presOf" srcId="{32BDA681-8BB5-4CA9-B3DC-4B2BB49B3043}" destId="{51DAFA78-DEDC-49CC-9E74-89237799EE6B}" srcOrd="1" destOrd="0" presId="urn:microsoft.com/office/officeart/2005/8/layout/list1"/>
    <dgm:cxn modelId="{F74F431A-3075-4061-A77E-1D36646E17F3}" type="presOf" srcId="{862FC671-75CF-4EAF-AD21-42D1C4519754}" destId="{911EFCDF-D71E-49BE-BF45-59FA349FF69A}" srcOrd="0" destOrd="0" presId="urn:microsoft.com/office/officeart/2005/8/layout/list1"/>
    <dgm:cxn modelId="{F34DA529-0054-4B7F-BB43-A963FD0BF036}" srcId="{67C5B161-3F4F-4C46-A1A8-30D2034F6CDE}" destId="{32BDA681-8BB5-4CA9-B3DC-4B2BB49B3043}" srcOrd="0" destOrd="0" parTransId="{6CA72C93-EF13-45AA-9EBA-905B83DF3413}" sibTransId="{CB196205-1563-4912-9757-136B1FADEE3C}"/>
    <dgm:cxn modelId="{663E4875-5850-4F32-8427-7FBC9DE61CD8}" srcId="{67C5B161-3F4F-4C46-A1A8-30D2034F6CDE}" destId="{F5683350-F692-4917-A0DD-D55B0BEF5B62}" srcOrd="2" destOrd="0" parTransId="{7CBC53AB-AF83-41D0-9727-DBD8B5B44378}" sibTransId="{3E383FA7-93C3-42A4-8AAC-ED8481316789}"/>
    <dgm:cxn modelId="{ABCBC191-A1E9-4975-93D8-2311761BD8A9}" type="presOf" srcId="{32BDA681-8BB5-4CA9-B3DC-4B2BB49B3043}" destId="{DABB0FE2-1EC0-41C9-9918-092A7C68FB02}" srcOrd="0" destOrd="0" presId="urn:microsoft.com/office/officeart/2005/8/layout/list1"/>
    <dgm:cxn modelId="{8B459DCA-C83B-4E47-9689-9370C7A64B16}" type="presOf" srcId="{F5683350-F692-4917-A0DD-D55B0BEF5B62}" destId="{91220848-F61C-4465-BFFE-E5E0B70DCA77}" srcOrd="0" destOrd="0" presId="urn:microsoft.com/office/officeart/2005/8/layout/list1"/>
    <dgm:cxn modelId="{5EDF63D3-D8E0-4E8D-8DBE-E079F4108AA6}" type="presOf" srcId="{67C5B161-3F4F-4C46-A1A8-30D2034F6CDE}" destId="{C97FE6CA-DA00-4AB3-9FF2-22FEF5ACC594}" srcOrd="0" destOrd="0" presId="urn:microsoft.com/office/officeart/2005/8/layout/list1"/>
    <dgm:cxn modelId="{EFA9BFEB-3E3C-4729-BBE9-9FFF377792D0}" type="presOf" srcId="{F5683350-F692-4917-A0DD-D55B0BEF5B62}" destId="{F769CE61-3FEB-493C-9D61-C242796B9CFE}" srcOrd="1" destOrd="0" presId="urn:microsoft.com/office/officeart/2005/8/layout/list1"/>
    <dgm:cxn modelId="{F346F8FE-6B59-4098-A011-4CE1B878DF07}" srcId="{67C5B161-3F4F-4C46-A1A8-30D2034F6CDE}" destId="{862FC671-75CF-4EAF-AD21-42D1C4519754}" srcOrd="1" destOrd="0" parTransId="{EB9EEDA2-B1D7-4E57-BBE6-99889D340E07}" sibTransId="{4205EF6D-84FF-4CB6-A40B-5FDAABA50B1F}"/>
    <dgm:cxn modelId="{F8F4D2E2-072C-4DBB-99AD-31DF28D56505}" type="presParOf" srcId="{C97FE6CA-DA00-4AB3-9FF2-22FEF5ACC594}" destId="{38C3ACA4-866D-445C-866D-195A293BFB48}" srcOrd="0" destOrd="0" presId="urn:microsoft.com/office/officeart/2005/8/layout/list1"/>
    <dgm:cxn modelId="{6F2744B8-4997-4775-8EB2-C3E0D787422F}" type="presParOf" srcId="{38C3ACA4-866D-445C-866D-195A293BFB48}" destId="{DABB0FE2-1EC0-41C9-9918-092A7C68FB02}" srcOrd="0" destOrd="0" presId="urn:microsoft.com/office/officeart/2005/8/layout/list1"/>
    <dgm:cxn modelId="{1AD0D95D-FC9C-4AA9-B2C7-F17C21E74F5F}" type="presParOf" srcId="{38C3ACA4-866D-445C-866D-195A293BFB48}" destId="{51DAFA78-DEDC-49CC-9E74-89237799EE6B}" srcOrd="1" destOrd="0" presId="urn:microsoft.com/office/officeart/2005/8/layout/list1"/>
    <dgm:cxn modelId="{9CFDA749-9B2A-482E-A8E6-B6FC9B89E6AD}" type="presParOf" srcId="{C97FE6CA-DA00-4AB3-9FF2-22FEF5ACC594}" destId="{D7D38CB7-295C-47F2-9AB0-6A4EDA096ABE}" srcOrd="1" destOrd="0" presId="urn:microsoft.com/office/officeart/2005/8/layout/list1"/>
    <dgm:cxn modelId="{19EC644F-EC9E-45C8-A125-7938D66F68A0}" type="presParOf" srcId="{C97FE6CA-DA00-4AB3-9FF2-22FEF5ACC594}" destId="{AF38BA73-D34E-4B95-BB7D-6029D6BFABAF}" srcOrd="2" destOrd="0" presId="urn:microsoft.com/office/officeart/2005/8/layout/list1"/>
    <dgm:cxn modelId="{23101056-F1AA-4170-ACC8-7B00F28F3E38}" type="presParOf" srcId="{C97FE6CA-DA00-4AB3-9FF2-22FEF5ACC594}" destId="{9CD2B119-D5B8-45E8-B27D-EE228D98BA6E}" srcOrd="3" destOrd="0" presId="urn:microsoft.com/office/officeart/2005/8/layout/list1"/>
    <dgm:cxn modelId="{06310306-75AA-45E2-9975-35ADF1384832}" type="presParOf" srcId="{C97FE6CA-DA00-4AB3-9FF2-22FEF5ACC594}" destId="{7A84D427-C813-432F-A182-AE509F2B31BF}" srcOrd="4" destOrd="0" presId="urn:microsoft.com/office/officeart/2005/8/layout/list1"/>
    <dgm:cxn modelId="{E001C0E5-BE13-4B3E-92F1-F1CD7991924A}" type="presParOf" srcId="{7A84D427-C813-432F-A182-AE509F2B31BF}" destId="{911EFCDF-D71E-49BE-BF45-59FA349FF69A}" srcOrd="0" destOrd="0" presId="urn:microsoft.com/office/officeart/2005/8/layout/list1"/>
    <dgm:cxn modelId="{20CE16F3-2D6B-483C-BEE2-5563AE020E06}" type="presParOf" srcId="{7A84D427-C813-432F-A182-AE509F2B31BF}" destId="{7A3EB180-0C70-46F9-869D-1C311CC87652}" srcOrd="1" destOrd="0" presId="urn:microsoft.com/office/officeart/2005/8/layout/list1"/>
    <dgm:cxn modelId="{2643A1E5-BE07-4B8A-8256-82D8E58D018A}" type="presParOf" srcId="{C97FE6CA-DA00-4AB3-9FF2-22FEF5ACC594}" destId="{B0AC5BF4-BB5B-4323-9F41-53438DC468E6}" srcOrd="5" destOrd="0" presId="urn:microsoft.com/office/officeart/2005/8/layout/list1"/>
    <dgm:cxn modelId="{95130337-16EF-49B1-A492-F9A732926262}" type="presParOf" srcId="{C97FE6CA-DA00-4AB3-9FF2-22FEF5ACC594}" destId="{13102531-B7E4-44A0-960C-A4DF2017EB80}" srcOrd="6" destOrd="0" presId="urn:microsoft.com/office/officeart/2005/8/layout/list1"/>
    <dgm:cxn modelId="{C890E7A7-681C-4442-9797-9C5280F8E814}" type="presParOf" srcId="{C97FE6CA-DA00-4AB3-9FF2-22FEF5ACC594}" destId="{829D6D79-E7B1-4B86-848E-A2244BD30387}" srcOrd="7" destOrd="0" presId="urn:microsoft.com/office/officeart/2005/8/layout/list1"/>
    <dgm:cxn modelId="{84C6281C-2851-4A35-B921-3FD0005CB675}" type="presParOf" srcId="{C97FE6CA-DA00-4AB3-9FF2-22FEF5ACC594}" destId="{2B14E49A-5DFE-41BA-837E-5334E1EF0677}" srcOrd="8" destOrd="0" presId="urn:microsoft.com/office/officeart/2005/8/layout/list1"/>
    <dgm:cxn modelId="{2D37588F-D2DE-4A24-8652-99477C658BBF}" type="presParOf" srcId="{2B14E49A-5DFE-41BA-837E-5334E1EF0677}" destId="{91220848-F61C-4465-BFFE-E5E0B70DCA77}" srcOrd="0" destOrd="0" presId="urn:microsoft.com/office/officeart/2005/8/layout/list1"/>
    <dgm:cxn modelId="{196AAD4D-2A0B-406C-8955-69A32D0733C7}" type="presParOf" srcId="{2B14E49A-5DFE-41BA-837E-5334E1EF0677}" destId="{F769CE61-3FEB-493C-9D61-C242796B9CFE}" srcOrd="1" destOrd="0" presId="urn:microsoft.com/office/officeart/2005/8/layout/list1"/>
    <dgm:cxn modelId="{FFFD51B0-E87C-4BDA-BFF6-67D8404F0144}" type="presParOf" srcId="{C97FE6CA-DA00-4AB3-9FF2-22FEF5ACC594}" destId="{6423F6E9-F669-4332-A90D-ADE291A83527}" srcOrd="9" destOrd="0" presId="urn:microsoft.com/office/officeart/2005/8/layout/list1"/>
    <dgm:cxn modelId="{224A9BC0-F435-4097-9244-A0F6BE8A46BD}" type="presParOf" srcId="{C97FE6CA-DA00-4AB3-9FF2-22FEF5ACC594}" destId="{B7ABE124-9A66-49AA-B92E-2EBEC53C7EB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9E026C-6CCD-4E56-9940-490CB3B006CC}"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510BFC3C-59FA-48D3-A0A6-281C76097B59}">
      <dgm:prSet/>
      <dgm:spPr/>
      <dgm:t>
        <a:bodyPr/>
        <a:lstStyle/>
        <a:p>
          <a:r>
            <a:rPr lang="en-US" dirty="0"/>
            <a:t>Creating a user-friendly interface </a:t>
          </a:r>
        </a:p>
      </dgm:t>
    </dgm:pt>
    <dgm:pt modelId="{D57C89EA-E45C-47EE-86C0-D0DF570C2D2E}" type="parTrans" cxnId="{F1CD486D-79E6-4E24-94D9-C7FB3ED49162}">
      <dgm:prSet/>
      <dgm:spPr/>
      <dgm:t>
        <a:bodyPr/>
        <a:lstStyle/>
        <a:p>
          <a:endParaRPr lang="en-US"/>
        </a:p>
      </dgm:t>
    </dgm:pt>
    <dgm:pt modelId="{F53D7710-88E6-4E33-B999-A0459381322A}" type="sibTrans" cxnId="{F1CD486D-79E6-4E24-94D9-C7FB3ED49162}">
      <dgm:prSet/>
      <dgm:spPr/>
      <dgm:t>
        <a:bodyPr/>
        <a:lstStyle/>
        <a:p>
          <a:endParaRPr lang="en-US"/>
        </a:p>
      </dgm:t>
    </dgm:pt>
    <dgm:pt modelId="{5A0EB85F-077F-4425-B2DE-594EFA54EC62}">
      <dgm:prSet/>
      <dgm:spPr/>
      <dgm:t>
        <a:bodyPr/>
        <a:lstStyle/>
        <a:p>
          <a:r>
            <a:rPr lang="en-US" dirty="0"/>
            <a:t>Efficiently managing data through binary trees.</a:t>
          </a:r>
        </a:p>
      </dgm:t>
    </dgm:pt>
    <dgm:pt modelId="{74EC81DC-34F6-45DD-B34D-34DEEB005A55}" type="parTrans" cxnId="{E3E28569-F525-4E0D-B8D2-D40534AC900D}">
      <dgm:prSet/>
      <dgm:spPr/>
      <dgm:t>
        <a:bodyPr/>
        <a:lstStyle/>
        <a:p>
          <a:endParaRPr lang="en-US"/>
        </a:p>
      </dgm:t>
    </dgm:pt>
    <dgm:pt modelId="{5E1B4516-35D6-4FCD-BEC6-EFCB531130ED}" type="sibTrans" cxnId="{E3E28569-F525-4E0D-B8D2-D40534AC900D}">
      <dgm:prSet/>
      <dgm:spPr/>
      <dgm:t>
        <a:bodyPr/>
        <a:lstStyle/>
        <a:p>
          <a:endParaRPr lang="en-US"/>
        </a:p>
      </dgm:t>
    </dgm:pt>
    <dgm:pt modelId="{1B14BB94-FD33-41F3-A8F6-81B0EC043F19}">
      <dgm:prSet/>
      <dgm:spPr/>
      <dgm:t>
        <a:bodyPr/>
        <a:lstStyle/>
        <a:p>
          <a:r>
            <a:rPr lang="en-US" dirty="0"/>
            <a:t>Efficiently updating, adding and removing data.</a:t>
          </a:r>
        </a:p>
      </dgm:t>
    </dgm:pt>
    <dgm:pt modelId="{3A27A074-E559-442E-BF9D-1CCD764C4F6D}" type="parTrans" cxnId="{4AF6E6B4-3381-471C-A8C9-3BFCF92C5C87}">
      <dgm:prSet/>
      <dgm:spPr/>
      <dgm:t>
        <a:bodyPr/>
        <a:lstStyle/>
        <a:p>
          <a:endParaRPr lang="en-US"/>
        </a:p>
      </dgm:t>
    </dgm:pt>
    <dgm:pt modelId="{FE564971-B404-4E8B-9010-A1313B35B26A}" type="sibTrans" cxnId="{4AF6E6B4-3381-471C-A8C9-3BFCF92C5C87}">
      <dgm:prSet/>
      <dgm:spPr/>
      <dgm:t>
        <a:bodyPr/>
        <a:lstStyle/>
        <a:p>
          <a:endParaRPr lang="en-US"/>
        </a:p>
      </dgm:t>
    </dgm:pt>
    <dgm:pt modelId="{CCC04001-BE7A-45C0-A38A-C65A343A35AE}">
      <dgm:prSet/>
      <dgm:spPr/>
      <dgm:t>
        <a:bodyPr/>
        <a:lstStyle/>
        <a:p>
          <a:r>
            <a:rPr lang="en-US" dirty="0"/>
            <a:t>Efficiently allowing users to see their relative's prison records.</a:t>
          </a:r>
        </a:p>
      </dgm:t>
    </dgm:pt>
    <dgm:pt modelId="{BB6ADF9D-743E-468A-AC38-29485DFB7A52}" type="parTrans" cxnId="{DFD8E246-1BBA-4030-954C-45B1F0144CF8}">
      <dgm:prSet/>
      <dgm:spPr/>
      <dgm:t>
        <a:bodyPr/>
        <a:lstStyle/>
        <a:p>
          <a:endParaRPr lang="en-US"/>
        </a:p>
      </dgm:t>
    </dgm:pt>
    <dgm:pt modelId="{4C8082E3-9D32-49DC-97F9-7904DD8A5FC2}" type="sibTrans" cxnId="{DFD8E246-1BBA-4030-954C-45B1F0144CF8}">
      <dgm:prSet/>
      <dgm:spPr/>
      <dgm:t>
        <a:bodyPr/>
        <a:lstStyle/>
        <a:p>
          <a:endParaRPr lang="en-US"/>
        </a:p>
      </dgm:t>
    </dgm:pt>
    <dgm:pt modelId="{648CBC25-E692-4264-A395-CF1129DCA0D8}">
      <dgm:prSet/>
      <dgm:spPr/>
      <dgm:t>
        <a:bodyPr/>
        <a:lstStyle/>
        <a:p>
          <a:r>
            <a:rPr lang="en-US" dirty="0"/>
            <a:t>Using QR codes for prisoner's identity and easy login for Admins.</a:t>
          </a:r>
        </a:p>
      </dgm:t>
    </dgm:pt>
    <dgm:pt modelId="{7F511C09-A5DF-45AF-8D1A-DDE224FD05DB}" type="parTrans" cxnId="{F9735D4E-4E04-40B7-B31C-0775D8310C52}">
      <dgm:prSet/>
      <dgm:spPr/>
      <dgm:t>
        <a:bodyPr/>
        <a:lstStyle/>
        <a:p>
          <a:endParaRPr lang="en-US"/>
        </a:p>
      </dgm:t>
    </dgm:pt>
    <dgm:pt modelId="{C6B11507-6595-45FA-843E-B63685CA5E5C}" type="sibTrans" cxnId="{F9735D4E-4E04-40B7-B31C-0775D8310C52}">
      <dgm:prSet/>
      <dgm:spPr/>
      <dgm:t>
        <a:bodyPr/>
        <a:lstStyle/>
        <a:p>
          <a:endParaRPr lang="en-US"/>
        </a:p>
      </dgm:t>
    </dgm:pt>
    <dgm:pt modelId="{F922FE73-493B-44AB-B138-49A793557B39}">
      <dgm:prSet/>
      <dgm:spPr/>
      <dgm:t>
        <a:bodyPr/>
        <a:lstStyle/>
        <a:p>
          <a:r>
            <a:rPr lang="en-US" dirty="0"/>
            <a:t>Let prisoner only see his record.</a:t>
          </a:r>
        </a:p>
      </dgm:t>
    </dgm:pt>
    <dgm:pt modelId="{107DDB5C-E646-47C9-A3A4-B4882A3201E7}" type="parTrans" cxnId="{47CE8E31-76C7-42BA-88D2-E1F58B26AA84}">
      <dgm:prSet/>
      <dgm:spPr/>
      <dgm:t>
        <a:bodyPr/>
        <a:lstStyle/>
        <a:p>
          <a:endParaRPr lang="en-US"/>
        </a:p>
      </dgm:t>
    </dgm:pt>
    <dgm:pt modelId="{4FAA7FCD-F84F-4428-AE6C-DFFBE8716AC7}" type="sibTrans" cxnId="{47CE8E31-76C7-42BA-88D2-E1F58B26AA84}">
      <dgm:prSet/>
      <dgm:spPr/>
      <dgm:t>
        <a:bodyPr/>
        <a:lstStyle/>
        <a:p>
          <a:endParaRPr lang="en-US"/>
        </a:p>
      </dgm:t>
    </dgm:pt>
    <dgm:pt modelId="{8DB9E7F2-95AA-4F27-A4B5-0B1CA20B8641}">
      <dgm:prSet/>
      <dgm:spPr/>
      <dgm:t>
        <a:bodyPr/>
        <a:lstStyle/>
        <a:p>
          <a:r>
            <a:rPr lang="en-US" dirty="0"/>
            <a:t>Using a graphical user interface for Admin and the user.</a:t>
          </a:r>
        </a:p>
      </dgm:t>
    </dgm:pt>
    <dgm:pt modelId="{8C5DB143-4FDF-4B56-B228-15EC6824B6B7}" type="parTrans" cxnId="{D8AC46A2-18C2-45E1-9C8C-02E4A4B84639}">
      <dgm:prSet/>
      <dgm:spPr/>
      <dgm:t>
        <a:bodyPr/>
        <a:lstStyle/>
        <a:p>
          <a:endParaRPr lang="en-US"/>
        </a:p>
      </dgm:t>
    </dgm:pt>
    <dgm:pt modelId="{E43D6D9B-C7E4-4321-B986-571138287397}" type="sibTrans" cxnId="{D8AC46A2-18C2-45E1-9C8C-02E4A4B84639}">
      <dgm:prSet/>
      <dgm:spPr/>
      <dgm:t>
        <a:bodyPr/>
        <a:lstStyle/>
        <a:p>
          <a:endParaRPr lang="en-US"/>
        </a:p>
      </dgm:t>
    </dgm:pt>
    <dgm:pt modelId="{88AD4B1B-46E1-4939-9126-D871BE6BE439}" type="pres">
      <dgm:prSet presAssocID="{989E026C-6CCD-4E56-9940-490CB3B006CC}" presName="vert0" presStyleCnt="0">
        <dgm:presLayoutVars>
          <dgm:dir/>
          <dgm:animOne val="branch"/>
          <dgm:animLvl val="lvl"/>
        </dgm:presLayoutVars>
      </dgm:prSet>
      <dgm:spPr/>
    </dgm:pt>
    <dgm:pt modelId="{A1D84317-EFA2-4B56-9B00-9769886593EC}" type="pres">
      <dgm:prSet presAssocID="{510BFC3C-59FA-48D3-A0A6-281C76097B59}" presName="thickLine" presStyleLbl="alignNode1" presStyleIdx="0" presStyleCnt="7"/>
      <dgm:spPr/>
    </dgm:pt>
    <dgm:pt modelId="{FC2FAFE8-D2E5-4485-91F7-5A01A3A791D7}" type="pres">
      <dgm:prSet presAssocID="{510BFC3C-59FA-48D3-A0A6-281C76097B59}" presName="horz1" presStyleCnt="0"/>
      <dgm:spPr/>
    </dgm:pt>
    <dgm:pt modelId="{1D0E8393-E757-4A68-B7A6-FA254F15DAA9}" type="pres">
      <dgm:prSet presAssocID="{510BFC3C-59FA-48D3-A0A6-281C76097B59}" presName="tx1" presStyleLbl="revTx" presStyleIdx="0" presStyleCnt="7"/>
      <dgm:spPr/>
    </dgm:pt>
    <dgm:pt modelId="{D1BC8983-68EE-4491-A652-7E14D9B8105E}" type="pres">
      <dgm:prSet presAssocID="{510BFC3C-59FA-48D3-A0A6-281C76097B59}" presName="vert1" presStyleCnt="0"/>
      <dgm:spPr/>
    </dgm:pt>
    <dgm:pt modelId="{348F477E-1BDD-41E1-8297-71B3C76DB3A6}" type="pres">
      <dgm:prSet presAssocID="{5A0EB85F-077F-4425-B2DE-594EFA54EC62}" presName="thickLine" presStyleLbl="alignNode1" presStyleIdx="1" presStyleCnt="7"/>
      <dgm:spPr/>
    </dgm:pt>
    <dgm:pt modelId="{9FCF9794-E727-4036-899F-EC942F5184BA}" type="pres">
      <dgm:prSet presAssocID="{5A0EB85F-077F-4425-B2DE-594EFA54EC62}" presName="horz1" presStyleCnt="0"/>
      <dgm:spPr/>
    </dgm:pt>
    <dgm:pt modelId="{D2463A5F-2B48-4D08-AC49-FD6AA6784804}" type="pres">
      <dgm:prSet presAssocID="{5A0EB85F-077F-4425-B2DE-594EFA54EC62}" presName="tx1" presStyleLbl="revTx" presStyleIdx="1" presStyleCnt="7"/>
      <dgm:spPr/>
    </dgm:pt>
    <dgm:pt modelId="{B2F157A7-6620-4670-AFBA-E2D46D7FB437}" type="pres">
      <dgm:prSet presAssocID="{5A0EB85F-077F-4425-B2DE-594EFA54EC62}" presName="vert1" presStyleCnt="0"/>
      <dgm:spPr/>
    </dgm:pt>
    <dgm:pt modelId="{39162349-8E43-4A21-9CBA-3EBE55A21A40}" type="pres">
      <dgm:prSet presAssocID="{1B14BB94-FD33-41F3-A8F6-81B0EC043F19}" presName="thickLine" presStyleLbl="alignNode1" presStyleIdx="2" presStyleCnt="7"/>
      <dgm:spPr/>
    </dgm:pt>
    <dgm:pt modelId="{9041E436-BA4E-4EC3-AA9C-9509058E0DE2}" type="pres">
      <dgm:prSet presAssocID="{1B14BB94-FD33-41F3-A8F6-81B0EC043F19}" presName="horz1" presStyleCnt="0"/>
      <dgm:spPr/>
    </dgm:pt>
    <dgm:pt modelId="{93E63140-48FD-4F72-A0A0-708265B9BF8C}" type="pres">
      <dgm:prSet presAssocID="{1B14BB94-FD33-41F3-A8F6-81B0EC043F19}" presName="tx1" presStyleLbl="revTx" presStyleIdx="2" presStyleCnt="7"/>
      <dgm:spPr/>
    </dgm:pt>
    <dgm:pt modelId="{7A88F678-3F60-45FF-86F2-3232842CE2AF}" type="pres">
      <dgm:prSet presAssocID="{1B14BB94-FD33-41F3-A8F6-81B0EC043F19}" presName="vert1" presStyleCnt="0"/>
      <dgm:spPr/>
    </dgm:pt>
    <dgm:pt modelId="{4583B83D-BDE3-460D-9AA2-FDB2AA49582E}" type="pres">
      <dgm:prSet presAssocID="{CCC04001-BE7A-45C0-A38A-C65A343A35AE}" presName="thickLine" presStyleLbl="alignNode1" presStyleIdx="3" presStyleCnt="7"/>
      <dgm:spPr/>
    </dgm:pt>
    <dgm:pt modelId="{A348FD19-99D9-4D10-A664-BD0D0FA367A9}" type="pres">
      <dgm:prSet presAssocID="{CCC04001-BE7A-45C0-A38A-C65A343A35AE}" presName="horz1" presStyleCnt="0"/>
      <dgm:spPr/>
    </dgm:pt>
    <dgm:pt modelId="{7823B93A-CD92-4D58-A842-C4FC93D1AEEB}" type="pres">
      <dgm:prSet presAssocID="{CCC04001-BE7A-45C0-A38A-C65A343A35AE}" presName="tx1" presStyleLbl="revTx" presStyleIdx="3" presStyleCnt="7"/>
      <dgm:spPr/>
    </dgm:pt>
    <dgm:pt modelId="{B8D08088-3851-41BC-BE96-9C99D022D8E9}" type="pres">
      <dgm:prSet presAssocID="{CCC04001-BE7A-45C0-A38A-C65A343A35AE}" presName="vert1" presStyleCnt="0"/>
      <dgm:spPr/>
    </dgm:pt>
    <dgm:pt modelId="{25344429-990C-4DED-B353-1539C1C9F218}" type="pres">
      <dgm:prSet presAssocID="{648CBC25-E692-4264-A395-CF1129DCA0D8}" presName="thickLine" presStyleLbl="alignNode1" presStyleIdx="4" presStyleCnt="7"/>
      <dgm:spPr/>
    </dgm:pt>
    <dgm:pt modelId="{C784101E-F821-4F3E-8D47-31E51F9B29FF}" type="pres">
      <dgm:prSet presAssocID="{648CBC25-E692-4264-A395-CF1129DCA0D8}" presName="horz1" presStyleCnt="0"/>
      <dgm:spPr/>
    </dgm:pt>
    <dgm:pt modelId="{C8E87525-B61F-4D91-9923-13CC65491278}" type="pres">
      <dgm:prSet presAssocID="{648CBC25-E692-4264-A395-CF1129DCA0D8}" presName="tx1" presStyleLbl="revTx" presStyleIdx="4" presStyleCnt="7"/>
      <dgm:spPr/>
    </dgm:pt>
    <dgm:pt modelId="{8F8B9A7B-5836-45D1-8817-942C7ED2FF24}" type="pres">
      <dgm:prSet presAssocID="{648CBC25-E692-4264-A395-CF1129DCA0D8}" presName="vert1" presStyleCnt="0"/>
      <dgm:spPr/>
    </dgm:pt>
    <dgm:pt modelId="{433713B4-667F-4384-B371-C4A04A37EF2F}" type="pres">
      <dgm:prSet presAssocID="{F922FE73-493B-44AB-B138-49A793557B39}" presName="thickLine" presStyleLbl="alignNode1" presStyleIdx="5" presStyleCnt="7"/>
      <dgm:spPr/>
    </dgm:pt>
    <dgm:pt modelId="{FC65FCEC-B0EE-48BA-9CAA-702121BB9DD1}" type="pres">
      <dgm:prSet presAssocID="{F922FE73-493B-44AB-B138-49A793557B39}" presName="horz1" presStyleCnt="0"/>
      <dgm:spPr/>
    </dgm:pt>
    <dgm:pt modelId="{B00F3C50-FBCC-407B-BF63-EBC0AEAD7AA5}" type="pres">
      <dgm:prSet presAssocID="{F922FE73-493B-44AB-B138-49A793557B39}" presName="tx1" presStyleLbl="revTx" presStyleIdx="5" presStyleCnt="7"/>
      <dgm:spPr/>
    </dgm:pt>
    <dgm:pt modelId="{C39EB4CB-5DF0-4342-B721-B94EF219C965}" type="pres">
      <dgm:prSet presAssocID="{F922FE73-493B-44AB-B138-49A793557B39}" presName="vert1" presStyleCnt="0"/>
      <dgm:spPr/>
    </dgm:pt>
    <dgm:pt modelId="{24086F62-EF78-4DFB-A391-8F6FA4C032BA}" type="pres">
      <dgm:prSet presAssocID="{8DB9E7F2-95AA-4F27-A4B5-0B1CA20B8641}" presName="thickLine" presStyleLbl="alignNode1" presStyleIdx="6" presStyleCnt="7"/>
      <dgm:spPr/>
    </dgm:pt>
    <dgm:pt modelId="{704F4B12-3760-4D54-98DA-44D43AFDAADA}" type="pres">
      <dgm:prSet presAssocID="{8DB9E7F2-95AA-4F27-A4B5-0B1CA20B8641}" presName="horz1" presStyleCnt="0"/>
      <dgm:spPr/>
    </dgm:pt>
    <dgm:pt modelId="{0AD5EFDE-7703-413A-B704-3536A51ED52E}" type="pres">
      <dgm:prSet presAssocID="{8DB9E7F2-95AA-4F27-A4B5-0B1CA20B8641}" presName="tx1" presStyleLbl="revTx" presStyleIdx="6" presStyleCnt="7"/>
      <dgm:spPr/>
    </dgm:pt>
    <dgm:pt modelId="{66E2FAA1-98B0-4E5C-8A0B-1B09B219FCF2}" type="pres">
      <dgm:prSet presAssocID="{8DB9E7F2-95AA-4F27-A4B5-0B1CA20B8641}" presName="vert1" presStyleCnt="0"/>
      <dgm:spPr/>
    </dgm:pt>
  </dgm:ptLst>
  <dgm:cxnLst>
    <dgm:cxn modelId="{B06EA31C-7C2D-42FB-8A34-328B891BF8DF}" type="presOf" srcId="{5A0EB85F-077F-4425-B2DE-594EFA54EC62}" destId="{D2463A5F-2B48-4D08-AC49-FD6AA6784804}" srcOrd="0" destOrd="0" presId="urn:microsoft.com/office/officeart/2008/layout/LinedList"/>
    <dgm:cxn modelId="{47CE8E31-76C7-42BA-88D2-E1F58B26AA84}" srcId="{989E026C-6CCD-4E56-9940-490CB3B006CC}" destId="{F922FE73-493B-44AB-B138-49A793557B39}" srcOrd="5" destOrd="0" parTransId="{107DDB5C-E646-47C9-A3A4-B4882A3201E7}" sibTransId="{4FAA7FCD-F84F-4428-AE6C-DFFBE8716AC7}"/>
    <dgm:cxn modelId="{11865035-D30A-499B-9C83-DBB8F6706DAA}" type="presOf" srcId="{8DB9E7F2-95AA-4F27-A4B5-0B1CA20B8641}" destId="{0AD5EFDE-7703-413A-B704-3536A51ED52E}" srcOrd="0" destOrd="0" presId="urn:microsoft.com/office/officeart/2008/layout/LinedList"/>
    <dgm:cxn modelId="{B96FC436-EE76-4E55-A47E-E7F72BB80EF8}" type="presOf" srcId="{989E026C-6CCD-4E56-9940-490CB3B006CC}" destId="{88AD4B1B-46E1-4939-9126-D871BE6BE439}" srcOrd="0" destOrd="0" presId="urn:microsoft.com/office/officeart/2008/layout/LinedList"/>
    <dgm:cxn modelId="{2F92005D-483F-4A31-8A31-801C64874F09}" type="presOf" srcId="{1B14BB94-FD33-41F3-A8F6-81B0EC043F19}" destId="{93E63140-48FD-4F72-A0A0-708265B9BF8C}" srcOrd="0" destOrd="0" presId="urn:microsoft.com/office/officeart/2008/layout/LinedList"/>
    <dgm:cxn modelId="{DFD8E246-1BBA-4030-954C-45B1F0144CF8}" srcId="{989E026C-6CCD-4E56-9940-490CB3B006CC}" destId="{CCC04001-BE7A-45C0-A38A-C65A343A35AE}" srcOrd="3" destOrd="0" parTransId="{BB6ADF9D-743E-468A-AC38-29485DFB7A52}" sibTransId="{4C8082E3-9D32-49DC-97F9-7904DD8A5FC2}"/>
    <dgm:cxn modelId="{E3E28569-F525-4E0D-B8D2-D40534AC900D}" srcId="{989E026C-6CCD-4E56-9940-490CB3B006CC}" destId="{5A0EB85F-077F-4425-B2DE-594EFA54EC62}" srcOrd="1" destOrd="0" parTransId="{74EC81DC-34F6-45DD-B34D-34DEEB005A55}" sibTransId="{5E1B4516-35D6-4FCD-BEC6-EFCB531130ED}"/>
    <dgm:cxn modelId="{F1CD486D-79E6-4E24-94D9-C7FB3ED49162}" srcId="{989E026C-6CCD-4E56-9940-490CB3B006CC}" destId="{510BFC3C-59FA-48D3-A0A6-281C76097B59}" srcOrd="0" destOrd="0" parTransId="{D57C89EA-E45C-47EE-86C0-D0DF570C2D2E}" sibTransId="{F53D7710-88E6-4E33-B999-A0459381322A}"/>
    <dgm:cxn modelId="{F9735D4E-4E04-40B7-B31C-0775D8310C52}" srcId="{989E026C-6CCD-4E56-9940-490CB3B006CC}" destId="{648CBC25-E692-4264-A395-CF1129DCA0D8}" srcOrd="4" destOrd="0" parTransId="{7F511C09-A5DF-45AF-8D1A-DDE224FD05DB}" sibTransId="{C6B11507-6595-45FA-843E-B63685CA5E5C}"/>
    <dgm:cxn modelId="{09EDB056-8FA7-48D8-940F-80EB13825382}" type="presOf" srcId="{CCC04001-BE7A-45C0-A38A-C65A343A35AE}" destId="{7823B93A-CD92-4D58-A842-C4FC93D1AEEB}" srcOrd="0" destOrd="0" presId="urn:microsoft.com/office/officeart/2008/layout/LinedList"/>
    <dgm:cxn modelId="{7CD9FC91-C22C-467E-AAE8-D733A77CF2A5}" type="presOf" srcId="{F922FE73-493B-44AB-B138-49A793557B39}" destId="{B00F3C50-FBCC-407B-BF63-EBC0AEAD7AA5}" srcOrd="0" destOrd="0" presId="urn:microsoft.com/office/officeart/2008/layout/LinedList"/>
    <dgm:cxn modelId="{D8AC46A2-18C2-45E1-9C8C-02E4A4B84639}" srcId="{989E026C-6CCD-4E56-9940-490CB3B006CC}" destId="{8DB9E7F2-95AA-4F27-A4B5-0B1CA20B8641}" srcOrd="6" destOrd="0" parTransId="{8C5DB143-4FDF-4B56-B228-15EC6824B6B7}" sibTransId="{E43D6D9B-C7E4-4321-B986-571138287397}"/>
    <dgm:cxn modelId="{4AF6E6B4-3381-471C-A8C9-3BFCF92C5C87}" srcId="{989E026C-6CCD-4E56-9940-490CB3B006CC}" destId="{1B14BB94-FD33-41F3-A8F6-81B0EC043F19}" srcOrd="2" destOrd="0" parTransId="{3A27A074-E559-442E-BF9D-1CCD764C4F6D}" sibTransId="{FE564971-B404-4E8B-9010-A1313B35B26A}"/>
    <dgm:cxn modelId="{139594D9-7253-45D8-9929-034352730C1B}" type="presOf" srcId="{648CBC25-E692-4264-A395-CF1129DCA0D8}" destId="{C8E87525-B61F-4D91-9923-13CC65491278}" srcOrd="0" destOrd="0" presId="urn:microsoft.com/office/officeart/2008/layout/LinedList"/>
    <dgm:cxn modelId="{393A05ED-E1DE-4A7B-AB60-FB1FB76293BD}" type="presOf" srcId="{510BFC3C-59FA-48D3-A0A6-281C76097B59}" destId="{1D0E8393-E757-4A68-B7A6-FA254F15DAA9}" srcOrd="0" destOrd="0" presId="urn:microsoft.com/office/officeart/2008/layout/LinedList"/>
    <dgm:cxn modelId="{16B28756-FFBE-423A-B846-B7148433A26A}" type="presParOf" srcId="{88AD4B1B-46E1-4939-9126-D871BE6BE439}" destId="{A1D84317-EFA2-4B56-9B00-9769886593EC}" srcOrd="0" destOrd="0" presId="urn:microsoft.com/office/officeart/2008/layout/LinedList"/>
    <dgm:cxn modelId="{4F0445DD-3D71-461A-B9F8-8F6CCF31F7CC}" type="presParOf" srcId="{88AD4B1B-46E1-4939-9126-D871BE6BE439}" destId="{FC2FAFE8-D2E5-4485-91F7-5A01A3A791D7}" srcOrd="1" destOrd="0" presId="urn:microsoft.com/office/officeart/2008/layout/LinedList"/>
    <dgm:cxn modelId="{F370C7E0-A0FF-4F51-BC7D-BA87D4598624}" type="presParOf" srcId="{FC2FAFE8-D2E5-4485-91F7-5A01A3A791D7}" destId="{1D0E8393-E757-4A68-B7A6-FA254F15DAA9}" srcOrd="0" destOrd="0" presId="urn:microsoft.com/office/officeart/2008/layout/LinedList"/>
    <dgm:cxn modelId="{67F44FC9-3805-4CDD-99BF-684D9E50B497}" type="presParOf" srcId="{FC2FAFE8-D2E5-4485-91F7-5A01A3A791D7}" destId="{D1BC8983-68EE-4491-A652-7E14D9B8105E}" srcOrd="1" destOrd="0" presId="urn:microsoft.com/office/officeart/2008/layout/LinedList"/>
    <dgm:cxn modelId="{15644C59-DDF9-41B8-85FF-33B199717F87}" type="presParOf" srcId="{88AD4B1B-46E1-4939-9126-D871BE6BE439}" destId="{348F477E-1BDD-41E1-8297-71B3C76DB3A6}" srcOrd="2" destOrd="0" presId="urn:microsoft.com/office/officeart/2008/layout/LinedList"/>
    <dgm:cxn modelId="{A610B79C-4B3D-4509-B329-BFC81A971236}" type="presParOf" srcId="{88AD4B1B-46E1-4939-9126-D871BE6BE439}" destId="{9FCF9794-E727-4036-899F-EC942F5184BA}" srcOrd="3" destOrd="0" presId="urn:microsoft.com/office/officeart/2008/layout/LinedList"/>
    <dgm:cxn modelId="{FAD0EC7A-BC80-4069-AF64-89E34C905E0C}" type="presParOf" srcId="{9FCF9794-E727-4036-899F-EC942F5184BA}" destId="{D2463A5F-2B48-4D08-AC49-FD6AA6784804}" srcOrd="0" destOrd="0" presId="urn:microsoft.com/office/officeart/2008/layout/LinedList"/>
    <dgm:cxn modelId="{3081B2CC-9EBF-4541-9868-9CCB5CD39F50}" type="presParOf" srcId="{9FCF9794-E727-4036-899F-EC942F5184BA}" destId="{B2F157A7-6620-4670-AFBA-E2D46D7FB437}" srcOrd="1" destOrd="0" presId="urn:microsoft.com/office/officeart/2008/layout/LinedList"/>
    <dgm:cxn modelId="{04BC9ED5-CE2D-4812-B4BF-0A69BBFDE1A4}" type="presParOf" srcId="{88AD4B1B-46E1-4939-9126-D871BE6BE439}" destId="{39162349-8E43-4A21-9CBA-3EBE55A21A40}" srcOrd="4" destOrd="0" presId="urn:microsoft.com/office/officeart/2008/layout/LinedList"/>
    <dgm:cxn modelId="{B114E517-6EA2-4CEA-BD68-407D8B97A1C5}" type="presParOf" srcId="{88AD4B1B-46E1-4939-9126-D871BE6BE439}" destId="{9041E436-BA4E-4EC3-AA9C-9509058E0DE2}" srcOrd="5" destOrd="0" presId="urn:microsoft.com/office/officeart/2008/layout/LinedList"/>
    <dgm:cxn modelId="{584317D0-232D-4E20-8110-0DD1EAFB43DC}" type="presParOf" srcId="{9041E436-BA4E-4EC3-AA9C-9509058E0DE2}" destId="{93E63140-48FD-4F72-A0A0-708265B9BF8C}" srcOrd="0" destOrd="0" presId="urn:microsoft.com/office/officeart/2008/layout/LinedList"/>
    <dgm:cxn modelId="{EB68598A-857B-42B8-BB27-11EA27113377}" type="presParOf" srcId="{9041E436-BA4E-4EC3-AA9C-9509058E0DE2}" destId="{7A88F678-3F60-45FF-86F2-3232842CE2AF}" srcOrd="1" destOrd="0" presId="urn:microsoft.com/office/officeart/2008/layout/LinedList"/>
    <dgm:cxn modelId="{445957C3-CA56-4CDA-B8EB-A4E54DE22026}" type="presParOf" srcId="{88AD4B1B-46E1-4939-9126-D871BE6BE439}" destId="{4583B83D-BDE3-460D-9AA2-FDB2AA49582E}" srcOrd="6" destOrd="0" presId="urn:microsoft.com/office/officeart/2008/layout/LinedList"/>
    <dgm:cxn modelId="{F13E756C-A92E-4415-9B4D-CE12BD5D3E1C}" type="presParOf" srcId="{88AD4B1B-46E1-4939-9126-D871BE6BE439}" destId="{A348FD19-99D9-4D10-A664-BD0D0FA367A9}" srcOrd="7" destOrd="0" presId="urn:microsoft.com/office/officeart/2008/layout/LinedList"/>
    <dgm:cxn modelId="{DC4E560D-F932-4B6C-BD76-C3BDFF424336}" type="presParOf" srcId="{A348FD19-99D9-4D10-A664-BD0D0FA367A9}" destId="{7823B93A-CD92-4D58-A842-C4FC93D1AEEB}" srcOrd="0" destOrd="0" presId="urn:microsoft.com/office/officeart/2008/layout/LinedList"/>
    <dgm:cxn modelId="{CB678EB3-1A97-4D2C-8168-7F02819A9FA2}" type="presParOf" srcId="{A348FD19-99D9-4D10-A664-BD0D0FA367A9}" destId="{B8D08088-3851-41BC-BE96-9C99D022D8E9}" srcOrd="1" destOrd="0" presId="urn:microsoft.com/office/officeart/2008/layout/LinedList"/>
    <dgm:cxn modelId="{A701AA5E-D213-40EB-81D0-1FDEC48D79F9}" type="presParOf" srcId="{88AD4B1B-46E1-4939-9126-D871BE6BE439}" destId="{25344429-990C-4DED-B353-1539C1C9F218}" srcOrd="8" destOrd="0" presId="urn:microsoft.com/office/officeart/2008/layout/LinedList"/>
    <dgm:cxn modelId="{10F6EA4E-172C-45B3-990D-753A7DE96BE1}" type="presParOf" srcId="{88AD4B1B-46E1-4939-9126-D871BE6BE439}" destId="{C784101E-F821-4F3E-8D47-31E51F9B29FF}" srcOrd="9" destOrd="0" presId="urn:microsoft.com/office/officeart/2008/layout/LinedList"/>
    <dgm:cxn modelId="{69E9B31F-5F13-457F-89FB-8F3CADF53AE1}" type="presParOf" srcId="{C784101E-F821-4F3E-8D47-31E51F9B29FF}" destId="{C8E87525-B61F-4D91-9923-13CC65491278}" srcOrd="0" destOrd="0" presId="urn:microsoft.com/office/officeart/2008/layout/LinedList"/>
    <dgm:cxn modelId="{2DE45E02-8040-42BA-BBDE-33FB4E6D016C}" type="presParOf" srcId="{C784101E-F821-4F3E-8D47-31E51F9B29FF}" destId="{8F8B9A7B-5836-45D1-8817-942C7ED2FF24}" srcOrd="1" destOrd="0" presId="urn:microsoft.com/office/officeart/2008/layout/LinedList"/>
    <dgm:cxn modelId="{6E8486BC-610F-4567-B1A8-210D822619B4}" type="presParOf" srcId="{88AD4B1B-46E1-4939-9126-D871BE6BE439}" destId="{433713B4-667F-4384-B371-C4A04A37EF2F}" srcOrd="10" destOrd="0" presId="urn:microsoft.com/office/officeart/2008/layout/LinedList"/>
    <dgm:cxn modelId="{1FCD7960-766B-4ECF-AEF7-4936FED756B3}" type="presParOf" srcId="{88AD4B1B-46E1-4939-9126-D871BE6BE439}" destId="{FC65FCEC-B0EE-48BA-9CAA-702121BB9DD1}" srcOrd="11" destOrd="0" presId="urn:microsoft.com/office/officeart/2008/layout/LinedList"/>
    <dgm:cxn modelId="{196701D7-8EEF-4DB1-B32D-881520B2FE91}" type="presParOf" srcId="{FC65FCEC-B0EE-48BA-9CAA-702121BB9DD1}" destId="{B00F3C50-FBCC-407B-BF63-EBC0AEAD7AA5}" srcOrd="0" destOrd="0" presId="urn:microsoft.com/office/officeart/2008/layout/LinedList"/>
    <dgm:cxn modelId="{1CFF42AC-44BD-4518-A488-41C5C3BF8EBE}" type="presParOf" srcId="{FC65FCEC-B0EE-48BA-9CAA-702121BB9DD1}" destId="{C39EB4CB-5DF0-4342-B721-B94EF219C965}" srcOrd="1" destOrd="0" presId="urn:microsoft.com/office/officeart/2008/layout/LinedList"/>
    <dgm:cxn modelId="{E05695F5-07DD-46F7-B2D7-DA4D94D34873}" type="presParOf" srcId="{88AD4B1B-46E1-4939-9126-D871BE6BE439}" destId="{24086F62-EF78-4DFB-A391-8F6FA4C032BA}" srcOrd="12" destOrd="0" presId="urn:microsoft.com/office/officeart/2008/layout/LinedList"/>
    <dgm:cxn modelId="{1B8C1016-7A42-4124-B380-F77D829E4D95}" type="presParOf" srcId="{88AD4B1B-46E1-4939-9126-D871BE6BE439}" destId="{704F4B12-3760-4D54-98DA-44D43AFDAADA}" srcOrd="13" destOrd="0" presId="urn:microsoft.com/office/officeart/2008/layout/LinedList"/>
    <dgm:cxn modelId="{52249306-2997-4197-A42B-A68F3EDE1267}" type="presParOf" srcId="{704F4B12-3760-4D54-98DA-44D43AFDAADA}" destId="{0AD5EFDE-7703-413A-B704-3536A51ED52E}" srcOrd="0" destOrd="0" presId="urn:microsoft.com/office/officeart/2008/layout/LinedList"/>
    <dgm:cxn modelId="{A782A98A-1FC2-40E1-832E-11A812870FF3}" type="presParOf" srcId="{704F4B12-3760-4D54-98DA-44D43AFDAADA}" destId="{66E2FAA1-98B0-4E5C-8A0B-1B09B219FCF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8BA73-D34E-4B95-BB7D-6029D6BFABAF}">
      <dsp:nvSpPr>
        <dsp:cNvPr id="0" name=""/>
        <dsp:cNvSpPr/>
      </dsp:nvSpPr>
      <dsp:spPr>
        <a:xfrm>
          <a:off x="0" y="698576"/>
          <a:ext cx="948669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DAFA78-DEDC-49CC-9E74-89237799EE6B}">
      <dsp:nvSpPr>
        <dsp:cNvPr id="0" name=""/>
        <dsp:cNvSpPr/>
      </dsp:nvSpPr>
      <dsp:spPr>
        <a:xfrm>
          <a:off x="474334" y="329576"/>
          <a:ext cx="6640683"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002" tIns="0" rIns="251002" bIns="0" numCol="1" spcCol="1270" anchor="ctr" anchorCtr="0">
          <a:noAutofit/>
        </a:bodyPr>
        <a:lstStyle/>
        <a:p>
          <a:pPr marL="0" lvl="0" indent="0" algn="l" defTabSz="1111250">
            <a:lnSpc>
              <a:spcPct val="90000"/>
            </a:lnSpc>
            <a:spcBef>
              <a:spcPct val="0"/>
            </a:spcBef>
            <a:spcAft>
              <a:spcPct val="35000"/>
            </a:spcAft>
            <a:buClrTx/>
            <a:buSzTx/>
            <a:buFont typeface="Arial" panose="020B0604020202020204" pitchFamily="34" charset="0"/>
            <a:buNone/>
          </a:pPr>
          <a:r>
            <a:rPr lang="en-US" sz="2500" kern="1200" dirty="0"/>
            <a:t>Muhammad Arham BSCE22007</a:t>
          </a:r>
        </a:p>
      </dsp:txBody>
      <dsp:txXfrm>
        <a:off x="510360" y="365602"/>
        <a:ext cx="6568631" cy="665948"/>
      </dsp:txXfrm>
    </dsp:sp>
    <dsp:sp modelId="{13102531-B7E4-44A0-960C-A4DF2017EB80}">
      <dsp:nvSpPr>
        <dsp:cNvPr id="0" name=""/>
        <dsp:cNvSpPr/>
      </dsp:nvSpPr>
      <dsp:spPr>
        <a:xfrm>
          <a:off x="0" y="1832576"/>
          <a:ext cx="948669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3EB180-0C70-46F9-869D-1C311CC87652}">
      <dsp:nvSpPr>
        <dsp:cNvPr id="0" name=""/>
        <dsp:cNvSpPr/>
      </dsp:nvSpPr>
      <dsp:spPr>
        <a:xfrm>
          <a:off x="474334" y="1463576"/>
          <a:ext cx="6640683"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002" tIns="0" rIns="251002" bIns="0" numCol="1" spcCol="1270" anchor="ctr" anchorCtr="0">
          <a:noAutofit/>
        </a:bodyPr>
        <a:lstStyle/>
        <a:p>
          <a:pPr marL="0" lvl="0" indent="0" algn="l" defTabSz="1111250">
            <a:lnSpc>
              <a:spcPct val="90000"/>
            </a:lnSpc>
            <a:spcBef>
              <a:spcPct val="0"/>
            </a:spcBef>
            <a:spcAft>
              <a:spcPct val="35000"/>
            </a:spcAft>
            <a:buNone/>
          </a:pPr>
          <a:r>
            <a:rPr lang="en-US" sz="2500" kern="1200" dirty="0"/>
            <a:t>Ahmad Waleed Akhtar BSCE22003</a:t>
          </a:r>
        </a:p>
      </dsp:txBody>
      <dsp:txXfrm>
        <a:off x="510360" y="1499602"/>
        <a:ext cx="6568631" cy="665948"/>
      </dsp:txXfrm>
    </dsp:sp>
    <dsp:sp modelId="{B7ABE124-9A66-49AA-B92E-2EBEC53C7EBC}">
      <dsp:nvSpPr>
        <dsp:cNvPr id="0" name=""/>
        <dsp:cNvSpPr/>
      </dsp:nvSpPr>
      <dsp:spPr>
        <a:xfrm>
          <a:off x="0" y="2966576"/>
          <a:ext cx="948669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69CE61-3FEB-493C-9D61-C242796B9CFE}">
      <dsp:nvSpPr>
        <dsp:cNvPr id="0" name=""/>
        <dsp:cNvSpPr/>
      </dsp:nvSpPr>
      <dsp:spPr>
        <a:xfrm>
          <a:off x="474334" y="2597576"/>
          <a:ext cx="6640683"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002" tIns="0" rIns="251002" bIns="0" numCol="1" spcCol="1270" anchor="ctr" anchorCtr="0">
          <a:noAutofit/>
        </a:bodyPr>
        <a:lstStyle/>
        <a:p>
          <a:pPr marL="0" lvl="0" indent="0" algn="l" defTabSz="1111250">
            <a:lnSpc>
              <a:spcPct val="90000"/>
            </a:lnSpc>
            <a:spcBef>
              <a:spcPct val="0"/>
            </a:spcBef>
            <a:spcAft>
              <a:spcPct val="35000"/>
            </a:spcAft>
            <a:buClrTx/>
            <a:buSzTx/>
            <a:buFont typeface="Arial" panose="020B0604020202020204" pitchFamily="34" charset="0"/>
            <a:buNone/>
          </a:pPr>
          <a:r>
            <a:rPr lang="en-US" sz="2500" kern="1200"/>
            <a:t>Muhammad Miqdad Ahmad BSCE22001</a:t>
          </a:r>
          <a:endParaRPr lang="en-US" sz="2500" kern="1200" dirty="0"/>
        </a:p>
      </dsp:txBody>
      <dsp:txXfrm>
        <a:off x="510360" y="2633602"/>
        <a:ext cx="6568631"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84317-EFA2-4B56-9B00-9769886593EC}">
      <dsp:nvSpPr>
        <dsp:cNvPr id="0" name=""/>
        <dsp:cNvSpPr/>
      </dsp:nvSpPr>
      <dsp:spPr>
        <a:xfrm>
          <a:off x="0" y="479"/>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D0E8393-E757-4A68-B7A6-FA254F15DAA9}">
      <dsp:nvSpPr>
        <dsp:cNvPr id="0" name=""/>
        <dsp:cNvSpPr/>
      </dsp:nvSpPr>
      <dsp:spPr>
        <a:xfrm>
          <a:off x="0" y="479"/>
          <a:ext cx="3603625" cy="560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Creating a user-friendly interface </a:t>
          </a:r>
        </a:p>
      </dsp:txBody>
      <dsp:txXfrm>
        <a:off x="0" y="479"/>
        <a:ext cx="3603625" cy="560741"/>
      </dsp:txXfrm>
    </dsp:sp>
    <dsp:sp modelId="{348F477E-1BDD-41E1-8297-71B3C76DB3A6}">
      <dsp:nvSpPr>
        <dsp:cNvPr id="0" name=""/>
        <dsp:cNvSpPr/>
      </dsp:nvSpPr>
      <dsp:spPr>
        <a:xfrm>
          <a:off x="0" y="561221"/>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463A5F-2B48-4D08-AC49-FD6AA6784804}">
      <dsp:nvSpPr>
        <dsp:cNvPr id="0" name=""/>
        <dsp:cNvSpPr/>
      </dsp:nvSpPr>
      <dsp:spPr>
        <a:xfrm>
          <a:off x="0" y="561221"/>
          <a:ext cx="3603625" cy="560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Efficiently managing data through binary trees.</a:t>
          </a:r>
        </a:p>
      </dsp:txBody>
      <dsp:txXfrm>
        <a:off x="0" y="561221"/>
        <a:ext cx="3603625" cy="560741"/>
      </dsp:txXfrm>
    </dsp:sp>
    <dsp:sp modelId="{39162349-8E43-4A21-9CBA-3EBE55A21A40}">
      <dsp:nvSpPr>
        <dsp:cNvPr id="0" name=""/>
        <dsp:cNvSpPr/>
      </dsp:nvSpPr>
      <dsp:spPr>
        <a:xfrm>
          <a:off x="0" y="1121963"/>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3E63140-48FD-4F72-A0A0-708265B9BF8C}">
      <dsp:nvSpPr>
        <dsp:cNvPr id="0" name=""/>
        <dsp:cNvSpPr/>
      </dsp:nvSpPr>
      <dsp:spPr>
        <a:xfrm>
          <a:off x="0" y="1121963"/>
          <a:ext cx="3603625" cy="560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Efficiently updating, adding and removing data.</a:t>
          </a:r>
        </a:p>
      </dsp:txBody>
      <dsp:txXfrm>
        <a:off x="0" y="1121963"/>
        <a:ext cx="3603625" cy="560741"/>
      </dsp:txXfrm>
    </dsp:sp>
    <dsp:sp modelId="{4583B83D-BDE3-460D-9AA2-FDB2AA49582E}">
      <dsp:nvSpPr>
        <dsp:cNvPr id="0" name=""/>
        <dsp:cNvSpPr/>
      </dsp:nvSpPr>
      <dsp:spPr>
        <a:xfrm>
          <a:off x="0" y="1682705"/>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823B93A-CD92-4D58-A842-C4FC93D1AEEB}">
      <dsp:nvSpPr>
        <dsp:cNvPr id="0" name=""/>
        <dsp:cNvSpPr/>
      </dsp:nvSpPr>
      <dsp:spPr>
        <a:xfrm>
          <a:off x="0" y="1682705"/>
          <a:ext cx="3603625" cy="560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Efficiently allowing users to see their relative's prison records.</a:t>
          </a:r>
        </a:p>
      </dsp:txBody>
      <dsp:txXfrm>
        <a:off x="0" y="1682705"/>
        <a:ext cx="3603625" cy="560741"/>
      </dsp:txXfrm>
    </dsp:sp>
    <dsp:sp modelId="{25344429-990C-4DED-B353-1539C1C9F218}">
      <dsp:nvSpPr>
        <dsp:cNvPr id="0" name=""/>
        <dsp:cNvSpPr/>
      </dsp:nvSpPr>
      <dsp:spPr>
        <a:xfrm>
          <a:off x="0" y="2243446"/>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8E87525-B61F-4D91-9923-13CC65491278}">
      <dsp:nvSpPr>
        <dsp:cNvPr id="0" name=""/>
        <dsp:cNvSpPr/>
      </dsp:nvSpPr>
      <dsp:spPr>
        <a:xfrm>
          <a:off x="0" y="2243446"/>
          <a:ext cx="3603625" cy="560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Using QR codes for prisoner's identity and easy login for Admins.</a:t>
          </a:r>
        </a:p>
      </dsp:txBody>
      <dsp:txXfrm>
        <a:off x="0" y="2243446"/>
        <a:ext cx="3603625" cy="560741"/>
      </dsp:txXfrm>
    </dsp:sp>
    <dsp:sp modelId="{433713B4-667F-4384-B371-C4A04A37EF2F}">
      <dsp:nvSpPr>
        <dsp:cNvPr id="0" name=""/>
        <dsp:cNvSpPr/>
      </dsp:nvSpPr>
      <dsp:spPr>
        <a:xfrm>
          <a:off x="0" y="2804188"/>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00F3C50-FBCC-407B-BF63-EBC0AEAD7AA5}">
      <dsp:nvSpPr>
        <dsp:cNvPr id="0" name=""/>
        <dsp:cNvSpPr/>
      </dsp:nvSpPr>
      <dsp:spPr>
        <a:xfrm>
          <a:off x="0" y="2804188"/>
          <a:ext cx="3603625" cy="560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Let prisoner only see his record.</a:t>
          </a:r>
        </a:p>
      </dsp:txBody>
      <dsp:txXfrm>
        <a:off x="0" y="2804188"/>
        <a:ext cx="3603625" cy="560741"/>
      </dsp:txXfrm>
    </dsp:sp>
    <dsp:sp modelId="{24086F62-EF78-4DFB-A391-8F6FA4C032BA}">
      <dsp:nvSpPr>
        <dsp:cNvPr id="0" name=""/>
        <dsp:cNvSpPr/>
      </dsp:nvSpPr>
      <dsp:spPr>
        <a:xfrm>
          <a:off x="0" y="3364930"/>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AD5EFDE-7703-413A-B704-3536A51ED52E}">
      <dsp:nvSpPr>
        <dsp:cNvPr id="0" name=""/>
        <dsp:cNvSpPr/>
      </dsp:nvSpPr>
      <dsp:spPr>
        <a:xfrm>
          <a:off x="0" y="3364930"/>
          <a:ext cx="3603625" cy="560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Using a graphical user interface for Admin and the user.</a:t>
          </a:r>
        </a:p>
      </dsp:txBody>
      <dsp:txXfrm>
        <a:off x="0" y="3364930"/>
        <a:ext cx="3603625" cy="56074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10/23/2023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29848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10/23/2023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50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10/23/2023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39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10/23/2023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54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10/23/2023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52081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10/23/2023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379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10/23/2023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97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10/23/2023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1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10/23/2023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42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10/23/2023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07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10/23/2023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01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10/23/2023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47236567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F7B48-6913-9624-EC9F-E8F26657FDFE}"/>
              </a:ext>
            </a:extLst>
          </p:cNvPr>
          <p:cNvSpPr>
            <a:spLocks noGrp="1"/>
          </p:cNvSpPr>
          <p:nvPr>
            <p:ph type="ctrTitle"/>
          </p:nvPr>
        </p:nvSpPr>
        <p:spPr>
          <a:xfrm>
            <a:off x="8018633" y="1247140"/>
            <a:ext cx="3608208" cy="3450844"/>
          </a:xfrm>
        </p:spPr>
        <p:txBody>
          <a:bodyPr>
            <a:normAutofit/>
          </a:bodyPr>
          <a:lstStyle/>
          <a:p>
            <a:r>
              <a:rPr lang="en-US" sz="4100" dirty="0"/>
              <a:t>Prison Management System</a:t>
            </a:r>
            <a:endParaRPr lang="en-PK" sz="4100" dirty="0"/>
          </a:p>
        </p:txBody>
      </p:sp>
      <p:sp>
        <p:nvSpPr>
          <p:cNvPr id="3" name="Subtitle 2">
            <a:extLst>
              <a:ext uri="{FF2B5EF4-FFF2-40B4-BE49-F238E27FC236}">
                <a16:creationId xmlns:a16="http://schemas.microsoft.com/office/drawing/2014/main" id="{24BEE299-828D-7F18-1191-08ABBBCF5AF7}"/>
              </a:ext>
            </a:extLst>
          </p:cNvPr>
          <p:cNvSpPr>
            <a:spLocks noGrp="1"/>
          </p:cNvSpPr>
          <p:nvPr>
            <p:ph type="subTitle" idx="1"/>
          </p:nvPr>
        </p:nvSpPr>
        <p:spPr>
          <a:xfrm>
            <a:off x="8018633" y="4818126"/>
            <a:ext cx="3608208" cy="1268984"/>
          </a:xfrm>
        </p:spPr>
        <p:txBody>
          <a:bodyPr>
            <a:normAutofit/>
          </a:bodyPr>
          <a:lstStyle/>
          <a:p>
            <a:r>
              <a:rPr lang="en-US"/>
              <a:t>Data structures and Algorithms</a:t>
            </a:r>
            <a:endParaRPr lang="en-PK" dirty="0"/>
          </a:p>
        </p:txBody>
      </p:sp>
      <p:pic>
        <p:nvPicPr>
          <p:cNvPr id="15" name="Picture 14">
            <a:extLst>
              <a:ext uri="{FF2B5EF4-FFF2-40B4-BE49-F238E27FC236}">
                <a16:creationId xmlns:a16="http://schemas.microsoft.com/office/drawing/2014/main" id="{A309AA61-52B5-0E17-2662-7E497F9DFEE9}"/>
              </a:ext>
            </a:extLst>
          </p:cNvPr>
          <p:cNvPicPr>
            <a:picLocks noChangeAspect="1"/>
          </p:cNvPicPr>
          <p:nvPr/>
        </p:nvPicPr>
        <p:blipFill rotWithShape="1">
          <a:blip r:embed="rId2"/>
          <a:srcRect l="25767" r="13074"/>
          <a:stretch/>
        </p:blipFill>
        <p:spPr>
          <a:xfrm>
            <a:off x="-1" y="10"/>
            <a:ext cx="7456513" cy="6857990"/>
          </a:xfrm>
          <a:custGeom>
            <a:avLst/>
            <a:gdLst/>
            <a:ahLst/>
            <a:cxnLst/>
            <a:rect l="l" t="t" r="r" b="b"/>
            <a:pathLst>
              <a:path w="7456513" h="6858000">
                <a:moveTo>
                  <a:pt x="0" y="0"/>
                </a:moveTo>
                <a:lnTo>
                  <a:pt x="6059386" y="0"/>
                </a:lnTo>
                <a:lnTo>
                  <a:pt x="6059386" y="1375489"/>
                </a:lnTo>
                <a:lnTo>
                  <a:pt x="7456513" y="1375489"/>
                </a:lnTo>
                <a:lnTo>
                  <a:pt x="7456513" y="6858000"/>
                </a:lnTo>
                <a:lnTo>
                  <a:pt x="0" y="6858000"/>
                </a:lnTo>
                <a:close/>
              </a:path>
            </a:pathLst>
          </a:custGeom>
        </p:spPr>
      </p:pic>
      <p:sp>
        <p:nvSpPr>
          <p:cNvPr id="16" name="Rectangle 15">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59238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5BAE3-ADB6-39BF-6FD9-47D214D60204}"/>
              </a:ext>
            </a:extLst>
          </p:cNvPr>
          <p:cNvSpPr>
            <a:spLocks noGrp="1"/>
          </p:cNvSpPr>
          <p:nvPr>
            <p:ph type="title"/>
          </p:nvPr>
        </p:nvSpPr>
        <p:spPr>
          <a:xfrm>
            <a:off x="8018462" y="455362"/>
            <a:ext cx="3677491" cy="1550419"/>
          </a:xfrm>
        </p:spPr>
        <p:txBody>
          <a:bodyPr vert="horz" lIns="91440" tIns="45720" rIns="91440" bIns="45720" rtlCol="0" anchor="t">
            <a:normAutofit/>
          </a:bodyPr>
          <a:lstStyle/>
          <a:p>
            <a:r>
              <a:rPr lang="en-US" b="1" kern="1200">
                <a:solidFill>
                  <a:schemeClr val="tx1"/>
                </a:solidFill>
                <a:latin typeface="+mj-lt"/>
                <a:ea typeface="+mj-ea"/>
                <a:cs typeface="+mj-cs"/>
              </a:rPr>
              <a:t>Prisoner checking</a:t>
            </a:r>
          </a:p>
        </p:txBody>
      </p:sp>
      <p:pic>
        <p:nvPicPr>
          <p:cNvPr id="5" name="Picture 4" descr="Black and yellow security logo">
            <a:extLst>
              <a:ext uri="{FF2B5EF4-FFF2-40B4-BE49-F238E27FC236}">
                <a16:creationId xmlns:a16="http://schemas.microsoft.com/office/drawing/2014/main" id="{902958A6-146C-2726-A000-422183E13758}"/>
              </a:ext>
            </a:extLst>
          </p:cNvPr>
          <p:cNvPicPr>
            <a:picLocks noChangeAspect="1"/>
          </p:cNvPicPr>
          <p:nvPr/>
        </p:nvPicPr>
        <p:blipFill rotWithShape="1">
          <a:blip r:embed="rId2"/>
          <a:srcRect l="14064" r="13478" b="-1"/>
          <a:stretch/>
        </p:blipFill>
        <p:spPr>
          <a:xfrm>
            <a:off x="20" y="10"/>
            <a:ext cx="7444308" cy="6857990"/>
          </a:xfrm>
          <a:custGeom>
            <a:avLst/>
            <a:gdLst/>
            <a:ahLst/>
            <a:cxnLst/>
            <a:rect l="l" t="t" r="r" b="b"/>
            <a:pathLst>
              <a:path w="7444328" h="6858000">
                <a:moveTo>
                  <a:pt x="0" y="0"/>
                </a:moveTo>
                <a:lnTo>
                  <a:pt x="6874601" y="0"/>
                </a:lnTo>
                <a:lnTo>
                  <a:pt x="6874601" y="565149"/>
                </a:lnTo>
                <a:lnTo>
                  <a:pt x="7444328" y="565149"/>
                </a:lnTo>
                <a:lnTo>
                  <a:pt x="7444328" y="6858000"/>
                </a:lnTo>
                <a:lnTo>
                  <a:pt x="0" y="6858000"/>
                </a:lnTo>
                <a:close/>
              </a:path>
            </a:pathLst>
          </a:custGeom>
        </p:spPr>
      </p:pic>
      <p:sp>
        <p:nvSpPr>
          <p:cNvPr id="35" name="Rectangle 34">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047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047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1CF7B56-6D08-1B79-472C-ED593C6B1A9D}"/>
              </a:ext>
            </a:extLst>
          </p:cNvPr>
          <p:cNvSpPr txBox="1"/>
          <p:nvPr/>
        </p:nvSpPr>
        <p:spPr>
          <a:xfrm>
            <a:off x="8018462" y="2160016"/>
            <a:ext cx="3677491" cy="3926152"/>
          </a:xfrm>
          <a:prstGeom prst="rect">
            <a:avLst/>
          </a:prstGeom>
        </p:spPr>
        <p:txBody>
          <a:bodyPr vert="horz" lIns="91440" tIns="45720" rIns="91440" bIns="45720" rtlCol="0">
            <a:normAutofit/>
          </a:bodyPr>
          <a:lstStyle/>
          <a:p>
            <a:pPr marL="457200" indent="-228600">
              <a:lnSpc>
                <a:spcPct val="110000"/>
              </a:lnSpc>
              <a:spcAft>
                <a:spcPts val="800"/>
              </a:spcAft>
              <a:buClr>
                <a:schemeClr val="accent1"/>
              </a:buClr>
              <a:buFont typeface="Arial" panose="020B0604020202020204" pitchFamily="34" charset="0"/>
              <a:buChar char="•"/>
            </a:pPr>
            <a:r>
              <a:rPr lang="en-US">
                <a:effectLst/>
              </a:rPr>
              <a:t>If a guard thinks that a prisoner is slacking off he can negate the time spent by the prisoner. But if done too many time, the admin will be notified. </a:t>
            </a:r>
          </a:p>
        </p:txBody>
      </p:sp>
    </p:spTree>
    <p:extLst>
      <p:ext uri="{BB962C8B-B14F-4D97-AF65-F5344CB8AC3E}">
        <p14:creationId xmlns:p14="http://schemas.microsoft.com/office/powerpoint/2010/main" val="253638541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Light bulb on yellow background with sketched light beams and cord">
            <a:extLst>
              <a:ext uri="{FF2B5EF4-FFF2-40B4-BE49-F238E27FC236}">
                <a16:creationId xmlns:a16="http://schemas.microsoft.com/office/drawing/2014/main" id="{FF854F50-F82E-929C-732A-033EA4DA4C05}"/>
              </a:ext>
            </a:extLst>
          </p:cNvPr>
          <p:cNvPicPr>
            <a:picLocks noChangeAspect="1"/>
          </p:cNvPicPr>
          <p:nvPr/>
        </p:nvPicPr>
        <p:blipFill rotWithShape="1">
          <a:blip r:embed="rId2"/>
          <a:srcRect t="8514" r="-1" b="-1"/>
          <a:stretch/>
        </p:blipFill>
        <p:spPr>
          <a:xfrm>
            <a:off x="3048" y="10"/>
            <a:ext cx="12188952" cy="6857990"/>
          </a:xfrm>
          <a:prstGeom prst="rect">
            <a:avLst/>
          </a:prstGeom>
        </p:spPr>
      </p:pic>
      <p:sp>
        <p:nvSpPr>
          <p:cNvPr id="51" name="Rectangle">
            <a:extLst>
              <a:ext uri="{FF2B5EF4-FFF2-40B4-BE49-F238E27FC236}">
                <a16:creationId xmlns:a16="http://schemas.microsoft.com/office/drawing/2014/main" id="{F7C9FD24-3092-E04F-925D-C1183BF54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AE6CE4CE-F829-C756-1CE5-344CD78A4597}"/>
              </a:ext>
            </a:extLst>
          </p:cNvPr>
          <p:cNvSpPr>
            <a:spLocks noGrp="1"/>
          </p:cNvSpPr>
          <p:nvPr>
            <p:ph type="title"/>
          </p:nvPr>
        </p:nvSpPr>
        <p:spPr>
          <a:xfrm>
            <a:off x="565151" y="455362"/>
            <a:ext cx="6400798" cy="1550419"/>
          </a:xfrm>
        </p:spPr>
        <p:txBody>
          <a:bodyPr vert="horz" lIns="91440" tIns="45720" rIns="91440" bIns="45720" rtlCol="0" anchor="t">
            <a:normAutofit/>
          </a:bodyPr>
          <a:lstStyle/>
          <a:p>
            <a:r>
              <a:rPr lang="en-US" b="1" kern="1200">
                <a:solidFill>
                  <a:schemeClr val="tx1"/>
                </a:solidFill>
                <a:latin typeface="+mj-lt"/>
                <a:ea typeface="+mj-ea"/>
                <a:cs typeface="+mj-cs"/>
              </a:rPr>
              <a:t>Conclusion</a:t>
            </a:r>
          </a:p>
        </p:txBody>
      </p:sp>
      <p:sp>
        <p:nvSpPr>
          <p:cNvPr id="4" name="TextBox 3">
            <a:extLst>
              <a:ext uri="{FF2B5EF4-FFF2-40B4-BE49-F238E27FC236}">
                <a16:creationId xmlns:a16="http://schemas.microsoft.com/office/drawing/2014/main" id="{8C7D56B0-69A1-5DE0-A8EB-8BAA4D33342F}"/>
              </a:ext>
            </a:extLst>
          </p:cNvPr>
          <p:cNvSpPr txBox="1"/>
          <p:nvPr/>
        </p:nvSpPr>
        <p:spPr>
          <a:xfrm>
            <a:off x="565151" y="2160016"/>
            <a:ext cx="6400798" cy="3926152"/>
          </a:xfrm>
          <a:prstGeom prst="rect">
            <a:avLst/>
          </a:prstGeom>
        </p:spPr>
        <p:txBody>
          <a:bodyPr vert="horz" lIns="91440" tIns="45720" rIns="91440" bIns="45720" rtlCol="0">
            <a:normAutofit/>
          </a:bodyPr>
          <a:lstStyle/>
          <a:p>
            <a:pPr marL="685800" indent="-228600">
              <a:lnSpc>
                <a:spcPct val="110000"/>
              </a:lnSpc>
              <a:spcAft>
                <a:spcPts val="800"/>
              </a:spcAft>
              <a:buClr>
                <a:schemeClr val="accent1"/>
              </a:buClr>
              <a:buFont typeface="Arial" panose="020B0604020202020204" pitchFamily="34" charset="0"/>
              <a:buChar char="•"/>
            </a:pPr>
            <a:r>
              <a:rPr lang="en-US">
                <a:effectLst/>
              </a:rPr>
              <a:t>A binary tree data structure will be used in the "Police Management System" project to provide an effective method of managing prison records. This system offers a structured, user-friendly, and secure platform for Prison operations, which will be advantageous to all admin, prisons and users.</a:t>
            </a:r>
          </a:p>
        </p:txBody>
      </p:sp>
      <p:sp>
        <p:nvSpPr>
          <p:cNvPr id="53" name="Rectangle 5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15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15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99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Rectangle 54">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56" name="Rectangle 55">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Top view of cubes connected with black lines">
            <a:extLst>
              <a:ext uri="{FF2B5EF4-FFF2-40B4-BE49-F238E27FC236}">
                <a16:creationId xmlns:a16="http://schemas.microsoft.com/office/drawing/2014/main" id="{F7C6182D-576D-FAC4-56F0-AF148351696B}"/>
              </a:ext>
            </a:extLst>
          </p:cNvPr>
          <p:cNvPicPr>
            <a:picLocks noChangeAspect="1"/>
          </p:cNvPicPr>
          <p:nvPr/>
        </p:nvPicPr>
        <p:blipFill rotWithShape="1">
          <a:blip r:embed="rId2"/>
          <a:srcRect t="14732" b="10268"/>
          <a:stretch/>
        </p:blipFill>
        <p:spPr>
          <a:xfrm>
            <a:off x="20" y="10"/>
            <a:ext cx="12191980" cy="6857990"/>
          </a:xfrm>
          <a:prstGeom prst="rect">
            <a:avLst/>
          </a:prstGeom>
        </p:spPr>
      </p:pic>
      <p:sp>
        <p:nvSpPr>
          <p:cNvPr id="57"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02095"/>
            <a:ext cx="12188949" cy="219075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BEAC0A91-3476-C0FE-3514-9A7D8842E3B0}"/>
              </a:ext>
            </a:extLst>
          </p:cNvPr>
          <p:cNvSpPr>
            <a:spLocks noGrp="1"/>
          </p:cNvSpPr>
          <p:nvPr>
            <p:ph type="title"/>
          </p:nvPr>
        </p:nvSpPr>
        <p:spPr>
          <a:xfrm>
            <a:off x="566928" y="4309024"/>
            <a:ext cx="9626949" cy="1134452"/>
          </a:xfrm>
        </p:spPr>
        <p:txBody>
          <a:bodyPr vert="horz" lIns="91440" tIns="45720" rIns="91440" bIns="45720" rtlCol="0" anchor="ctr">
            <a:normAutofit/>
          </a:bodyPr>
          <a:lstStyle/>
          <a:p>
            <a:r>
              <a:rPr lang="en-US" sz="6000"/>
              <a:t>Data Flow diagram</a:t>
            </a:r>
          </a:p>
        </p:txBody>
      </p:sp>
      <p:sp>
        <p:nvSpPr>
          <p:cNvPr id="58" name="Rectangle 57">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1"/>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04706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different colored squares&#10;&#10;Description automatically generated with medium confidence">
            <a:extLst>
              <a:ext uri="{FF2B5EF4-FFF2-40B4-BE49-F238E27FC236}">
                <a16:creationId xmlns:a16="http://schemas.microsoft.com/office/drawing/2014/main" id="{D38FAFB6-A5CD-674E-A841-3CE01860D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840865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ADFA-B854-DE05-C4AD-A5B0DE14404C}"/>
              </a:ext>
            </a:extLst>
          </p:cNvPr>
          <p:cNvSpPr>
            <a:spLocks noGrp="1"/>
          </p:cNvSpPr>
          <p:nvPr>
            <p:ph type="title"/>
          </p:nvPr>
        </p:nvSpPr>
        <p:spPr/>
        <p:txBody>
          <a:bodyPr/>
          <a:lstStyle/>
          <a:p>
            <a:r>
              <a:rPr lang="en-US" dirty="0"/>
              <a:t>Team members</a:t>
            </a:r>
            <a:endParaRPr lang="en-PK" dirty="0"/>
          </a:p>
        </p:txBody>
      </p:sp>
      <p:graphicFrame>
        <p:nvGraphicFramePr>
          <p:cNvPr id="5" name="Content Placeholder 2">
            <a:extLst>
              <a:ext uri="{FF2B5EF4-FFF2-40B4-BE49-F238E27FC236}">
                <a16:creationId xmlns:a16="http://schemas.microsoft.com/office/drawing/2014/main" id="{13688247-DD7B-A731-FAB4-CB1728693C81}"/>
              </a:ext>
            </a:extLst>
          </p:cNvPr>
          <p:cNvGraphicFramePr>
            <a:graphicFrameLocks noGrp="1"/>
          </p:cNvGraphicFramePr>
          <p:nvPr>
            <p:ph idx="1"/>
          </p:nvPr>
        </p:nvGraphicFramePr>
        <p:xfrm>
          <a:off x="1587710" y="2160016"/>
          <a:ext cx="9486690" cy="3926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27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9CAE8-D300-E216-F30A-1FAF48A71EA3}"/>
              </a:ext>
            </a:extLst>
          </p:cNvPr>
          <p:cNvSpPr>
            <a:spLocks noGrp="1"/>
          </p:cNvSpPr>
          <p:nvPr>
            <p:ph type="title"/>
          </p:nvPr>
        </p:nvSpPr>
        <p:spPr>
          <a:xfrm>
            <a:off x="8018462" y="455362"/>
            <a:ext cx="3683467" cy="1550419"/>
          </a:xfrm>
        </p:spPr>
        <p:txBody>
          <a:bodyPr vert="horz" lIns="91440" tIns="45720" rIns="91440" bIns="45720" rtlCol="0" anchor="t">
            <a:normAutofit/>
          </a:bodyPr>
          <a:lstStyle/>
          <a:p>
            <a:r>
              <a:rPr lang="en-US" sz="3400" b="1" kern="1200">
                <a:solidFill>
                  <a:schemeClr val="tx1"/>
                </a:solidFill>
                <a:latin typeface="+mj-lt"/>
                <a:ea typeface="+mj-ea"/>
                <a:cs typeface="+mj-cs"/>
              </a:rPr>
              <a:t>INTRODUCTION</a:t>
            </a:r>
          </a:p>
        </p:txBody>
      </p:sp>
      <p:pic>
        <p:nvPicPr>
          <p:cNvPr id="5" name="Picture 4" descr="Stack of magazines on table">
            <a:extLst>
              <a:ext uri="{FF2B5EF4-FFF2-40B4-BE49-F238E27FC236}">
                <a16:creationId xmlns:a16="http://schemas.microsoft.com/office/drawing/2014/main" id="{67F21F88-5FD8-0DA0-9AFB-B5F4C16FFE71}"/>
              </a:ext>
            </a:extLst>
          </p:cNvPr>
          <p:cNvPicPr>
            <a:picLocks noChangeAspect="1"/>
          </p:cNvPicPr>
          <p:nvPr/>
        </p:nvPicPr>
        <p:blipFill rotWithShape="1">
          <a:blip r:embed="rId2"/>
          <a:srcRect l="26694" r="-2" b="-2"/>
          <a:stretch/>
        </p:blipFill>
        <p:spPr>
          <a:xfrm>
            <a:off x="20" y="1"/>
            <a:ext cx="7531588" cy="6858000"/>
          </a:xfrm>
          <a:prstGeom prst="rect">
            <a:avLst/>
          </a:prstGeom>
        </p:spPr>
      </p:pic>
      <p:sp>
        <p:nvSpPr>
          <p:cNvPr id="37" name="Rectangle 3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979D52-1965-ABF1-615E-F1139EFCF7AF}"/>
              </a:ext>
            </a:extLst>
          </p:cNvPr>
          <p:cNvSpPr txBox="1"/>
          <p:nvPr/>
        </p:nvSpPr>
        <p:spPr>
          <a:xfrm>
            <a:off x="8018462" y="1457325"/>
            <a:ext cx="3683467" cy="4945313"/>
          </a:xfrm>
          <a:prstGeom prst="rect">
            <a:avLst/>
          </a:prstGeom>
        </p:spPr>
        <p:txBody>
          <a:bodyPr vert="horz" lIns="91440" tIns="45720" rIns="91440" bIns="45720" rtlCol="0">
            <a:normAutofit lnSpcReduction="10000"/>
          </a:bodyPr>
          <a:lstStyle/>
          <a:p>
            <a:pPr indent="-228600">
              <a:spcAft>
                <a:spcPts val="600"/>
              </a:spcAft>
              <a:buClr>
                <a:schemeClr val="accent1"/>
              </a:buClr>
              <a:buFont typeface="Arial" panose="020B0604020202020204" pitchFamily="34" charset="0"/>
              <a:buChar char="•"/>
            </a:pPr>
            <a:r>
              <a:rPr lang="en-US" sz="2000" dirty="0">
                <a:effectLst/>
              </a:rPr>
              <a:t>A project called "Police Management System" intends to make managing prison records easier. This system will offer a user-friendly interface for Admin, prisoner, and normal users while effectively storing and retrieving prison records using a binary tree data structure. Admin will have more authority over the system than a normal user. The system will also take complaints from all type of users and store them in a database.</a:t>
            </a:r>
          </a:p>
          <a:p>
            <a:pPr indent="-228600">
              <a:spcAft>
                <a:spcPts val="600"/>
              </a:spcAft>
              <a:buClr>
                <a:schemeClr val="accent1"/>
              </a:buClr>
              <a:buFont typeface="Arial" panose="020B0604020202020204" pitchFamily="34" charset="0"/>
              <a:buChar char="•"/>
            </a:pPr>
            <a:endParaRPr lang="en-US" sz="1700" dirty="0"/>
          </a:p>
        </p:txBody>
      </p:sp>
    </p:spTree>
    <p:extLst>
      <p:ext uri="{BB962C8B-B14F-4D97-AF65-F5344CB8AC3E}">
        <p14:creationId xmlns:p14="http://schemas.microsoft.com/office/powerpoint/2010/main" val="266834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13D9E-C45F-25DE-82D4-8C31D1E1D16D}"/>
              </a:ext>
            </a:extLst>
          </p:cNvPr>
          <p:cNvSpPr>
            <a:spLocks noGrp="1"/>
          </p:cNvSpPr>
          <p:nvPr>
            <p:ph type="title"/>
          </p:nvPr>
        </p:nvSpPr>
        <p:spPr>
          <a:xfrm>
            <a:off x="576072" y="455362"/>
            <a:ext cx="3603625" cy="1550419"/>
          </a:xfrm>
        </p:spPr>
        <p:txBody>
          <a:bodyPr vert="horz" lIns="91440" tIns="45720" rIns="91440" bIns="45720" rtlCol="0">
            <a:normAutofit/>
          </a:bodyPr>
          <a:lstStyle/>
          <a:p>
            <a:r>
              <a:rPr lang="en-US"/>
              <a:t>Objectives</a:t>
            </a:r>
          </a:p>
        </p:txBody>
      </p:sp>
      <p:pic>
        <p:nvPicPr>
          <p:cNvPr id="5" name="Picture 4" descr="Three darts on bullseye">
            <a:extLst>
              <a:ext uri="{FF2B5EF4-FFF2-40B4-BE49-F238E27FC236}">
                <a16:creationId xmlns:a16="http://schemas.microsoft.com/office/drawing/2014/main" id="{B0B4E8E4-2B52-76AF-A007-6448989897CA}"/>
              </a:ext>
            </a:extLst>
          </p:cNvPr>
          <p:cNvPicPr>
            <a:picLocks noChangeAspect="1"/>
          </p:cNvPicPr>
          <p:nvPr/>
        </p:nvPicPr>
        <p:blipFill rotWithShape="1">
          <a:blip r:embed="rId2"/>
          <a:srcRect l="27759" r="63"/>
          <a:stretch/>
        </p:blipFill>
        <p:spPr>
          <a:xfrm>
            <a:off x="4748403" y="10"/>
            <a:ext cx="7443597" cy="6857990"/>
          </a:xfrm>
          <a:prstGeom prst="rect">
            <a:avLst/>
          </a:prstGeom>
        </p:spPr>
      </p:pic>
      <p:sp>
        <p:nvSpPr>
          <p:cNvPr id="52" name="Rectangle 5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extBox 3">
            <a:extLst>
              <a:ext uri="{FF2B5EF4-FFF2-40B4-BE49-F238E27FC236}">
                <a16:creationId xmlns:a16="http://schemas.microsoft.com/office/drawing/2014/main" id="{14DA1C28-E965-7413-4701-73C62EEB948D}"/>
              </a:ext>
            </a:extLst>
          </p:cNvPr>
          <p:cNvGraphicFramePr/>
          <p:nvPr>
            <p:extLst>
              <p:ext uri="{D42A27DB-BD31-4B8C-83A1-F6EECF244321}">
                <p14:modId xmlns:p14="http://schemas.microsoft.com/office/powerpoint/2010/main" val="3363299600"/>
              </p:ext>
            </p:extLst>
          </p:nvPr>
        </p:nvGraphicFramePr>
        <p:xfrm>
          <a:off x="576072" y="2160016"/>
          <a:ext cx="3603625" cy="3926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660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67954-B8CB-E0DF-E7EE-A9FDC822D0FD}"/>
              </a:ext>
            </a:extLst>
          </p:cNvPr>
          <p:cNvSpPr>
            <a:spLocks noGrp="1"/>
          </p:cNvSpPr>
          <p:nvPr>
            <p:ph type="title"/>
          </p:nvPr>
        </p:nvSpPr>
        <p:spPr>
          <a:xfrm>
            <a:off x="8018462" y="455362"/>
            <a:ext cx="3683467" cy="1550419"/>
          </a:xfrm>
        </p:spPr>
        <p:txBody>
          <a:bodyPr>
            <a:norm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Login system</a:t>
            </a:r>
            <a:endParaRPr lang="en-PK" dirty="0"/>
          </a:p>
        </p:txBody>
      </p:sp>
      <p:pic>
        <p:nvPicPr>
          <p:cNvPr id="5" name="Picture 4" descr="Colourful network cables">
            <a:extLst>
              <a:ext uri="{FF2B5EF4-FFF2-40B4-BE49-F238E27FC236}">
                <a16:creationId xmlns:a16="http://schemas.microsoft.com/office/drawing/2014/main" id="{408F30DD-FC87-AA7B-B35D-CE63E8E0EB6C}"/>
              </a:ext>
            </a:extLst>
          </p:cNvPr>
          <p:cNvPicPr>
            <a:picLocks noChangeAspect="1"/>
          </p:cNvPicPr>
          <p:nvPr/>
        </p:nvPicPr>
        <p:blipFill rotWithShape="1">
          <a:blip r:embed="rId2"/>
          <a:srcRect l="2945" r="23748" b="-2"/>
          <a:stretch/>
        </p:blipFill>
        <p:spPr>
          <a:xfrm>
            <a:off x="20" y="1"/>
            <a:ext cx="7531588" cy="6858000"/>
          </a:xfrm>
          <a:prstGeom prst="rect">
            <a:avLst/>
          </a:prstGeom>
        </p:spPr>
      </p:pic>
      <p:sp>
        <p:nvSpPr>
          <p:cNvPr id="36" name="Rectangle 35">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1D0BBA-BC30-04E6-1A0A-D809895F01B4}"/>
              </a:ext>
            </a:extLst>
          </p:cNvPr>
          <p:cNvSpPr>
            <a:spLocks noGrp="1"/>
          </p:cNvSpPr>
          <p:nvPr>
            <p:ph idx="1"/>
          </p:nvPr>
        </p:nvSpPr>
        <p:spPr>
          <a:xfrm>
            <a:off x="8018462" y="2160016"/>
            <a:ext cx="3683467" cy="3926152"/>
          </a:xfrm>
        </p:spPr>
        <p:txBody>
          <a:bodyPr>
            <a:normAutofit/>
          </a:bodyPr>
          <a:lstStyle/>
          <a:p>
            <a:r>
              <a:rPr lang="en-US">
                <a:effectLst/>
                <a:latin typeface="Times New Roman" panose="02020603050405020304" pitchFamily="18" charset="0"/>
                <a:ea typeface="Calibri" panose="020F0502020204030204" pitchFamily="34" charset="0"/>
                <a:cs typeface="Times New Roman" panose="02020603050405020304" pitchFamily="18" charset="0"/>
              </a:rPr>
              <a:t>Login access will only be given to Admin. Login will require the admin to enter the password and username known only by him.</a:t>
            </a:r>
            <a:endParaRPr lang="en-PK">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2615388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CDDCE-D5CC-C80C-8551-4A9D8880CA67}"/>
              </a:ext>
            </a:extLst>
          </p:cNvPr>
          <p:cNvSpPr>
            <a:spLocks noGrp="1"/>
          </p:cNvSpPr>
          <p:nvPr>
            <p:ph type="title"/>
          </p:nvPr>
        </p:nvSpPr>
        <p:spPr>
          <a:xfrm>
            <a:off x="8018462" y="455362"/>
            <a:ext cx="3683467" cy="1550419"/>
          </a:xfrm>
        </p:spPr>
        <p:txBody>
          <a:bodyPr>
            <a:normAutofit/>
          </a:bodyPr>
          <a:lstStyle/>
          <a:p>
            <a:r>
              <a:rPr lang="en-US" dirty="0"/>
              <a:t>Add update and remove</a:t>
            </a:r>
            <a:endParaRPr lang="en-PK" dirty="0"/>
          </a:p>
        </p:txBody>
      </p:sp>
      <p:pic>
        <p:nvPicPr>
          <p:cNvPr id="5" name="Picture 4" descr="Calendar on table">
            <a:extLst>
              <a:ext uri="{FF2B5EF4-FFF2-40B4-BE49-F238E27FC236}">
                <a16:creationId xmlns:a16="http://schemas.microsoft.com/office/drawing/2014/main" id="{CAC8FE4B-E599-710E-F8E5-85140D79170F}"/>
              </a:ext>
            </a:extLst>
          </p:cNvPr>
          <p:cNvPicPr>
            <a:picLocks noChangeAspect="1"/>
          </p:cNvPicPr>
          <p:nvPr/>
        </p:nvPicPr>
        <p:blipFill rotWithShape="1">
          <a:blip r:embed="rId2"/>
          <a:srcRect r="26693" b="-2"/>
          <a:stretch/>
        </p:blipFill>
        <p:spPr>
          <a:xfrm>
            <a:off x="20" y="1"/>
            <a:ext cx="7531588" cy="685800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D43BDC-2FE9-9800-E737-021819D67FE6}"/>
              </a:ext>
            </a:extLst>
          </p:cNvPr>
          <p:cNvSpPr>
            <a:spLocks noGrp="1"/>
          </p:cNvSpPr>
          <p:nvPr>
            <p:ph idx="1"/>
          </p:nvPr>
        </p:nvSpPr>
        <p:spPr>
          <a:xfrm>
            <a:off x="8018462" y="2160016"/>
            <a:ext cx="3683467" cy="3926152"/>
          </a:xfrm>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After successfully logging in Admin will be able to add new records, update existing records, and delete any record. He will also have the authority to check the details of any prisoner. He could see the solders on duty. And even the remaining time of any prisoner. </a:t>
            </a:r>
            <a:endParaRPr lang="en-PK" dirty="0">
              <a:effectLst/>
              <a:latin typeface="Calibri" panose="020F0502020204030204" pitchFamily="34" charset="0"/>
              <a:ea typeface="Calibri" panose="020F0502020204030204" pitchFamily="34" charset="0"/>
              <a:cs typeface="Times New Roman" panose="02020603050405020304" pitchFamily="18" charset="0"/>
            </a:endParaRPr>
          </a:p>
          <a:p>
            <a:endParaRPr lang="en-PK" sz="2000" dirty="0"/>
          </a:p>
        </p:txBody>
      </p:sp>
    </p:spTree>
    <p:extLst>
      <p:ext uri="{BB962C8B-B14F-4D97-AF65-F5344CB8AC3E}">
        <p14:creationId xmlns:p14="http://schemas.microsoft.com/office/powerpoint/2010/main" val="29359736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912A8A-6BF2-4ECE-45B8-9B96D88519F0}"/>
              </a:ext>
            </a:extLst>
          </p:cNvPr>
          <p:cNvSpPr>
            <a:spLocks noGrp="1"/>
          </p:cNvSpPr>
          <p:nvPr>
            <p:ph type="title"/>
          </p:nvPr>
        </p:nvSpPr>
        <p:spPr>
          <a:xfrm>
            <a:off x="576072" y="455362"/>
            <a:ext cx="3603625" cy="1550419"/>
          </a:xfrm>
        </p:spPr>
        <p:txBody>
          <a:bodyPr>
            <a:normAutofit/>
          </a:bodyPr>
          <a:lstStyle/>
          <a:p>
            <a:r>
              <a:rPr lang="en-US" dirty="0"/>
              <a:t>QR codes</a:t>
            </a:r>
            <a:endParaRPr lang="en-PK" dirty="0"/>
          </a:p>
        </p:txBody>
      </p:sp>
      <p:sp>
        <p:nvSpPr>
          <p:cNvPr id="3" name="Content Placeholder 2">
            <a:extLst>
              <a:ext uri="{FF2B5EF4-FFF2-40B4-BE49-F238E27FC236}">
                <a16:creationId xmlns:a16="http://schemas.microsoft.com/office/drawing/2014/main" id="{404B30D9-0962-09DB-8339-47FBA6911536}"/>
              </a:ext>
            </a:extLst>
          </p:cNvPr>
          <p:cNvSpPr>
            <a:spLocks noGrp="1"/>
          </p:cNvSpPr>
          <p:nvPr>
            <p:ph idx="1"/>
          </p:nvPr>
        </p:nvSpPr>
        <p:spPr>
          <a:xfrm>
            <a:off x="576072" y="2160016"/>
            <a:ext cx="3603625" cy="3926152"/>
          </a:xfrm>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Each prisoner and guard will have a unique ID. The id will be stored in a QR code. The system will be able to scan this ID and identify the person. Using this the prisoners will be able to check in and check out. Same is the case with the with the solders.</a:t>
            </a:r>
            <a:endParaRPr lang="en-PK"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pic>
        <p:nvPicPr>
          <p:cNvPr id="5" name="Picture 4" descr="A fingerprint in black and white">
            <a:extLst>
              <a:ext uri="{FF2B5EF4-FFF2-40B4-BE49-F238E27FC236}">
                <a16:creationId xmlns:a16="http://schemas.microsoft.com/office/drawing/2014/main" id="{E3689749-D1EC-368F-9ABE-AC40A8D03D38}"/>
              </a:ext>
            </a:extLst>
          </p:cNvPr>
          <p:cNvPicPr>
            <a:picLocks noChangeAspect="1"/>
          </p:cNvPicPr>
          <p:nvPr/>
        </p:nvPicPr>
        <p:blipFill rotWithShape="1">
          <a:blip r:embed="rId2"/>
          <a:srcRect l="12006" r="15543" b="-1"/>
          <a:stretch/>
        </p:blipFill>
        <p:spPr>
          <a:xfrm>
            <a:off x="4748403" y="10"/>
            <a:ext cx="7443597"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97424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8D034-15C0-7369-805F-92DF0B8EDA1B}"/>
              </a:ext>
            </a:extLst>
          </p:cNvPr>
          <p:cNvSpPr>
            <a:spLocks noGrp="1"/>
          </p:cNvSpPr>
          <p:nvPr>
            <p:ph type="title"/>
          </p:nvPr>
        </p:nvSpPr>
        <p:spPr>
          <a:xfrm>
            <a:off x="8018462" y="455362"/>
            <a:ext cx="3683467" cy="1550419"/>
          </a:xfrm>
        </p:spPr>
        <p:txBody>
          <a:bodyPr>
            <a:normAutofit/>
          </a:bodyPr>
          <a:lstStyle/>
          <a:p>
            <a:r>
              <a:rPr lang="en-US" dirty="0"/>
              <a:t>Ordinary users</a:t>
            </a:r>
            <a:endParaRPr lang="en-PK" dirty="0"/>
          </a:p>
        </p:txBody>
      </p:sp>
      <p:pic>
        <p:nvPicPr>
          <p:cNvPr id="5" name="Picture 4" descr="One in a crowd">
            <a:extLst>
              <a:ext uri="{FF2B5EF4-FFF2-40B4-BE49-F238E27FC236}">
                <a16:creationId xmlns:a16="http://schemas.microsoft.com/office/drawing/2014/main" id="{3D23EF8F-075C-E3CB-ACA4-7FDE96FA53FE}"/>
              </a:ext>
            </a:extLst>
          </p:cNvPr>
          <p:cNvPicPr>
            <a:picLocks noChangeAspect="1"/>
          </p:cNvPicPr>
          <p:nvPr/>
        </p:nvPicPr>
        <p:blipFill rotWithShape="1">
          <a:blip r:embed="rId2"/>
          <a:srcRect l="13175" r="4459"/>
          <a:stretch/>
        </p:blipFill>
        <p:spPr>
          <a:xfrm>
            <a:off x="20" y="1"/>
            <a:ext cx="7531588" cy="6858000"/>
          </a:xfrm>
          <a:prstGeom prst="rect">
            <a:avLst/>
          </a:prstGeom>
        </p:spPr>
      </p:pic>
      <p:sp>
        <p:nvSpPr>
          <p:cNvPr id="36" name="Rectangle 35">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D46DA9-3C91-14DF-1653-9166275C75D5}"/>
              </a:ext>
            </a:extLst>
          </p:cNvPr>
          <p:cNvSpPr>
            <a:spLocks noGrp="1"/>
          </p:cNvSpPr>
          <p:nvPr>
            <p:ph idx="1"/>
          </p:nvPr>
        </p:nvSpPr>
        <p:spPr>
          <a:xfrm>
            <a:off x="8018462" y="2160016"/>
            <a:ext cx="3683467" cy="3926152"/>
          </a:xfrm>
        </p:spPr>
        <p:txBody>
          <a:bodyPr>
            <a:normAutofit/>
          </a:bodyPr>
          <a:lstStyle/>
          <a:p>
            <a:r>
              <a:rPr lang="en-US" sz="2500" dirty="0">
                <a:effectLst/>
                <a:latin typeface="Times New Roman" panose="02020603050405020304" pitchFamily="18" charset="0"/>
                <a:ea typeface="Calibri" panose="020F0502020204030204" pitchFamily="34" charset="0"/>
                <a:cs typeface="Times New Roman" panose="02020603050405020304" pitchFamily="18" charset="0"/>
              </a:rPr>
              <a:t>Ordinary users will be able to see a prisoner’s record if they are related to him. They will also be able to request a time slot in which they can meet the prisoner.</a:t>
            </a:r>
            <a:endParaRPr lang="en-PK" sz="25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sz="2500" dirty="0"/>
          </a:p>
        </p:txBody>
      </p:sp>
    </p:spTree>
    <p:extLst>
      <p:ext uri="{BB962C8B-B14F-4D97-AF65-F5344CB8AC3E}">
        <p14:creationId xmlns:p14="http://schemas.microsoft.com/office/powerpoint/2010/main" val="42880262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icken wire close-up">
            <a:extLst>
              <a:ext uri="{FF2B5EF4-FFF2-40B4-BE49-F238E27FC236}">
                <a16:creationId xmlns:a16="http://schemas.microsoft.com/office/drawing/2014/main" id="{86AAD34E-1669-1A5E-0229-90C8FC2027AF}"/>
              </a:ext>
            </a:extLst>
          </p:cNvPr>
          <p:cNvPicPr>
            <a:picLocks noChangeAspect="1"/>
          </p:cNvPicPr>
          <p:nvPr/>
        </p:nvPicPr>
        <p:blipFill rotWithShape="1">
          <a:blip r:embed="rId2"/>
          <a:srcRect t="13888" r="-1" b="1820"/>
          <a:stretch/>
        </p:blipFill>
        <p:spPr>
          <a:xfrm>
            <a:off x="3048" y="10"/>
            <a:ext cx="12188952" cy="6857990"/>
          </a:xfrm>
          <a:prstGeom prst="rect">
            <a:avLst/>
          </a:prstGeom>
        </p:spPr>
      </p:pic>
      <p:sp>
        <p:nvSpPr>
          <p:cNvPr id="29" name="Rectangle">
            <a:extLst>
              <a:ext uri="{FF2B5EF4-FFF2-40B4-BE49-F238E27FC236}">
                <a16:creationId xmlns:a16="http://schemas.microsoft.com/office/drawing/2014/main" id="{F7C9FD24-3092-E04F-925D-C1183BF54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64843B4-E757-3E9B-2A2A-25182C871E9F}"/>
              </a:ext>
            </a:extLst>
          </p:cNvPr>
          <p:cNvSpPr>
            <a:spLocks noGrp="1"/>
          </p:cNvSpPr>
          <p:nvPr>
            <p:ph type="title"/>
          </p:nvPr>
        </p:nvSpPr>
        <p:spPr>
          <a:xfrm>
            <a:off x="565151" y="455362"/>
            <a:ext cx="6400798" cy="1550419"/>
          </a:xfrm>
        </p:spPr>
        <p:txBody>
          <a:bodyPr>
            <a:normAutofit/>
          </a:bodyPr>
          <a:lstStyle/>
          <a:p>
            <a:r>
              <a:rPr lang="en-US"/>
              <a:t>Prisoner check in/check out</a:t>
            </a:r>
            <a:endParaRPr lang="en-PK"/>
          </a:p>
        </p:txBody>
      </p:sp>
      <p:sp>
        <p:nvSpPr>
          <p:cNvPr id="3" name="Content Placeholder 2">
            <a:extLst>
              <a:ext uri="{FF2B5EF4-FFF2-40B4-BE49-F238E27FC236}">
                <a16:creationId xmlns:a16="http://schemas.microsoft.com/office/drawing/2014/main" id="{2F517D01-A1BF-87CC-ECC1-124D62CC2331}"/>
              </a:ext>
            </a:extLst>
          </p:cNvPr>
          <p:cNvSpPr>
            <a:spLocks noGrp="1"/>
          </p:cNvSpPr>
          <p:nvPr>
            <p:ph idx="1"/>
          </p:nvPr>
        </p:nvSpPr>
        <p:spPr>
          <a:xfrm>
            <a:off x="565151" y="2160016"/>
            <a:ext cx="6400798" cy="3926152"/>
          </a:xfrm>
        </p:spPr>
        <p:txBody>
          <a:bodyPr>
            <a:normAutofit/>
          </a:bodyPr>
          <a:lstStyle/>
          <a:p>
            <a:r>
              <a:rPr lang="en-US" sz="2700" dirty="0">
                <a:effectLst/>
                <a:latin typeface="Times New Roman" panose="02020603050405020304" pitchFamily="18" charset="0"/>
                <a:ea typeface="Calibri" panose="020F0502020204030204" pitchFamily="34" charset="0"/>
                <a:cs typeface="Times New Roman" panose="02020603050405020304" pitchFamily="18" charset="0"/>
              </a:rPr>
              <a:t>Prisoner will be able to check in when starting his daily job. Once he’s done, he will be able to check out. His working time will be noted. Depending upon the time he’s spent working he will be given food.</a:t>
            </a:r>
            <a:endParaRPr lang="en-PK" sz="27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
        <p:nvSpPr>
          <p:cNvPr id="31" name="Rectangle 3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15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15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901080"/>
      </p:ext>
    </p:extLst>
  </p:cSld>
  <p:clrMapOvr>
    <a:masterClrMapping/>
  </p:clrMapOvr>
  <p:transition spd="med">
    <p:pull/>
  </p:transition>
</p:sld>
</file>

<file path=ppt/theme/theme1.xml><?xml version="1.0" encoding="utf-8"?>
<a:theme xmlns:a="http://schemas.openxmlformats.org/drawingml/2006/main" name="InterweaveVTI">
  <a:themeElements>
    <a:clrScheme name="AnalogousFromLightSeedRightStep">
      <a:dk1>
        <a:srgbClr val="000000"/>
      </a:dk1>
      <a:lt1>
        <a:srgbClr val="FFFFFF"/>
      </a:lt1>
      <a:dk2>
        <a:srgbClr val="22363D"/>
      </a:dk2>
      <a:lt2>
        <a:srgbClr val="E2E7E8"/>
      </a:lt2>
      <a:accent1>
        <a:srgbClr val="D88F84"/>
      </a:accent1>
      <a:accent2>
        <a:srgbClr val="CC9A5D"/>
      </a:accent2>
      <a:accent3>
        <a:srgbClr val="A9A767"/>
      </a:accent3>
      <a:accent4>
        <a:srgbClr val="8CAD57"/>
      </a:accent4>
      <a:accent5>
        <a:srgbClr val="77B268"/>
      </a:accent5>
      <a:accent6>
        <a:srgbClr val="5CB66F"/>
      </a:accent6>
      <a:hlink>
        <a:srgbClr val="598C93"/>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28</TotalTime>
  <Words>481</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Neue Haas Grotesk Text Pro</vt:lpstr>
      <vt:lpstr>Times New Roman</vt:lpstr>
      <vt:lpstr>InterweaveVTI</vt:lpstr>
      <vt:lpstr>Prison Management System</vt:lpstr>
      <vt:lpstr>Team members</vt:lpstr>
      <vt:lpstr>INTRODUCTION</vt:lpstr>
      <vt:lpstr>Objectives</vt:lpstr>
      <vt:lpstr>Login system</vt:lpstr>
      <vt:lpstr>Add update and remove</vt:lpstr>
      <vt:lpstr>QR codes</vt:lpstr>
      <vt:lpstr>Ordinary users</vt:lpstr>
      <vt:lpstr>Prisoner check in/check out</vt:lpstr>
      <vt:lpstr>Prisoner checking</vt:lpstr>
      <vt:lpstr>Conclusion</vt:lpstr>
      <vt:lpstr>Data Flow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Management System</dc:title>
  <dc:creator>Muhammad Miqdad Ahmed</dc:creator>
  <cp:lastModifiedBy>Muhammad Miqdad Ahmed</cp:lastModifiedBy>
  <cp:revision>29</cp:revision>
  <dcterms:created xsi:type="dcterms:W3CDTF">2023-10-23T10:58:35Z</dcterms:created>
  <dcterms:modified xsi:type="dcterms:W3CDTF">2023-10-23T15:08:41Z</dcterms:modified>
</cp:coreProperties>
</file>