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E9F441-58EE-459B-8718-10306B671049}" v="1" dt="2025-08-04T14:37:18.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rhamzayyan12/Interview_Trainer_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Interview trainer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Mohd Arham Zayyan</a:t>
            </a:r>
          </a:p>
          <a:p>
            <a:r>
              <a:rPr lang="en-US" sz="2000" b="1" dirty="0">
                <a:solidFill>
                  <a:schemeClr val="accent1">
                    <a:lumMod val="75000"/>
                  </a:schemeClr>
                </a:solidFill>
                <a:latin typeface="Arial"/>
                <a:cs typeface="Arial"/>
              </a:rPr>
              <a:t>College Name &amp; Department : Jyothishmathi Institute of technology and science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F6CDBB59-954F-AAD2-F73C-B8CBE135ADAD}"/>
              </a:ext>
            </a:extLst>
          </p:cNvPr>
          <p:cNvPicPr>
            <a:picLocks noChangeAspect="1"/>
          </p:cNvPicPr>
          <p:nvPr/>
        </p:nvPicPr>
        <p:blipFill>
          <a:blip r:embed="rId2"/>
          <a:stretch>
            <a:fillRect/>
          </a:stretch>
        </p:blipFill>
        <p:spPr>
          <a:xfrm>
            <a:off x="5337093" y="641776"/>
            <a:ext cx="5861944" cy="55744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10;&#10;AI-generated content may be incorrect.">
            <a:extLst>
              <a:ext uri="{FF2B5EF4-FFF2-40B4-BE49-F238E27FC236}">
                <a16:creationId xmlns:a16="http://schemas.microsoft.com/office/drawing/2014/main" id="{94F07433-FF4E-2A81-FD30-59AB2483E54E}"/>
              </a:ext>
            </a:extLst>
          </p:cNvPr>
          <p:cNvPicPr>
            <a:picLocks noChangeAspect="1"/>
          </p:cNvPicPr>
          <p:nvPr/>
        </p:nvPicPr>
        <p:blipFill>
          <a:blip r:embed="rId2"/>
          <a:stretch>
            <a:fillRect/>
          </a:stretch>
        </p:blipFill>
        <p:spPr>
          <a:xfrm>
            <a:off x="2706576" y="2409532"/>
            <a:ext cx="6748923" cy="35052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solidFill>
                  <a:schemeClr val="tx1"/>
                </a:solidFill>
              </a:rPr>
              <a:t>The agent delivers tailored guidance based on job role and experience, making interview preparation faster and more effective.</a:t>
            </a:r>
            <a:endParaRPr lang="en-IN" sz="2800" dirty="0">
              <a:solidFill>
                <a:schemeClr val="tx1"/>
              </a:solidFill>
              <a:latin typeface="Calibri"/>
              <a:ea typeface="Calibri"/>
              <a:cs typeface="Calibri"/>
            </a:endParaRPr>
          </a:p>
          <a:p>
            <a:pPr marL="305435" indent="-305435"/>
            <a:r>
              <a:rPr lang="en-US" sz="2800" dirty="0">
                <a:solidFill>
                  <a:schemeClr val="tx1"/>
                </a:solidFill>
              </a:rPr>
              <a:t>It helps users improve both technical and soft skills, ensuring confidence across different interview formats.</a:t>
            </a:r>
          </a:p>
          <a:p>
            <a:pPr marL="305435" indent="-305435"/>
            <a:r>
              <a:rPr lang="en-IN" sz="2800" dirty="0">
                <a:solidFill>
                  <a:schemeClr val="tx1"/>
                </a:solidFill>
                <a:latin typeface="Calibri"/>
                <a:ea typeface="Calibri"/>
                <a:cs typeface="Calibri"/>
              </a:rPr>
              <a:t>This solution offers scalable support for individuals and institutions aiming to enhance career readiness.</a:t>
            </a:r>
            <a:endParaRPr lang="en-US" sz="2800" dirty="0">
              <a:solidFill>
                <a:schemeClr val="tx1"/>
              </a:solidFill>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solidFill>
                  <a:schemeClr val="tx1"/>
                </a:solidFill>
                <a:latin typeface="Calibri"/>
                <a:ea typeface="+mn-lt"/>
                <a:cs typeface="+mn-lt"/>
              </a:rPr>
              <a:t>Voice based interaction for practicing spoken answers</a:t>
            </a:r>
          </a:p>
          <a:p>
            <a:pPr marL="305435" indent="-305435"/>
            <a:r>
              <a:rPr lang="en-US" sz="2800" dirty="0">
                <a:solidFill>
                  <a:schemeClr val="tx1"/>
                </a:solidFill>
                <a:latin typeface="Calibri"/>
                <a:ea typeface="+mn-lt"/>
                <a:cs typeface="+mn-lt"/>
              </a:rPr>
              <a:t>Adaptive question difficulty based on user performance.</a:t>
            </a:r>
          </a:p>
          <a:p>
            <a:pPr marL="305435" indent="-305435"/>
            <a:r>
              <a:rPr lang="en-US" sz="2800" dirty="0">
                <a:solidFill>
                  <a:schemeClr val="tx1"/>
                </a:solidFill>
                <a:latin typeface="Calibri"/>
                <a:ea typeface="+mn-lt"/>
                <a:cs typeface="+mn-lt"/>
              </a:rPr>
              <a:t>Personalized daily interview prep plans.</a:t>
            </a:r>
          </a:p>
          <a:p>
            <a:pPr marL="305435" indent="-305435"/>
            <a:r>
              <a:rPr lang="en-US" sz="2800" dirty="0">
                <a:solidFill>
                  <a:schemeClr val="tx1"/>
                </a:solidFill>
                <a:latin typeface="Calibri"/>
                <a:ea typeface="+mn-lt"/>
                <a:cs typeface="+mn-lt"/>
              </a:rPr>
              <a:t>Smart tracking of user progress and improvement areas.</a:t>
            </a:r>
          </a:p>
          <a:p>
            <a:pPr marL="305435" indent="-305435"/>
            <a:r>
              <a:rPr lang="en-US" sz="2800" dirty="0">
                <a:solidFill>
                  <a:schemeClr val="tx1"/>
                </a:solidFill>
                <a:latin typeface="Calibri"/>
                <a:ea typeface="+mn-lt"/>
                <a:cs typeface="+mn-lt"/>
              </a:rPr>
              <a:t>Integration with external Platforms.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lose up of a certificate&#10;&#10;AI-generated content may be incorrect.">
            <a:extLst>
              <a:ext uri="{FF2B5EF4-FFF2-40B4-BE49-F238E27FC236}">
                <a16:creationId xmlns:a16="http://schemas.microsoft.com/office/drawing/2014/main" id="{BF8AA14C-0B3F-3D0B-3F8E-B611196063AA}"/>
              </a:ext>
            </a:extLst>
          </p:cNvPr>
          <p:cNvPicPr>
            <a:picLocks noGrp="1" noChangeAspect="1"/>
          </p:cNvPicPr>
          <p:nvPr>
            <p:ph idx="1"/>
          </p:nvPr>
        </p:nvPicPr>
        <p:blipFill>
          <a:blip r:embed="rId2"/>
          <a:stretch>
            <a:fillRect/>
          </a:stretch>
        </p:blipFill>
        <p:spPr>
          <a:xfrm>
            <a:off x="3244170" y="1351991"/>
            <a:ext cx="5944819"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ertificate with a yellow and black text&#10;&#10;AI-generated content may be incorrect.">
            <a:extLst>
              <a:ext uri="{FF2B5EF4-FFF2-40B4-BE49-F238E27FC236}">
                <a16:creationId xmlns:a16="http://schemas.microsoft.com/office/drawing/2014/main" id="{D37C0628-2D93-B59C-176F-7245B690B4E7}"/>
              </a:ext>
            </a:extLst>
          </p:cNvPr>
          <p:cNvPicPr>
            <a:picLocks noChangeAspect="1"/>
          </p:cNvPicPr>
          <p:nvPr/>
        </p:nvPicPr>
        <p:blipFill>
          <a:blip r:embed="rId2"/>
          <a:stretch>
            <a:fillRect/>
          </a:stretch>
        </p:blipFill>
        <p:spPr>
          <a:xfrm>
            <a:off x="3348830" y="1907728"/>
            <a:ext cx="5161138" cy="4020800"/>
          </a:xfrm>
          <a:prstGeom prst="rect">
            <a:avLst/>
          </a:prstGeom>
        </p:spPr>
      </p:pic>
      <p:sp>
        <p:nvSpPr>
          <p:cNvPr id="7" name="Title 1">
            <a:extLst>
              <a:ext uri="{FF2B5EF4-FFF2-40B4-BE49-F238E27FC236}">
                <a16:creationId xmlns:a16="http://schemas.microsoft.com/office/drawing/2014/main" id="{4502F2EB-B6C2-DCA0-8CF4-7D9D5DE1E437}"/>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2C00-E470-59AB-A491-A347F7E911DE}"/>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pic>
        <p:nvPicPr>
          <p:cNvPr id="9" name="Picture 8" descr="A close-up of a certificate&#10;&#10;AI-generated content may be incorrect.">
            <a:extLst>
              <a:ext uri="{FF2B5EF4-FFF2-40B4-BE49-F238E27FC236}">
                <a16:creationId xmlns:a16="http://schemas.microsoft.com/office/drawing/2014/main" id="{5EEBA9F2-E7DC-DD8C-81AE-A79A13B17689}"/>
              </a:ext>
            </a:extLst>
          </p:cNvPr>
          <p:cNvPicPr>
            <a:picLocks noChangeAspect="1"/>
          </p:cNvPicPr>
          <p:nvPr/>
        </p:nvPicPr>
        <p:blipFill>
          <a:blip r:embed="rId2"/>
          <a:stretch>
            <a:fillRect/>
          </a:stretch>
        </p:blipFill>
        <p:spPr>
          <a:xfrm>
            <a:off x="3298346" y="1403275"/>
            <a:ext cx="6296449" cy="4923392"/>
          </a:xfrm>
          <a:prstGeom prst="rect">
            <a:avLst/>
          </a:prstGeom>
        </p:spPr>
      </p:pic>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err="1">
                <a:latin typeface="Calibri" panose="020F0502020204030204" pitchFamily="34" charset="0"/>
                <a:ea typeface="Calibri" panose="020F0502020204030204" pitchFamily="34" charset="0"/>
                <a:cs typeface="Calibri" panose="020F0502020204030204" pitchFamily="34" charset="0"/>
              </a:rPr>
              <a:t>github_link</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hlinkClick r:id="rId2"/>
              </a:rPr>
              <a:t>https://github.com/arhamzayyan12/Interview_Trainer_Agent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Technology used</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Wow factor </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Job seekers often struggle to prepare effectively for interviews due to the wide variety of roles, unpredictable questions, and evolving industry expectations. Manual preparation is time-consuming and often lacks personalization. </a:t>
            </a:r>
          </a:p>
          <a:p>
            <a:pPr marL="0" indent="0">
              <a:buNone/>
            </a:pP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Solution:</a:t>
            </a:r>
            <a:b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An AI Interview Trainer Agent powered by Retrieval-Augmented Generation (RAG) that delivers customized interview question sets, model answers, and preparation strategies based on user-provided job titles, experience levels, or resumes. It retrieves real-world interview data from professional sources, covers both technical and soft skills, and provides improvement feedback — boosting confidence and increasing hiring success.</a:t>
            </a:r>
            <a:b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chemeClr val="tx1"/>
                </a:solidFill>
                <a:latin typeface="Calibri"/>
                <a:ea typeface="Calibri"/>
                <a:cs typeface="Calibri"/>
              </a:rPr>
              <a:t>IBM cloud lite services</a:t>
            </a:r>
          </a:p>
          <a:p>
            <a:pPr marL="0" indent="0">
              <a:buNone/>
            </a:pPr>
            <a:r>
              <a:rPr lang="en-US" sz="2800" dirty="0">
                <a:solidFill>
                  <a:schemeClr val="tx1"/>
                </a:solidFill>
                <a:latin typeface="Calibri"/>
                <a:ea typeface="Calibri"/>
                <a:cs typeface="Calibri"/>
              </a:rPr>
              <a:t>Natural Language Processing (NLP)</a:t>
            </a:r>
          </a:p>
          <a:p>
            <a:pPr marL="0" indent="0">
              <a:buNone/>
            </a:pPr>
            <a:r>
              <a:rPr lang="en-US" sz="2800" dirty="0">
                <a:solidFill>
                  <a:schemeClr val="tx1"/>
                </a:solidFill>
                <a:latin typeface="Calibri"/>
                <a:ea typeface="Calibri"/>
                <a:cs typeface="Calibri"/>
              </a:rPr>
              <a:t>Retrieval Augmented Generation (RAG)</a:t>
            </a:r>
          </a:p>
          <a:p>
            <a:pPr marL="0" indent="0">
              <a:buNone/>
            </a:pPr>
            <a:r>
              <a:rPr lang="en-US" sz="2800" dirty="0">
                <a:solidFill>
                  <a:schemeClr val="tx1"/>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This agent will drastically reduce interview prep time, personalize preparation to individual career paths, and boost user confidence. It empowers job seekers with realistic, targeted practice and improves performance across both technical and behavioral rounds — enhancing job readiness and increasing hiring success.</a:t>
            </a:r>
          </a:p>
          <a:p>
            <a:pPr marL="0" indent="0">
              <a:buNone/>
            </a:pPr>
            <a:r>
              <a:rPr lang="en-IN" sz="2800" b="1" dirty="0">
                <a:solidFill>
                  <a:schemeClr val="tx1"/>
                </a:solidFill>
                <a:latin typeface="Calibri"/>
                <a:ea typeface="Calibri"/>
                <a:cs typeface="Calibri"/>
              </a:rPr>
              <a:t>Unique features:</a:t>
            </a:r>
          </a:p>
          <a:p>
            <a:pPr marL="0" indent="0">
              <a:buNone/>
            </a:pPr>
            <a:r>
              <a:rPr lang="en-US" sz="2800" dirty="0">
                <a:solidFill>
                  <a:schemeClr val="tx1"/>
                </a:solidFill>
                <a:latin typeface="Calibri"/>
                <a:ea typeface="Calibri"/>
                <a:cs typeface="Calibri"/>
              </a:rPr>
              <a:t>Role-specific question generation using real interview data</a:t>
            </a:r>
            <a:endParaRPr lang="en-IN" sz="2800" dirty="0">
              <a:solidFill>
                <a:schemeClr val="tx1"/>
              </a:solidFill>
              <a:latin typeface="Calibri"/>
              <a:ea typeface="Calibri"/>
              <a:cs typeface="Calibri"/>
            </a:endParaRPr>
          </a:p>
          <a:p>
            <a:pPr marL="0" indent="0">
              <a:buNone/>
            </a:pPr>
            <a:r>
              <a:rPr lang="en-IN" sz="2800" dirty="0">
                <a:solidFill>
                  <a:schemeClr val="tx1"/>
                </a:solidFill>
                <a:latin typeface="Calibri"/>
                <a:ea typeface="+mn-lt"/>
                <a:cs typeface="+mn-lt"/>
              </a:rPr>
              <a:t>Behavioural  and HR scenario simulation with model responses</a:t>
            </a:r>
          </a:p>
          <a:p>
            <a:pPr marL="0" indent="0">
              <a:buNone/>
            </a:pPr>
            <a:r>
              <a:rPr lang="en-IN" sz="2800" dirty="0">
                <a:solidFill>
                  <a:schemeClr val="tx1"/>
                </a:solidFill>
                <a:latin typeface="Calibri"/>
                <a:ea typeface="+mn-lt"/>
                <a:cs typeface="+mn-lt"/>
              </a:rPr>
              <a:t>Citation and reference analysis to trace influence</a:t>
            </a:r>
          </a:p>
          <a:p>
            <a:pPr marL="0" indent="0">
              <a:buNone/>
            </a:pPr>
            <a:r>
              <a:rPr lang="en-IN" sz="2800" dirty="0">
                <a:solidFill>
                  <a:schemeClr val="tx1"/>
                </a:solidFill>
                <a:latin typeface="Calibri"/>
                <a:ea typeface="+mn-lt"/>
                <a:cs typeface="+mn-lt"/>
              </a:rPr>
              <a:t>Experience based  targeting : adapts question sets to user experience level</a:t>
            </a:r>
          </a:p>
          <a:p>
            <a:pPr marL="0" indent="0">
              <a:buNone/>
            </a:pPr>
            <a:r>
              <a:rPr lang="en-IN" sz="2800" dirty="0">
                <a:solidFill>
                  <a:schemeClr val="tx1"/>
                </a:solidFill>
                <a:latin typeface="Calibri"/>
                <a:ea typeface="+mn-lt"/>
                <a:cs typeface="+mn-lt"/>
              </a:rPr>
              <a:t>Domain aware preparation tips based on job title and industry trends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Fresh Graduates</a:t>
            </a:r>
          </a:p>
          <a:p>
            <a:pPr marL="305435" indent="-305435"/>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Job Seekers Switching Roles</a:t>
            </a:r>
          </a:p>
          <a:p>
            <a:pPr marL="305435" indent="-305435"/>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Working Professionals</a:t>
            </a:r>
          </a:p>
          <a:p>
            <a:pPr marL="305435" indent="-305435"/>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Career counsellors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EFE98E07-8E86-B02B-F013-83BEFADDEF8A}"/>
              </a:ext>
            </a:extLst>
          </p:cNvPr>
          <p:cNvPicPr>
            <a:picLocks noChangeAspect="1"/>
          </p:cNvPicPr>
          <p:nvPr/>
        </p:nvPicPr>
        <p:blipFill>
          <a:blip r:embed="rId2"/>
          <a:stretch>
            <a:fillRect/>
          </a:stretch>
        </p:blipFill>
        <p:spPr>
          <a:xfrm>
            <a:off x="5918479" y="702156"/>
            <a:ext cx="5692330" cy="565495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6FBB7A8E-BEE0-574C-5899-6BCF4D5CFB3B}"/>
              </a:ext>
            </a:extLst>
          </p:cNvPr>
          <p:cNvPicPr>
            <a:picLocks noChangeAspect="1"/>
          </p:cNvPicPr>
          <p:nvPr/>
        </p:nvPicPr>
        <p:blipFill>
          <a:blip r:embed="rId2"/>
          <a:stretch>
            <a:fillRect/>
          </a:stretch>
        </p:blipFill>
        <p:spPr>
          <a:xfrm>
            <a:off x="5201086" y="641776"/>
            <a:ext cx="6203793" cy="5514068"/>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1341</TotalTime>
  <Words>428</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Interview trainer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arham zayyan</cp:lastModifiedBy>
  <cp:revision>146</cp:revision>
  <dcterms:created xsi:type="dcterms:W3CDTF">2021-05-26T16:50:10Z</dcterms:created>
  <dcterms:modified xsi:type="dcterms:W3CDTF">2025-08-04T14:37:20Z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