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2" r:id="rId7"/>
    <p:sldId id="272" r:id="rId8"/>
    <p:sldId id="271" r:id="rId9"/>
    <p:sldId id="273" r:id="rId10"/>
    <p:sldId id="274" r:id="rId11"/>
    <p:sldId id="275" r:id="rId12"/>
    <p:sldId id="276" r:id="rId13"/>
    <p:sldId id="277" r:id="rId14"/>
    <p:sldId id="269" r:id="rId15"/>
    <p:sldId id="27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C39BD9-055B-44FE-8C9C-63FCB0AEAFAC}" v="230" dt="2018-05-02T18:16:20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tan Kotadiya" userId="9ea7353c859b17d7" providerId="LiveId" clId="{F4C39BD9-055B-44FE-8C9C-63FCB0AEAFAC}"/>
    <pc:docChg chg="undo custSel addSld modSld">
      <pc:chgData name="Chintan Kotadiya" userId="9ea7353c859b17d7" providerId="LiveId" clId="{F4C39BD9-055B-44FE-8C9C-63FCB0AEAFAC}" dt="2018-05-02T18:16:20.703" v="216" actId="20577"/>
      <pc:docMkLst>
        <pc:docMk/>
      </pc:docMkLst>
      <pc:sldChg chg="modSp">
        <pc:chgData name="Chintan Kotadiya" userId="9ea7353c859b17d7" providerId="LiveId" clId="{F4C39BD9-055B-44FE-8C9C-63FCB0AEAFAC}" dt="2018-05-02T13:29:36.911" v="1" actId="115"/>
        <pc:sldMkLst>
          <pc:docMk/>
          <pc:sldMk cId="1083869085" sldId="256"/>
        </pc:sldMkLst>
        <pc:spChg chg="mod">
          <ac:chgData name="Chintan Kotadiya" userId="9ea7353c859b17d7" providerId="LiveId" clId="{F4C39BD9-055B-44FE-8C9C-63FCB0AEAFAC}" dt="2018-05-02T13:29:36.911" v="1" actId="115"/>
          <ac:spMkLst>
            <pc:docMk/>
            <pc:sldMk cId="1083869085" sldId="256"/>
            <ac:spMk id="3" creationId="{A2CDDA17-0933-4E78-ACB2-BA993DE93555}"/>
          </ac:spMkLst>
        </pc:spChg>
      </pc:sldChg>
      <pc:sldChg chg="modSp">
        <pc:chgData name="Chintan Kotadiya" userId="9ea7353c859b17d7" providerId="LiveId" clId="{F4C39BD9-055B-44FE-8C9C-63FCB0AEAFAC}" dt="2018-05-02T13:30:40.702" v="2" actId="313"/>
        <pc:sldMkLst>
          <pc:docMk/>
          <pc:sldMk cId="2754390851" sldId="257"/>
        </pc:sldMkLst>
        <pc:spChg chg="mod">
          <ac:chgData name="Chintan Kotadiya" userId="9ea7353c859b17d7" providerId="LiveId" clId="{F4C39BD9-055B-44FE-8C9C-63FCB0AEAFAC}" dt="2018-05-02T13:30:40.702" v="2" actId="313"/>
          <ac:spMkLst>
            <pc:docMk/>
            <pc:sldMk cId="2754390851" sldId="257"/>
            <ac:spMk id="3" creationId="{F30376DF-D5EC-4609-BFAB-E2F38A835C75}"/>
          </ac:spMkLst>
        </pc:spChg>
      </pc:sldChg>
      <pc:sldChg chg="modSp">
        <pc:chgData name="Chintan Kotadiya" userId="9ea7353c859b17d7" providerId="LiveId" clId="{F4C39BD9-055B-44FE-8C9C-63FCB0AEAFAC}" dt="2018-05-02T18:08:37.411" v="42" actId="20577"/>
        <pc:sldMkLst>
          <pc:docMk/>
          <pc:sldMk cId="4284958079" sldId="260"/>
        </pc:sldMkLst>
        <pc:spChg chg="mod">
          <ac:chgData name="Chintan Kotadiya" userId="9ea7353c859b17d7" providerId="LiveId" clId="{F4C39BD9-055B-44FE-8C9C-63FCB0AEAFAC}" dt="2018-05-02T18:08:37.411" v="42" actId="20577"/>
          <ac:spMkLst>
            <pc:docMk/>
            <pc:sldMk cId="4284958079" sldId="260"/>
            <ac:spMk id="3" creationId="{506F8E68-E9BE-4AA7-B262-F274A3C2A163}"/>
          </ac:spMkLst>
        </pc:spChg>
      </pc:sldChg>
      <pc:sldChg chg="modSp add">
        <pc:chgData name="Chintan Kotadiya" userId="9ea7353c859b17d7" providerId="LiveId" clId="{F4C39BD9-055B-44FE-8C9C-63FCB0AEAFAC}" dt="2018-05-02T18:10:15.161" v="96" actId="5793"/>
        <pc:sldMkLst>
          <pc:docMk/>
          <pc:sldMk cId="1059589252" sldId="261"/>
        </pc:sldMkLst>
        <pc:spChg chg="mod">
          <ac:chgData name="Chintan Kotadiya" userId="9ea7353c859b17d7" providerId="LiveId" clId="{F4C39BD9-055B-44FE-8C9C-63FCB0AEAFAC}" dt="2018-05-02T18:09:42.782" v="60" actId="20577"/>
          <ac:spMkLst>
            <pc:docMk/>
            <pc:sldMk cId="1059589252" sldId="261"/>
            <ac:spMk id="2" creationId="{91B15D09-AB5F-49A5-AE41-2B86D4B1F791}"/>
          </ac:spMkLst>
        </pc:spChg>
        <pc:spChg chg="mod">
          <ac:chgData name="Chintan Kotadiya" userId="9ea7353c859b17d7" providerId="LiveId" clId="{F4C39BD9-055B-44FE-8C9C-63FCB0AEAFAC}" dt="2018-05-02T18:10:15.161" v="96" actId="5793"/>
          <ac:spMkLst>
            <pc:docMk/>
            <pc:sldMk cId="1059589252" sldId="261"/>
            <ac:spMk id="3" creationId="{54894618-4731-4987-851D-188EBA528973}"/>
          </ac:spMkLst>
        </pc:spChg>
      </pc:sldChg>
      <pc:sldChg chg="modSp add">
        <pc:chgData name="Chintan Kotadiya" userId="9ea7353c859b17d7" providerId="LiveId" clId="{F4C39BD9-055B-44FE-8C9C-63FCB0AEAFAC}" dt="2018-05-02T18:13:48.730" v="155" actId="20577"/>
        <pc:sldMkLst>
          <pc:docMk/>
          <pc:sldMk cId="647972681" sldId="262"/>
        </pc:sldMkLst>
        <pc:spChg chg="mod">
          <ac:chgData name="Chintan Kotadiya" userId="9ea7353c859b17d7" providerId="LiveId" clId="{F4C39BD9-055B-44FE-8C9C-63FCB0AEAFAC}" dt="2018-05-02T18:10:57.120" v="116" actId="20577"/>
          <ac:spMkLst>
            <pc:docMk/>
            <pc:sldMk cId="647972681" sldId="262"/>
            <ac:spMk id="2" creationId="{48274935-2468-4FB7-B501-484691314F50}"/>
          </ac:spMkLst>
        </pc:spChg>
        <pc:spChg chg="mod">
          <ac:chgData name="Chintan Kotadiya" userId="9ea7353c859b17d7" providerId="LiveId" clId="{F4C39BD9-055B-44FE-8C9C-63FCB0AEAFAC}" dt="2018-05-02T18:13:48.730" v="155" actId="20577"/>
          <ac:spMkLst>
            <pc:docMk/>
            <pc:sldMk cId="647972681" sldId="262"/>
            <ac:spMk id="3" creationId="{23CC8BB7-DBCA-4255-9C40-BE59B23BD8A7}"/>
          </ac:spMkLst>
        </pc:spChg>
      </pc:sldChg>
      <pc:sldChg chg="modSp add">
        <pc:chgData name="Chintan Kotadiya" userId="9ea7353c859b17d7" providerId="LiveId" clId="{F4C39BD9-055B-44FE-8C9C-63FCB0AEAFAC}" dt="2018-05-02T18:14:34.651" v="161" actId="20577"/>
        <pc:sldMkLst>
          <pc:docMk/>
          <pc:sldMk cId="3226431394" sldId="263"/>
        </pc:sldMkLst>
        <pc:spChg chg="mod">
          <ac:chgData name="Chintan Kotadiya" userId="9ea7353c859b17d7" providerId="LiveId" clId="{F4C39BD9-055B-44FE-8C9C-63FCB0AEAFAC}" dt="2018-05-02T18:14:25.074" v="158" actId="255"/>
          <ac:spMkLst>
            <pc:docMk/>
            <pc:sldMk cId="3226431394" sldId="263"/>
            <ac:spMk id="2" creationId="{AB2E4C6C-8A5D-4C31-8112-7335D776E5D5}"/>
          </ac:spMkLst>
        </pc:spChg>
        <pc:spChg chg="mod">
          <ac:chgData name="Chintan Kotadiya" userId="9ea7353c859b17d7" providerId="LiveId" clId="{F4C39BD9-055B-44FE-8C9C-63FCB0AEAFAC}" dt="2018-05-02T18:14:34.651" v="161" actId="20577"/>
          <ac:spMkLst>
            <pc:docMk/>
            <pc:sldMk cId="3226431394" sldId="263"/>
            <ac:spMk id="3" creationId="{BA9BE0B4-280F-4991-9910-C67C34D4D7C5}"/>
          </ac:spMkLst>
        </pc:spChg>
      </pc:sldChg>
      <pc:sldChg chg="modSp add">
        <pc:chgData name="Chintan Kotadiya" userId="9ea7353c859b17d7" providerId="LiveId" clId="{F4C39BD9-055B-44FE-8C9C-63FCB0AEAFAC}" dt="2018-05-02T18:11:31.475" v="140" actId="20577"/>
        <pc:sldMkLst>
          <pc:docMk/>
          <pc:sldMk cId="906736371" sldId="264"/>
        </pc:sldMkLst>
        <pc:spChg chg="mod">
          <ac:chgData name="Chintan Kotadiya" userId="9ea7353c859b17d7" providerId="LiveId" clId="{F4C39BD9-055B-44FE-8C9C-63FCB0AEAFAC}" dt="2018-05-02T18:11:31.475" v="140" actId="20577"/>
          <ac:spMkLst>
            <pc:docMk/>
            <pc:sldMk cId="906736371" sldId="264"/>
            <ac:spMk id="2" creationId="{33CAA46F-27BD-4D45-BDCC-F00CCDF866A8}"/>
          </ac:spMkLst>
        </pc:spChg>
      </pc:sldChg>
      <pc:sldChg chg="modSp add">
        <pc:chgData name="Chintan Kotadiya" userId="9ea7353c859b17d7" providerId="LiveId" clId="{F4C39BD9-055B-44FE-8C9C-63FCB0AEAFAC}" dt="2018-05-02T18:15:01.712" v="165" actId="20577"/>
        <pc:sldMkLst>
          <pc:docMk/>
          <pc:sldMk cId="1998319913" sldId="265"/>
        </pc:sldMkLst>
        <pc:spChg chg="mod">
          <ac:chgData name="Chintan Kotadiya" userId="9ea7353c859b17d7" providerId="LiveId" clId="{F4C39BD9-055B-44FE-8C9C-63FCB0AEAFAC}" dt="2018-05-02T18:15:01.712" v="165" actId="20577"/>
          <ac:spMkLst>
            <pc:docMk/>
            <pc:sldMk cId="1998319913" sldId="265"/>
            <ac:spMk id="2" creationId="{AB2E4C6C-8A5D-4C31-8112-7335D776E5D5}"/>
          </ac:spMkLst>
        </pc:spChg>
      </pc:sldChg>
      <pc:sldChg chg="modSp add">
        <pc:chgData name="Chintan Kotadiya" userId="9ea7353c859b17d7" providerId="LiveId" clId="{F4C39BD9-055B-44FE-8C9C-63FCB0AEAFAC}" dt="2018-05-02T18:15:14.276" v="166" actId="20577"/>
        <pc:sldMkLst>
          <pc:docMk/>
          <pc:sldMk cId="544947620" sldId="266"/>
        </pc:sldMkLst>
        <pc:spChg chg="mod">
          <ac:chgData name="Chintan Kotadiya" userId="9ea7353c859b17d7" providerId="LiveId" clId="{F4C39BD9-055B-44FE-8C9C-63FCB0AEAFAC}" dt="2018-05-02T18:15:14.276" v="166" actId="20577"/>
          <ac:spMkLst>
            <pc:docMk/>
            <pc:sldMk cId="544947620" sldId="266"/>
            <ac:spMk id="2" creationId="{AB2E4C6C-8A5D-4C31-8112-7335D776E5D5}"/>
          </ac:spMkLst>
        </pc:spChg>
      </pc:sldChg>
      <pc:sldChg chg="modSp add">
        <pc:chgData name="Chintan Kotadiya" userId="9ea7353c859b17d7" providerId="LiveId" clId="{F4C39BD9-055B-44FE-8C9C-63FCB0AEAFAC}" dt="2018-05-02T18:15:26.274" v="167" actId="20577"/>
        <pc:sldMkLst>
          <pc:docMk/>
          <pc:sldMk cId="2129014595" sldId="267"/>
        </pc:sldMkLst>
        <pc:spChg chg="mod">
          <ac:chgData name="Chintan Kotadiya" userId="9ea7353c859b17d7" providerId="LiveId" clId="{F4C39BD9-055B-44FE-8C9C-63FCB0AEAFAC}" dt="2018-05-02T18:15:26.274" v="167" actId="20577"/>
          <ac:spMkLst>
            <pc:docMk/>
            <pc:sldMk cId="2129014595" sldId="267"/>
            <ac:spMk id="2" creationId="{AB2E4C6C-8A5D-4C31-8112-7335D776E5D5}"/>
          </ac:spMkLst>
        </pc:spChg>
      </pc:sldChg>
      <pc:sldChg chg="modSp add">
        <pc:chgData name="Chintan Kotadiya" userId="9ea7353c859b17d7" providerId="LiveId" clId="{F4C39BD9-055B-44FE-8C9C-63FCB0AEAFAC}" dt="2018-05-02T18:15:43.277" v="169" actId="20577"/>
        <pc:sldMkLst>
          <pc:docMk/>
          <pc:sldMk cId="860441109" sldId="268"/>
        </pc:sldMkLst>
        <pc:spChg chg="mod">
          <ac:chgData name="Chintan Kotadiya" userId="9ea7353c859b17d7" providerId="LiveId" clId="{F4C39BD9-055B-44FE-8C9C-63FCB0AEAFAC}" dt="2018-05-02T18:15:43.277" v="169" actId="20577"/>
          <ac:spMkLst>
            <pc:docMk/>
            <pc:sldMk cId="860441109" sldId="268"/>
            <ac:spMk id="2" creationId="{AB2E4C6C-8A5D-4C31-8112-7335D776E5D5}"/>
          </ac:spMkLst>
        </pc:spChg>
      </pc:sldChg>
      <pc:sldChg chg="modSp add">
        <pc:chgData name="Chintan Kotadiya" userId="9ea7353c859b17d7" providerId="LiveId" clId="{F4C39BD9-055B-44FE-8C9C-63FCB0AEAFAC}" dt="2018-05-02T18:16:09.034" v="193" actId="20577"/>
        <pc:sldMkLst>
          <pc:docMk/>
          <pc:sldMk cId="3043971785" sldId="269"/>
        </pc:sldMkLst>
        <pc:spChg chg="mod">
          <ac:chgData name="Chintan Kotadiya" userId="9ea7353c859b17d7" providerId="LiveId" clId="{F4C39BD9-055B-44FE-8C9C-63FCB0AEAFAC}" dt="2018-05-02T18:16:09.034" v="193" actId="20577"/>
          <ac:spMkLst>
            <pc:docMk/>
            <pc:sldMk cId="3043971785" sldId="269"/>
            <ac:spMk id="2" creationId="{AA7219E2-B6E3-4AAD-945E-6C6F0E1457EC}"/>
          </ac:spMkLst>
        </pc:spChg>
      </pc:sldChg>
      <pc:sldChg chg="modSp add">
        <pc:chgData name="Chintan Kotadiya" userId="9ea7353c859b17d7" providerId="LiveId" clId="{F4C39BD9-055B-44FE-8C9C-63FCB0AEAFAC}" dt="2018-05-02T18:16:20.703" v="216" actId="20577"/>
        <pc:sldMkLst>
          <pc:docMk/>
          <pc:sldMk cId="3423211253" sldId="270"/>
        </pc:sldMkLst>
        <pc:spChg chg="mod">
          <ac:chgData name="Chintan Kotadiya" userId="9ea7353c859b17d7" providerId="LiveId" clId="{F4C39BD9-055B-44FE-8C9C-63FCB0AEAFAC}" dt="2018-05-02T18:16:20.703" v="216" actId="20577"/>
          <ac:spMkLst>
            <pc:docMk/>
            <pc:sldMk cId="3423211253" sldId="270"/>
            <ac:spMk id="2" creationId="{A03DBE30-9F65-4665-B2F7-58800C23300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9BC9B3-CEBA-40D7-89CB-F7162471CC13}" type="doc">
      <dgm:prSet loTypeId="urn:microsoft.com/office/officeart/2008/layout/LinedList" loCatId="list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479D7457-DA83-4194-8737-04D6A8B57C81}">
      <dgm:prSet/>
      <dgm:spPr/>
      <dgm:t>
        <a:bodyPr/>
        <a:lstStyle/>
        <a:p>
          <a:r>
            <a:rPr lang="en-US" dirty="0"/>
            <a:t>1. Rafael Nadal</a:t>
          </a:r>
        </a:p>
      </dgm:t>
    </dgm:pt>
    <dgm:pt modelId="{0FDA2C09-D52F-4A8C-A631-49772A8DC5F6}" type="parTrans" cxnId="{53CBD7DD-9735-4266-90B1-08BCF9C7F67C}">
      <dgm:prSet/>
      <dgm:spPr/>
      <dgm:t>
        <a:bodyPr/>
        <a:lstStyle/>
        <a:p>
          <a:endParaRPr lang="en-US"/>
        </a:p>
      </dgm:t>
    </dgm:pt>
    <dgm:pt modelId="{F1053DFB-7E2F-43B0-B582-188E7F8F64D3}" type="sibTrans" cxnId="{53CBD7DD-9735-4266-90B1-08BCF9C7F67C}">
      <dgm:prSet/>
      <dgm:spPr/>
      <dgm:t>
        <a:bodyPr/>
        <a:lstStyle/>
        <a:p>
          <a:endParaRPr lang="en-US"/>
        </a:p>
      </dgm:t>
    </dgm:pt>
    <dgm:pt modelId="{477C3CE6-E5C0-41B1-AEBC-0749C32366A8}">
      <dgm:prSet/>
      <dgm:spPr/>
      <dgm:t>
        <a:bodyPr/>
        <a:lstStyle/>
        <a:p>
          <a:r>
            <a:rPr lang="en-US" dirty="0"/>
            <a:t>2. David Ferrer</a:t>
          </a:r>
        </a:p>
      </dgm:t>
    </dgm:pt>
    <dgm:pt modelId="{DEB35CBC-AD95-4F7D-9EDE-6CBB2A4131E3}" type="parTrans" cxnId="{537B774B-508A-4E3F-860F-7EAE4B57C315}">
      <dgm:prSet/>
      <dgm:spPr/>
      <dgm:t>
        <a:bodyPr/>
        <a:lstStyle/>
        <a:p>
          <a:endParaRPr lang="en-US"/>
        </a:p>
      </dgm:t>
    </dgm:pt>
    <dgm:pt modelId="{E9409ED9-F748-407B-A721-BA2CC325B4BE}" type="sibTrans" cxnId="{537B774B-508A-4E3F-860F-7EAE4B57C315}">
      <dgm:prSet/>
      <dgm:spPr/>
      <dgm:t>
        <a:bodyPr/>
        <a:lstStyle/>
        <a:p>
          <a:endParaRPr lang="en-US"/>
        </a:p>
      </dgm:t>
    </dgm:pt>
    <dgm:pt modelId="{14E6CBB3-27C1-41A6-96E8-8303CEF2A332}">
      <dgm:prSet/>
      <dgm:spPr/>
      <dgm:t>
        <a:bodyPr/>
        <a:lstStyle/>
        <a:p>
          <a:r>
            <a:rPr lang="en-US" dirty="0"/>
            <a:t>3. Dominic </a:t>
          </a:r>
          <a:r>
            <a:rPr lang="en-US" dirty="0" err="1"/>
            <a:t>Thiem</a:t>
          </a:r>
          <a:endParaRPr lang="en-US" dirty="0"/>
        </a:p>
      </dgm:t>
    </dgm:pt>
    <dgm:pt modelId="{04B02ACD-37DC-43A9-A7E5-34E9D5CEB5F1}" type="parTrans" cxnId="{77397390-CF1D-41E7-A398-6F2B529393E6}">
      <dgm:prSet/>
      <dgm:spPr/>
      <dgm:t>
        <a:bodyPr/>
        <a:lstStyle/>
        <a:p>
          <a:endParaRPr lang="en-US"/>
        </a:p>
      </dgm:t>
    </dgm:pt>
    <dgm:pt modelId="{B9DDB08A-B7B5-4ADD-95FC-7F366C7BDE27}" type="sibTrans" cxnId="{77397390-CF1D-41E7-A398-6F2B529393E6}">
      <dgm:prSet/>
      <dgm:spPr/>
      <dgm:t>
        <a:bodyPr/>
        <a:lstStyle/>
        <a:p>
          <a:endParaRPr lang="en-US"/>
        </a:p>
      </dgm:t>
    </dgm:pt>
    <dgm:pt modelId="{F0BABEFE-2306-41BD-A2C0-F316D83914E7}">
      <dgm:prSet/>
      <dgm:spPr/>
      <dgm:t>
        <a:bodyPr/>
        <a:lstStyle/>
        <a:p>
          <a:r>
            <a:rPr lang="en-US" dirty="0"/>
            <a:t>4. Pablo Cuevas</a:t>
          </a:r>
        </a:p>
      </dgm:t>
    </dgm:pt>
    <dgm:pt modelId="{9E945632-64DE-4F81-A135-05329640CD25}" type="parTrans" cxnId="{1E72E43A-C34A-49AF-99B0-478625E62D80}">
      <dgm:prSet/>
      <dgm:spPr/>
      <dgm:t>
        <a:bodyPr/>
        <a:lstStyle/>
        <a:p>
          <a:endParaRPr lang="en-US"/>
        </a:p>
      </dgm:t>
    </dgm:pt>
    <dgm:pt modelId="{120B2D86-A853-4466-AF69-EEE85D109642}" type="sibTrans" cxnId="{1E72E43A-C34A-49AF-99B0-478625E62D80}">
      <dgm:prSet/>
      <dgm:spPr/>
      <dgm:t>
        <a:bodyPr/>
        <a:lstStyle/>
        <a:p>
          <a:endParaRPr lang="en-US"/>
        </a:p>
      </dgm:t>
    </dgm:pt>
    <dgm:pt modelId="{2B633574-9348-484E-AC00-DD85632F1AC7}">
      <dgm:prSet/>
      <dgm:spPr/>
      <dgm:t>
        <a:bodyPr/>
        <a:lstStyle/>
        <a:p>
          <a:r>
            <a:rPr lang="en-US" dirty="0"/>
            <a:t>5. Albert Ramos</a:t>
          </a:r>
        </a:p>
      </dgm:t>
    </dgm:pt>
    <dgm:pt modelId="{32A97837-A528-4ABE-9471-DA5F13A37576}" type="parTrans" cxnId="{50B69C85-C199-423D-BB39-A928FE2C1818}">
      <dgm:prSet/>
      <dgm:spPr/>
      <dgm:t>
        <a:bodyPr/>
        <a:lstStyle/>
        <a:p>
          <a:endParaRPr lang="en-US"/>
        </a:p>
      </dgm:t>
    </dgm:pt>
    <dgm:pt modelId="{DCF690EE-95C2-4980-B58E-1CB6DEF2CF29}" type="sibTrans" cxnId="{50B69C85-C199-423D-BB39-A928FE2C1818}">
      <dgm:prSet/>
      <dgm:spPr/>
      <dgm:t>
        <a:bodyPr/>
        <a:lstStyle/>
        <a:p>
          <a:endParaRPr lang="en-US"/>
        </a:p>
      </dgm:t>
    </dgm:pt>
    <dgm:pt modelId="{16C27A38-29A5-4052-9AF3-35571FFBB9C5}">
      <dgm:prSet/>
      <dgm:spPr/>
      <dgm:t>
        <a:bodyPr/>
        <a:lstStyle/>
        <a:p>
          <a:r>
            <a:rPr lang="en-US" dirty="0"/>
            <a:t>6. Fabio </a:t>
          </a:r>
          <a:r>
            <a:rPr lang="en-US" dirty="0" err="1"/>
            <a:t>Fogini</a:t>
          </a:r>
          <a:endParaRPr lang="en-US" dirty="0"/>
        </a:p>
      </dgm:t>
    </dgm:pt>
    <dgm:pt modelId="{426A50B4-85E8-4A6C-938B-6042167732B4}" type="parTrans" cxnId="{8B2C14F3-2328-48CA-BEA9-07C4D8A6F112}">
      <dgm:prSet/>
      <dgm:spPr/>
      <dgm:t>
        <a:bodyPr/>
        <a:lstStyle/>
        <a:p>
          <a:endParaRPr lang="en-US"/>
        </a:p>
      </dgm:t>
    </dgm:pt>
    <dgm:pt modelId="{60CD99CF-B3F7-4411-9B45-1420220B98D7}" type="sibTrans" cxnId="{8B2C14F3-2328-48CA-BEA9-07C4D8A6F112}">
      <dgm:prSet/>
      <dgm:spPr/>
      <dgm:t>
        <a:bodyPr/>
        <a:lstStyle/>
        <a:p>
          <a:endParaRPr lang="en-US"/>
        </a:p>
      </dgm:t>
    </dgm:pt>
    <dgm:pt modelId="{D6A1339D-DF5A-4F11-B2EC-20C0E1C40D3F}">
      <dgm:prSet/>
      <dgm:spPr/>
      <dgm:t>
        <a:bodyPr/>
        <a:lstStyle/>
        <a:p>
          <a:r>
            <a:rPr lang="en-US" dirty="0"/>
            <a:t>7. Andy Murray</a:t>
          </a:r>
        </a:p>
      </dgm:t>
    </dgm:pt>
    <dgm:pt modelId="{1240DDE7-C3A7-42F5-91E6-172B5D65EC5B}" type="parTrans" cxnId="{F0300D14-FD2D-4E10-A1AC-7A309F0A7F93}">
      <dgm:prSet/>
      <dgm:spPr/>
      <dgm:t>
        <a:bodyPr/>
        <a:lstStyle/>
        <a:p>
          <a:endParaRPr lang="en-US"/>
        </a:p>
      </dgm:t>
    </dgm:pt>
    <dgm:pt modelId="{B4002C12-D04E-48BB-BB73-E01BEE1230DD}" type="sibTrans" cxnId="{F0300D14-FD2D-4E10-A1AC-7A309F0A7F93}">
      <dgm:prSet/>
      <dgm:spPr/>
      <dgm:t>
        <a:bodyPr/>
        <a:lstStyle/>
        <a:p>
          <a:endParaRPr lang="en-US"/>
        </a:p>
      </dgm:t>
    </dgm:pt>
    <dgm:pt modelId="{3A5002A1-E9FE-4581-944E-64B17803067E}">
      <dgm:prSet/>
      <dgm:spPr/>
      <dgm:t>
        <a:bodyPr/>
        <a:lstStyle/>
        <a:p>
          <a:r>
            <a:rPr lang="en-US" dirty="0"/>
            <a:t>8. Novak Djokovic</a:t>
          </a:r>
        </a:p>
      </dgm:t>
    </dgm:pt>
    <dgm:pt modelId="{66CD7EE3-432D-4DA5-BBA0-6F0DDD1B5E54}" type="parTrans" cxnId="{2E497617-6A93-4BB9-99B7-0A1E8E395D39}">
      <dgm:prSet/>
      <dgm:spPr/>
      <dgm:t>
        <a:bodyPr/>
        <a:lstStyle/>
        <a:p>
          <a:endParaRPr lang="en-US"/>
        </a:p>
      </dgm:t>
    </dgm:pt>
    <dgm:pt modelId="{2658984B-9852-40F6-B67D-67B308F1DFB1}" type="sibTrans" cxnId="{2E497617-6A93-4BB9-99B7-0A1E8E395D39}">
      <dgm:prSet/>
      <dgm:spPr/>
      <dgm:t>
        <a:bodyPr/>
        <a:lstStyle/>
        <a:p>
          <a:endParaRPr lang="en-US"/>
        </a:p>
      </dgm:t>
    </dgm:pt>
    <dgm:pt modelId="{D91C2575-CE61-456B-92E6-09A8D8D96922}">
      <dgm:prSet/>
      <dgm:spPr/>
      <dgm:t>
        <a:bodyPr/>
        <a:lstStyle/>
        <a:p>
          <a:r>
            <a:rPr lang="en-US" dirty="0"/>
            <a:t>9. </a:t>
          </a:r>
          <a:r>
            <a:rPr lang="en-US" b="0" i="0" dirty="0"/>
            <a:t>Pablo </a:t>
          </a:r>
          <a:r>
            <a:rPr lang="en-US" b="0" i="0" dirty="0" err="1"/>
            <a:t>Carreño</a:t>
          </a:r>
          <a:r>
            <a:rPr lang="en-US" b="0" i="0" dirty="0"/>
            <a:t> </a:t>
          </a:r>
          <a:r>
            <a:rPr lang="en-US" b="0" i="0" dirty="0" err="1"/>
            <a:t>Busta</a:t>
          </a:r>
          <a:endParaRPr lang="en-US" dirty="0"/>
        </a:p>
      </dgm:t>
    </dgm:pt>
    <dgm:pt modelId="{0CDF3B40-A82C-4C04-847E-30175CD8533C}" type="parTrans" cxnId="{F982824B-4E76-4A82-8766-CCD2CEAA0303}">
      <dgm:prSet/>
      <dgm:spPr/>
      <dgm:t>
        <a:bodyPr/>
        <a:lstStyle/>
        <a:p>
          <a:endParaRPr lang="en-US"/>
        </a:p>
      </dgm:t>
    </dgm:pt>
    <dgm:pt modelId="{82718C28-4A4E-4A98-B051-098C07133934}" type="sibTrans" cxnId="{F982824B-4E76-4A82-8766-CCD2CEAA0303}">
      <dgm:prSet/>
      <dgm:spPr/>
      <dgm:t>
        <a:bodyPr/>
        <a:lstStyle/>
        <a:p>
          <a:endParaRPr lang="en-US"/>
        </a:p>
      </dgm:t>
    </dgm:pt>
    <dgm:pt modelId="{3EA636A0-F3F0-4A59-9DCA-CF7BEC03312A}">
      <dgm:prSet/>
      <dgm:spPr/>
      <dgm:t>
        <a:bodyPr/>
        <a:lstStyle/>
        <a:p>
          <a:r>
            <a:rPr lang="en-US" dirty="0"/>
            <a:t>10. </a:t>
          </a:r>
          <a:r>
            <a:rPr lang="en-US" dirty="0" err="1"/>
            <a:t>Borna</a:t>
          </a:r>
          <a:r>
            <a:rPr lang="en-US" dirty="0"/>
            <a:t> </a:t>
          </a:r>
          <a:r>
            <a:rPr lang="en-US" dirty="0" err="1"/>
            <a:t>Coric</a:t>
          </a:r>
          <a:endParaRPr lang="en-US" dirty="0"/>
        </a:p>
      </dgm:t>
    </dgm:pt>
    <dgm:pt modelId="{82DFF074-1C33-4D0D-A9CD-F10B9564C28A}" type="parTrans" cxnId="{90F532DB-5D4B-4ED3-A524-7AEF177AFA8C}">
      <dgm:prSet/>
      <dgm:spPr/>
      <dgm:t>
        <a:bodyPr/>
        <a:lstStyle/>
        <a:p>
          <a:endParaRPr lang="en-US"/>
        </a:p>
      </dgm:t>
    </dgm:pt>
    <dgm:pt modelId="{D416CB0F-B550-4F90-BB34-D97D171B650E}" type="sibTrans" cxnId="{90F532DB-5D4B-4ED3-A524-7AEF177AFA8C}">
      <dgm:prSet/>
      <dgm:spPr/>
      <dgm:t>
        <a:bodyPr/>
        <a:lstStyle/>
        <a:p>
          <a:endParaRPr lang="en-US"/>
        </a:p>
      </dgm:t>
    </dgm:pt>
    <dgm:pt modelId="{9C209FA8-B60E-429B-90F5-9BCE3D0402AF}" type="pres">
      <dgm:prSet presAssocID="{629BC9B3-CEBA-40D7-89CB-F7162471CC13}" presName="vert0" presStyleCnt="0">
        <dgm:presLayoutVars>
          <dgm:dir/>
          <dgm:animOne val="branch"/>
          <dgm:animLvl val="lvl"/>
        </dgm:presLayoutVars>
      </dgm:prSet>
      <dgm:spPr/>
    </dgm:pt>
    <dgm:pt modelId="{BD3E1F41-7E64-4274-9B91-9854C27E5AB3}" type="pres">
      <dgm:prSet presAssocID="{479D7457-DA83-4194-8737-04D6A8B57C81}" presName="thickLine" presStyleLbl="alignNode1" presStyleIdx="0" presStyleCnt="10"/>
      <dgm:spPr/>
    </dgm:pt>
    <dgm:pt modelId="{825FF548-C7D7-4979-AB9A-D64F15404287}" type="pres">
      <dgm:prSet presAssocID="{479D7457-DA83-4194-8737-04D6A8B57C81}" presName="horz1" presStyleCnt="0"/>
      <dgm:spPr/>
    </dgm:pt>
    <dgm:pt modelId="{C70B1F29-E6A4-49DA-8AD0-910F09D054ED}" type="pres">
      <dgm:prSet presAssocID="{479D7457-DA83-4194-8737-04D6A8B57C81}" presName="tx1" presStyleLbl="revTx" presStyleIdx="0" presStyleCnt="10"/>
      <dgm:spPr/>
    </dgm:pt>
    <dgm:pt modelId="{460C3F75-E227-46BC-BD2E-CBE2AAAAAE4F}" type="pres">
      <dgm:prSet presAssocID="{479D7457-DA83-4194-8737-04D6A8B57C81}" presName="vert1" presStyleCnt="0"/>
      <dgm:spPr/>
    </dgm:pt>
    <dgm:pt modelId="{F494BC66-8D82-4564-88FF-16723EEF810E}" type="pres">
      <dgm:prSet presAssocID="{477C3CE6-E5C0-41B1-AEBC-0749C32366A8}" presName="thickLine" presStyleLbl="alignNode1" presStyleIdx="1" presStyleCnt="10"/>
      <dgm:spPr/>
    </dgm:pt>
    <dgm:pt modelId="{D296DF8A-6F20-4C99-BA0E-4C8E90D4BF91}" type="pres">
      <dgm:prSet presAssocID="{477C3CE6-E5C0-41B1-AEBC-0749C32366A8}" presName="horz1" presStyleCnt="0"/>
      <dgm:spPr/>
    </dgm:pt>
    <dgm:pt modelId="{6C0EA3BD-0127-4E3D-9B6D-81CCA6CD1EED}" type="pres">
      <dgm:prSet presAssocID="{477C3CE6-E5C0-41B1-AEBC-0749C32366A8}" presName="tx1" presStyleLbl="revTx" presStyleIdx="1" presStyleCnt="10"/>
      <dgm:spPr/>
    </dgm:pt>
    <dgm:pt modelId="{8A12B96C-17E9-4847-8447-ED02BC10AF4F}" type="pres">
      <dgm:prSet presAssocID="{477C3CE6-E5C0-41B1-AEBC-0749C32366A8}" presName="vert1" presStyleCnt="0"/>
      <dgm:spPr/>
    </dgm:pt>
    <dgm:pt modelId="{B62D7689-AB7B-47D0-A156-FAC00C7A658A}" type="pres">
      <dgm:prSet presAssocID="{14E6CBB3-27C1-41A6-96E8-8303CEF2A332}" presName="thickLine" presStyleLbl="alignNode1" presStyleIdx="2" presStyleCnt="10"/>
      <dgm:spPr/>
    </dgm:pt>
    <dgm:pt modelId="{57FD5D94-65BC-4E98-BC0F-7A727E78728F}" type="pres">
      <dgm:prSet presAssocID="{14E6CBB3-27C1-41A6-96E8-8303CEF2A332}" presName="horz1" presStyleCnt="0"/>
      <dgm:spPr/>
    </dgm:pt>
    <dgm:pt modelId="{ADE538FC-5E7B-4624-BE64-1C24479123AE}" type="pres">
      <dgm:prSet presAssocID="{14E6CBB3-27C1-41A6-96E8-8303CEF2A332}" presName="tx1" presStyleLbl="revTx" presStyleIdx="2" presStyleCnt="10"/>
      <dgm:spPr/>
    </dgm:pt>
    <dgm:pt modelId="{FB022787-2C95-42E5-BB38-36220896747B}" type="pres">
      <dgm:prSet presAssocID="{14E6CBB3-27C1-41A6-96E8-8303CEF2A332}" presName="vert1" presStyleCnt="0"/>
      <dgm:spPr/>
    </dgm:pt>
    <dgm:pt modelId="{B6B02C67-484C-45B8-BE0C-13FBA06086D4}" type="pres">
      <dgm:prSet presAssocID="{F0BABEFE-2306-41BD-A2C0-F316D83914E7}" presName="thickLine" presStyleLbl="alignNode1" presStyleIdx="3" presStyleCnt="10"/>
      <dgm:spPr/>
    </dgm:pt>
    <dgm:pt modelId="{1F7962BC-E568-4C5A-A568-191CC28A2E45}" type="pres">
      <dgm:prSet presAssocID="{F0BABEFE-2306-41BD-A2C0-F316D83914E7}" presName="horz1" presStyleCnt="0"/>
      <dgm:spPr/>
    </dgm:pt>
    <dgm:pt modelId="{88A5A447-906F-4616-8BAC-A6AFC3C6CCDC}" type="pres">
      <dgm:prSet presAssocID="{F0BABEFE-2306-41BD-A2C0-F316D83914E7}" presName="tx1" presStyleLbl="revTx" presStyleIdx="3" presStyleCnt="10"/>
      <dgm:spPr/>
    </dgm:pt>
    <dgm:pt modelId="{146E693E-DB2F-4D97-85EE-113B3B4DEC36}" type="pres">
      <dgm:prSet presAssocID="{F0BABEFE-2306-41BD-A2C0-F316D83914E7}" presName="vert1" presStyleCnt="0"/>
      <dgm:spPr/>
    </dgm:pt>
    <dgm:pt modelId="{A14FE69F-9909-41E6-B7CB-52F353FDA36C}" type="pres">
      <dgm:prSet presAssocID="{2B633574-9348-484E-AC00-DD85632F1AC7}" presName="thickLine" presStyleLbl="alignNode1" presStyleIdx="4" presStyleCnt="10"/>
      <dgm:spPr/>
    </dgm:pt>
    <dgm:pt modelId="{C91926C0-43A6-4DFD-937E-D6387FB79F3E}" type="pres">
      <dgm:prSet presAssocID="{2B633574-9348-484E-AC00-DD85632F1AC7}" presName="horz1" presStyleCnt="0"/>
      <dgm:spPr/>
    </dgm:pt>
    <dgm:pt modelId="{2951F286-2EC8-41CE-B7F6-D5279CF71CBB}" type="pres">
      <dgm:prSet presAssocID="{2B633574-9348-484E-AC00-DD85632F1AC7}" presName="tx1" presStyleLbl="revTx" presStyleIdx="4" presStyleCnt="10"/>
      <dgm:spPr/>
    </dgm:pt>
    <dgm:pt modelId="{EF2B572B-DFF6-43FB-B39B-6F1E28B2263C}" type="pres">
      <dgm:prSet presAssocID="{2B633574-9348-484E-AC00-DD85632F1AC7}" presName="vert1" presStyleCnt="0"/>
      <dgm:spPr/>
    </dgm:pt>
    <dgm:pt modelId="{199D9749-B281-4474-9734-360F5AE90A6A}" type="pres">
      <dgm:prSet presAssocID="{16C27A38-29A5-4052-9AF3-35571FFBB9C5}" presName="thickLine" presStyleLbl="alignNode1" presStyleIdx="5" presStyleCnt="10"/>
      <dgm:spPr/>
    </dgm:pt>
    <dgm:pt modelId="{53606B32-3F3E-479E-84CC-00B29CA017A2}" type="pres">
      <dgm:prSet presAssocID="{16C27A38-29A5-4052-9AF3-35571FFBB9C5}" presName="horz1" presStyleCnt="0"/>
      <dgm:spPr/>
    </dgm:pt>
    <dgm:pt modelId="{876F70B3-3CA2-4EE4-A031-70DEFA86C1CE}" type="pres">
      <dgm:prSet presAssocID="{16C27A38-29A5-4052-9AF3-35571FFBB9C5}" presName="tx1" presStyleLbl="revTx" presStyleIdx="5" presStyleCnt="10"/>
      <dgm:spPr/>
    </dgm:pt>
    <dgm:pt modelId="{415A7D79-3DF3-4116-9517-CC6522FE79D6}" type="pres">
      <dgm:prSet presAssocID="{16C27A38-29A5-4052-9AF3-35571FFBB9C5}" presName="vert1" presStyleCnt="0"/>
      <dgm:spPr/>
    </dgm:pt>
    <dgm:pt modelId="{196DA4B1-B4EC-49C6-88EC-7502F5770104}" type="pres">
      <dgm:prSet presAssocID="{D6A1339D-DF5A-4F11-B2EC-20C0E1C40D3F}" presName="thickLine" presStyleLbl="alignNode1" presStyleIdx="6" presStyleCnt="10"/>
      <dgm:spPr/>
    </dgm:pt>
    <dgm:pt modelId="{61EC8416-D7B9-4AA1-B34B-268EFC80652C}" type="pres">
      <dgm:prSet presAssocID="{D6A1339D-DF5A-4F11-B2EC-20C0E1C40D3F}" presName="horz1" presStyleCnt="0"/>
      <dgm:spPr/>
    </dgm:pt>
    <dgm:pt modelId="{DAA62454-44EC-49C0-AAF8-8E674FDF2812}" type="pres">
      <dgm:prSet presAssocID="{D6A1339D-DF5A-4F11-B2EC-20C0E1C40D3F}" presName="tx1" presStyleLbl="revTx" presStyleIdx="6" presStyleCnt="10"/>
      <dgm:spPr/>
    </dgm:pt>
    <dgm:pt modelId="{8EA3A826-AF12-4AAA-9342-5486DF983AFB}" type="pres">
      <dgm:prSet presAssocID="{D6A1339D-DF5A-4F11-B2EC-20C0E1C40D3F}" presName="vert1" presStyleCnt="0"/>
      <dgm:spPr/>
    </dgm:pt>
    <dgm:pt modelId="{11348662-61BC-46B9-984A-221E937539B5}" type="pres">
      <dgm:prSet presAssocID="{3A5002A1-E9FE-4581-944E-64B17803067E}" presName="thickLine" presStyleLbl="alignNode1" presStyleIdx="7" presStyleCnt="10"/>
      <dgm:spPr/>
    </dgm:pt>
    <dgm:pt modelId="{8D92039F-4B3E-44DF-8140-30FE944545B6}" type="pres">
      <dgm:prSet presAssocID="{3A5002A1-E9FE-4581-944E-64B17803067E}" presName="horz1" presStyleCnt="0"/>
      <dgm:spPr/>
    </dgm:pt>
    <dgm:pt modelId="{4026D9DD-0401-4080-A800-26702021C439}" type="pres">
      <dgm:prSet presAssocID="{3A5002A1-E9FE-4581-944E-64B17803067E}" presName="tx1" presStyleLbl="revTx" presStyleIdx="7" presStyleCnt="10"/>
      <dgm:spPr/>
    </dgm:pt>
    <dgm:pt modelId="{74DAC4BE-0DDF-4B7D-B18E-A4CAC15FD09D}" type="pres">
      <dgm:prSet presAssocID="{3A5002A1-E9FE-4581-944E-64B17803067E}" presName="vert1" presStyleCnt="0"/>
      <dgm:spPr/>
    </dgm:pt>
    <dgm:pt modelId="{8056973B-971F-402B-B226-B5123C2B2849}" type="pres">
      <dgm:prSet presAssocID="{D91C2575-CE61-456B-92E6-09A8D8D96922}" presName="thickLine" presStyleLbl="alignNode1" presStyleIdx="8" presStyleCnt="10"/>
      <dgm:spPr/>
    </dgm:pt>
    <dgm:pt modelId="{3AF6D84F-8DC2-4E67-9C17-331949B5237F}" type="pres">
      <dgm:prSet presAssocID="{D91C2575-CE61-456B-92E6-09A8D8D96922}" presName="horz1" presStyleCnt="0"/>
      <dgm:spPr/>
    </dgm:pt>
    <dgm:pt modelId="{8BDC6B83-9782-47F1-AD69-597361D0E166}" type="pres">
      <dgm:prSet presAssocID="{D91C2575-CE61-456B-92E6-09A8D8D96922}" presName="tx1" presStyleLbl="revTx" presStyleIdx="8" presStyleCnt="10"/>
      <dgm:spPr/>
    </dgm:pt>
    <dgm:pt modelId="{9233C30A-8F52-4FB1-B899-76734E0E5B78}" type="pres">
      <dgm:prSet presAssocID="{D91C2575-CE61-456B-92E6-09A8D8D96922}" presName="vert1" presStyleCnt="0"/>
      <dgm:spPr/>
    </dgm:pt>
    <dgm:pt modelId="{9F79980A-4C97-4362-92C0-94F172316565}" type="pres">
      <dgm:prSet presAssocID="{3EA636A0-F3F0-4A59-9DCA-CF7BEC03312A}" presName="thickLine" presStyleLbl="alignNode1" presStyleIdx="9" presStyleCnt="10"/>
      <dgm:spPr/>
    </dgm:pt>
    <dgm:pt modelId="{956D3D8B-3EE4-4B83-957F-4200111F9937}" type="pres">
      <dgm:prSet presAssocID="{3EA636A0-F3F0-4A59-9DCA-CF7BEC03312A}" presName="horz1" presStyleCnt="0"/>
      <dgm:spPr/>
    </dgm:pt>
    <dgm:pt modelId="{BC4D78DB-7282-4B87-B26F-BFA0D8BD0E22}" type="pres">
      <dgm:prSet presAssocID="{3EA636A0-F3F0-4A59-9DCA-CF7BEC03312A}" presName="tx1" presStyleLbl="revTx" presStyleIdx="9" presStyleCnt="10"/>
      <dgm:spPr/>
    </dgm:pt>
    <dgm:pt modelId="{AAB2CF56-C93D-4C8C-AD2F-4F7039CBAC08}" type="pres">
      <dgm:prSet presAssocID="{3EA636A0-F3F0-4A59-9DCA-CF7BEC03312A}" presName="vert1" presStyleCnt="0"/>
      <dgm:spPr/>
    </dgm:pt>
  </dgm:ptLst>
  <dgm:cxnLst>
    <dgm:cxn modelId="{9F44D50A-21A6-4BFC-83F6-0886D298E4B9}" type="presOf" srcId="{F0BABEFE-2306-41BD-A2C0-F316D83914E7}" destId="{88A5A447-906F-4616-8BAC-A6AFC3C6CCDC}" srcOrd="0" destOrd="0" presId="urn:microsoft.com/office/officeart/2008/layout/LinedList"/>
    <dgm:cxn modelId="{F0300D14-FD2D-4E10-A1AC-7A309F0A7F93}" srcId="{629BC9B3-CEBA-40D7-89CB-F7162471CC13}" destId="{D6A1339D-DF5A-4F11-B2EC-20C0E1C40D3F}" srcOrd="6" destOrd="0" parTransId="{1240DDE7-C3A7-42F5-91E6-172B5D65EC5B}" sibTransId="{B4002C12-D04E-48BB-BB73-E01BEE1230DD}"/>
    <dgm:cxn modelId="{2E497617-6A93-4BB9-99B7-0A1E8E395D39}" srcId="{629BC9B3-CEBA-40D7-89CB-F7162471CC13}" destId="{3A5002A1-E9FE-4581-944E-64B17803067E}" srcOrd="7" destOrd="0" parTransId="{66CD7EE3-432D-4DA5-BBA0-6F0DDD1B5E54}" sibTransId="{2658984B-9852-40F6-B67D-67B308F1DFB1}"/>
    <dgm:cxn modelId="{54149D32-1DC1-4C93-8287-6A26661CF52F}" type="presOf" srcId="{477C3CE6-E5C0-41B1-AEBC-0749C32366A8}" destId="{6C0EA3BD-0127-4E3D-9B6D-81CCA6CD1EED}" srcOrd="0" destOrd="0" presId="urn:microsoft.com/office/officeart/2008/layout/LinedList"/>
    <dgm:cxn modelId="{1E72E43A-C34A-49AF-99B0-478625E62D80}" srcId="{629BC9B3-CEBA-40D7-89CB-F7162471CC13}" destId="{F0BABEFE-2306-41BD-A2C0-F316D83914E7}" srcOrd="3" destOrd="0" parTransId="{9E945632-64DE-4F81-A135-05329640CD25}" sibTransId="{120B2D86-A853-4466-AF69-EEE85D109642}"/>
    <dgm:cxn modelId="{C07DC25B-87DF-48B0-8273-83E54065B23D}" type="presOf" srcId="{14E6CBB3-27C1-41A6-96E8-8303CEF2A332}" destId="{ADE538FC-5E7B-4624-BE64-1C24479123AE}" srcOrd="0" destOrd="0" presId="urn:microsoft.com/office/officeart/2008/layout/LinedList"/>
    <dgm:cxn modelId="{3585FA62-4216-4E49-A984-443374CD5749}" type="presOf" srcId="{D91C2575-CE61-456B-92E6-09A8D8D96922}" destId="{8BDC6B83-9782-47F1-AD69-597361D0E166}" srcOrd="0" destOrd="0" presId="urn:microsoft.com/office/officeart/2008/layout/LinedList"/>
    <dgm:cxn modelId="{537B774B-508A-4E3F-860F-7EAE4B57C315}" srcId="{629BC9B3-CEBA-40D7-89CB-F7162471CC13}" destId="{477C3CE6-E5C0-41B1-AEBC-0749C32366A8}" srcOrd="1" destOrd="0" parTransId="{DEB35CBC-AD95-4F7D-9EDE-6CBB2A4131E3}" sibTransId="{E9409ED9-F748-407B-A721-BA2CC325B4BE}"/>
    <dgm:cxn modelId="{F982824B-4E76-4A82-8766-CCD2CEAA0303}" srcId="{629BC9B3-CEBA-40D7-89CB-F7162471CC13}" destId="{D91C2575-CE61-456B-92E6-09A8D8D96922}" srcOrd="8" destOrd="0" parTransId="{0CDF3B40-A82C-4C04-847E-30175CD8533C}" sibTransId="{82718C28-4A4E-4A98-B051-098C07133934}"/>
    <dgm:cxn modelId="{76B8B46E-0ED3-4830-B566-7DE5463CC934}" type="presOf" srcId="{629BC9B3-CEBA-40D7-89CB-F7162471CC13}" destId="{9C209FA8-B60E-429B-90F5-9BCE3D0402AF}" srcOrd="0" destOrd="0" presId="urn:microsoft.com/office/officeart/2008/layout/LinedList"/>
    <dgm:cxn modelId="{DAEA3457-5F80-4952-A5F0-47A3D9C1409C}" type="presOf" srcId="{2B633574-9348-484E-AC00-DD85632F1AC7}" destId="{2951F286-2EC8-41CE-B7F6-D5279CF71CBB}" srcOrd="0" destOrd="0" presId="urn:microsoft.com/office/officeart/2008/layout/LinedList"/>
    <dgm:cxn modelId="{78C9147C-2CD6-43BA-B5B2-CA80EBB4467F}" type="presOf" srcId="{D6A1339D-DF5A-4F11-B2EC-20C0E1C40D3F}" destId="{DAA62454-44EC-49C0-AAF8-8E674FDF2812}" srcOrd="0" destOrd="0" presId="urn:microsoft.com/office/officeart/2008/layout/LinedList"/>
    <dgm:cxn modelId="{50B69C85-C199-423D-BB39-A928FE2C1818}" srcId="{629BC9B3-CEBA-40D7-89CB-F7162471CC13}" destId="{2B633574-9348-484E-AC00-DD85632F1AC7}" srcOrd="4" destOrd="0" parTransId="{32A97837-A528-4ABE-9471-DA5F13A37576}" sibTransId="{DCF690EE-95C2-4980-B58E-1CB6DEF2CF29}"/>
    <dgm:cxn modelId="{77397390-CF1D-41E7-A398-6F2B529393E6}" srcId="{629BC9B3-CEBA-40D7-89CB-F7162471CC13}" destId="{14E6CBB3-27C1-41A6-96E8-8303CEF2A332}" srcOrd="2" destOrd="0" parTransId="{04B02ACD-37DC-43A9-A7E5-34E9D5CEB5F1}" sibTransId="{B9DDB08A-B7B5-4ADD-95FC-7F366C7BDE27}"/>
    <dgm:cxn modelId="{9C3A5BA8-EF0E-4139-B404-6684AC3A5EE0}" type="presOf" srcId="{16C27A38-29A5-4052-9AF3-35571FFBB9C5}" destId="{876F70B3-3CA2-4EE4-A031-70DEFA86C1CE}" srcOrd="0" destOrd="0" presId="urn:microsoft.com/office/officeart/2008/layout/LinedList"/>
    <dgm:cxn modelId="{D3133CC2-383B-42F8-B1A9-08D5B4E03540}" type="presOf" srcId="{479D7457-DA83-4194-8737-04D6A8B57C81}" destId="{C70B1F29-E6A4-49DA-8AD0-910F09D054ED}" srcOrd="0" destOrd="0" presId="urn:microsoft.com/office/officeart/2008/layout/LinedList"/>
    <dgm:cxn modelId="{EB2D38C7-B26D-4930-91DC-76EE538FBE01}" type="presOf" srcId="{3EA636A0-F3F0-4A59-9DCA-CF7BEC03312A}" destId="{BC4D78DB-7282-4B87-B26F-BFA0D8BD0E22}" srcOrd="0" destOrd="0" presId="urn:microsoft.com/office/officeart/2008/layout/LinedList"/>
    <dgm:cxn modelId="{90F532DB-5D4B-4ED3-A524-7AEF177AFA8C}" srcId="{629BC9B3-CEBA-40D7-89CB-F7162471CC13}" destId="{3EA636A0-F3F0-4A59-9DCA-CF7BEC03312A}" srcOrd="9" destOrd="0" parTransId="{82DFF074-1C33-4D0D-A9CD-F10B9564C28A}" sibTransId="{D416CB0F-B550-4F90-BB34-D97D171B650E}"/>
    <dgm:cxn modelId="{53CBD7DD-9735-4266-90B1-08BCF9C7F67C}" srcId="{629BC9B3-CEBA-40D7-89CB-F7162471CC13}" destId="{479D7457-DA83-4194-8737-04D6A8B57C81}" srcOrd="0" destOrd="0" parTransId="{0FDA2C09-D52F-4A8C-A631-49772A8DC5F6}" sibTransId="{F1053DFB-7E2F-43B0-B582-188E7F8F64D3}"/>
    <dgm:cxn modelId="{3D3138EE-58C4-40F6-A0FD-EB7BADC3F1B7}" type="presOf" srcId="{3A5002A1-E9FE-4581-944E-64B17803067E}" destId="{4026D9DD-0401-4080-A800-26702021C439}" srcOrd="0" destOrd="0" presId="urn:microsoft.com/office/officeart/2008/layout/LinedList"/>
    <dgm:cxn modelId="{8B2C14F3-2328-48CA-BEA9-07C4D8A6F112}" srcId="{629BC9B3-CEBA-40D7-89CB-F7162471CC13}" destId="{16C27A38-29A5-4052-9AF3-35571FFBB9C5}" srcOrd="5" destOrd="0" parTransId="{426A50B4-85E8-4A6C-938B-6042167732B4}" sibTransId="{60CD99CF-B3F7-4411-9B45-1420220B98D7}"/>
    <dgm:cxn modelId="{BBC89DDB-147A-41BC-868C-6EABB946ADD7}" type="presParOf" srcId="{9C209FA8-B60E-429B-90F5-9BCE3D0402AF}" destId="{BD3E1F41-7E64-4274-9B91-9854C27E5AB3}" srcOrd="0" destOrd="0" presId="urn:microsoft.com/office/officeart/2008/layout/LinedList"/>
    <dgm:cxn modelId="{D0416AE8-F320-4E96-BE60-21C48A7563A0}" type="presParOf" srcId="{9C209FA8-B60E-429B-90F5-9BCE3D0402AF}" destId="{825FF548-C7D7-4979-AB9A-D64F15404287}" srcOrd="1" destOrd="0" presId="urn:microsoft.com/office/officeart/2008/layout/LinedList"/>
    <dgm:cxn modelId="{0A23D93C-6D46-489E-B5D4-65847C8F9456}" type="presParOf" srcId="{825FF548-C7D7-4979-AB9A-D64F15404287}" destId="{C70B1F29-E6A4-49DA-8AD0-910F09D054ED}" srcOrd="0" destOrd="0" presId="urn:microsoft.com/office/officeart/2008/layout/LinedList"/>
    <dgm:cxn modelId="{95FF4BA7-FB58-4823-8E7B-6FF4E92E5C9D}" type="presParOf" srcId="{825FF548-C7D7-4979-AB9A-D64F15404287}" destId="{460C3F75-E227-46BC-BD2E-CBE2AAAAAE4F}" srcOrd="1" destOrd="0" presId="urn:microsoft.com/office/officeart/2008/layout/LinedList"/>
    <dgm:cxn modelId="{DB013435-ED33-4466-ABB2-701EF976F99E}" type="presParOf" srcId="{9C209FA8-B60E-429B-90F5-9BCE3D0402AF}" destId="{F494BC66-8D82-4564-88FF-16723EEF810E}" srcOrd="2" destOrd="0" presId="urn:microsoft.com/office/officeart/2008/layout/LinedList"/>
    <dgm:cxn modelId="{58ADA396-55D5-4AD1-A887-7A8FBDAF67DE}" type="presParOf" srcId="{9C209FA8-B60E-429B-90F5-9BCE3D0402AF}" destId="{D296DF8A-6F20-4C99-BA0E-4C8E90D4BF91}" srcOrd="3" destOrd="0" presId="urn:microsoft.com/office/officeart/2008/layout/LinedList"/>
    <dgm:cxn modelId="{139859D9-9B60-4C59-B4E8-09BE15A30F56}" type="presParOf" srcId="{D296DF8A-6F20-4C99-BA0E-4C8E90D4BF91}" destId="{6C0EA3BD-0127-4E3D-9B6D-81CCA6CD1EED}" srcOrd="0" destOrd="0" presId="urn:microsoft.com/office/officeart/2008/layout/LinedList"/>
    <dgm:cxn modelId="{C30BDB90-628B-4CD7-88BE-D82AD9AE2F47}" type="presParOf" srcId="{D296DF8A-6F20-4C99-BA0E-4C8E90D4BF91}" destId="{8A12B96C-17E9-4847-8447-ED02BC10AF4F}" srcOrd="1" destOrd="0" presId="urn:microsoft.com/office/officeart/2008/layout/LinedList"/>
    <dgm:cxn modelId="{CB3CFB8F-9CC9-4557-AFB0-C97EE4E14BDA}" type="presParOf" srcId="{9C209FA8-B60E-429B-90F5-9BCE3D0402AF}" destId="{B62D7689-AB7B-47D0-A156-FAC00C7A658A}" srcOrd="4" destOrd="0" presId="urn:microsoft.com/office/officeart/2008/layout/LinedList"/>
    <dgm:cxn modelId="{2CEB8061-36D1-4AC1-8B54-CC10D24C63C1}" type="presParOf" srcId="{9C209FA8-B60E-429B-90F5-9BCE3D0402AF}" destId="{57FD5D94-65BC-4E98-BC0F-7A727E78728F}" srcOrd="5" destOrd="0" presId="urn:microsoft.com/office/officeart/2008/layout/LinedList"/>
    <dgm:cxn modelId="{2C6B77D3-F3F3-4E47-A2F7-75D62B180747}" type="presParOf" srcId="{57FD5D94-65BC-4E98-BC0F-7A727E78728F}" destId="{ADE538FC-5E7B-4624-BE64-1C24479123AE}" srcOrd="0" destOrd="0" presId="urn:microsoft.com/office/officeart/2008/layout/LinedList"/>
    <dgm:cxn modelId="{3EC46B42-7C0F-4ACA-9C58-9CE9EA28ADEA}" type="presParOf" srcId="{57FD5D94-65BC-4E98-BC0F-7A727E78728F}" destId="{FB022787-2C95-42E5-BB38-36220896747B}" srcOrd="1" destOrd="0" presId="urn:microsoft.com/office/officeart/2008/layout/LinedList"/>
    <dgm:cxn modelId="{CCE1336A-2B2C-482D-A8EF-D8CF1ABA9A0D}" type="presParOf" srcId="{9C209FA8-B60E-429B-90F5-9BCE3D0402AF}" destId="{B6B02C67-484C-45B8-BE0C-13FBA06086D4}" srcOrd="6" destOrd="0" presId="urn:microsoft.com/office/officeart/2008/layout/LinedList"/>
    <dgm:cxn modelId="{FBF7E4B0-2E33-4E0B-B5F9-0E0059E50FC7}" type="presParOf" srcId="{9C209FA8-B60E-429B-90F5-9BCE3D0402AF}" destId="{1F7962BC-E568-4C5A-A568-191CC28A2E45}" srcOrd="7" destOrd="0" presId="urn:microsoft.com/office/officeart/2008/layout/LinedList"/>
    <dgm:cxn modelId="{FBB682E0-1FBE-4894-8260-D861E3EAACCD}" type="presParOf" srcId="{1F7962BC-E568-4C5A-A568-191CC28A2E45}" destId="{88A5A447-906F-4616-8BAC-A6AFC3C6CCDC}" srcOrd="0" destOrd="0" presId="urn:microsoft.com/office/officeart/2008/layout/LinedList"/>
    <dgm:cxn modelId="{B76C7BB9-1DB1-424B-971B-2D239315EAB3}" type="presParOf" srcId="{1F7962BC-E568-4C5A-A568-191CC28A2E45}" destId="{146E693E-DB2F-4D97-85EE-113B3B4DEC36}" srcOrd="1" destOrd="0" presId="urn:microsoft.com/office/officeart/2008/layout/LinedList"/>
    <dgm:cxn modelId="{F7C073C8-824D-4BE4-99D1-2E6B10FF8D92}" type="presParOf" srcId="{9C209FA8-B60E-429B-90F5-9BCE3D0402AF}" destId="{A14FE69F-9909-41E6-B7CB-52F353FDA36C}" srcOrd="8" destOrd="0" presId="urn:microsoft.com/office/officeart/2008/layout/LinedList"/>
    <dgm:cxn modelId="{4D1C6E45-B4B6-43AE-9890-371C530B62F2}" type="presParOf" srcId="{9C209FA8-B60E-429B-90F5-9BCE3D0402AF}" destId="{C91926C0-43A6-4DFD-937E-D6387FB79F3E}" srcOrd="9" destOrd="0" presId="urn:microsoft.com/office/officeart/2008/layout/LinedList"/>
    <dgm:cxn modelId="{D95B0D31-5C62-431A-AC6A-87A779CD78FA}" type="presParOf" srcId="{C91926C0-43A6-4DFD-937E-D6387FB79F3E}" destId="{2951F286-2EC8-41CE-B7F6-D5279CF71CBB}" srcOrd="0" destOrd="0" presId="urn:microsoft.com/office/officeart/2008/layout/LinedList"/>
    <dgm:cxn modelId="{04378ECF-43BF-4E04-980E-DAC52A192815}" type="presParOf" srcId="{C91926C0-43A6-4DFD-937E-D6387FB79F3E}" destId="{EF2B572B-DFF6-43FB-B39B-6F1E28B2263C}" srcOrd="1" destOrd="0" presId="urn:microsoft.com/office/officeart/2008/layout/LinedList"/>
    <dgm:cxn modelId="{E7AB8522-18D5-42F6-A768-2C1AC5141CA2}" type="presParOf" srcId="{9C209FA8-B60E-429B-90F5-9BCE3D0402AF}" destId="{199D9749-B281-4474-9734-360F5AE90A6A}" srcOrd="10" destOrd="0" presId="urn:microsoft.com/office/officeart/2008/layout/LinedList"/>
    <dgm:cxn modelId="{4C410640-0E9D-4BD9-96FA-102D29C13CBF}" type="presParOf" srcId="{9C209FA8-B60E-429B-90F5-9BCE3D0402AF}" destId="{53606B32-3F3E-479E-84CC-00B29CA017A2}" srcOrd="11" destOrd="0" presId="urn:microsoft.com/office/officeart/2008/layout/LinedList"/>
    <dgm:cxn modelId="{E5638AD1-4D5C-48DF-9951-CB3FBF7362E5}" type="presParOf" srcId="{53606B32-3F3E-479E-84CC-00B29CA017A2}" destId="{876F70B3-3CA2-4EE4-A031-70DEFA86C1CE}" srcOrd="0" destOrd="0" presId="urn:microsoft.com/office/officeart/2008/layout/LinedList"/>
    <dgm:cxn modelId="{8BDD6C77-ABA6-402F-9E80-DA13CBBC987B}" type="presParOf" srcId="{53606B32-3F3E-479E-84CC-00B29CA017A2}" destId="{415A7D79-3DF3-4116-9517-CC6522FE79D6}" srcOrd="1" destOrd="0" presId="urn:microsoft.com/office/officeart/2008/layout/LinedList"/>
    <dgm:cxn modelId="{3373267A-CEE5-4259-88FE-7AE0409C6C19}" type="presParOf" srcId="{9C209FA8-B60E-429B-90F5-9BCE3D0402AF}" destId="{196DA4B1-B4EC-49C6-88EC-7502F5770104}" srcOrd="12" destOrd="0" presId="urn:microsoft.com/office/officeart/2008/layout/LinedList"/>
    <dgm:cxn modelId="{E9F9EFBB-A0A8-4E1A-A309-7705B87B813B}" type="presParOf" srcId="{9C209FA8-B60E-429B-90F5-9BCE3D0402AF}" destId="{61EC8416-D7B9-4AA1-B34B-268EFC80652C}" srcOrd="13" destOrd="0" presId="urn:microsoft.com/office/officeart/2008/layout/LinedList"/>
    <dgm:cxn modelId="{065326A3-B4F2-4520-AE4F-C9E20EFD3903}" type="presParOf" srcId="{61EC8416-D7B9-4AA1-B34B-268EFC80652C}" destId="{DAA62454-44EC-49C0-AAF8-8E674FDF2812}" srcOrd="0" destOrd="0" presId="urn:microsoft.com/office/officeart/2008/layout/LinedList"/>
    <dgm:cxn modelId="{938052EC-2A15-4390-81EE-AC9B054DDB78}" type="presParOf" srcId="{61EC8416-D7B9-4AA1-B34B-268EFC80652C}" destId="{8EA3A826-AF12-4AAA-9342-5486DF983AFB}" srcOrd="1" destOrd="0" presId="urn:microsoft.com/office/officeart/2008/layout/LinedList"/>
    <dgm:cxn modelId="{2D67A117-4D66-43C9-A760-4EE4E96AD887}" type="presParOf" srcId="{9C209FA8-B60E-429B-90F5-9BCE3D0402AF}" destId="{11348662-61BC-46B9-984A-221E937539B5}" srcOrd="14" destOrd="0" presId="urn:microsoft.com/office/officeart/2008/layout/LinedList"/>
    <dgm:cxn modelId="{E4201D71-5EDA-45C7-A049-D1C0603CB54F}" type="presParOf" srcId="{9C209FA8-B60E-429B-90F5-9BCE3D0402AF}" destId="{8D92039F-4B3E-44DF-8140-30FE944545B6}" srcOrd="15" destOrd="0" presId="urn:microsoft.com/office/officeart/2008/layout/LinedList"/>
    <dgm:cxn modelId="{C1979080-BF1F-4399-9087-8645AA43F920}" type="presParOf" srcId="{8D92039F-4B3E-44DF-8140-30FE944545B6}" destId="{4026D9DD-0401-4080-A800-26702021C439}" srcOrd="0" destOrd="0" presId="urn:microsoft.com/office/officeart/2008/layout/LinedList"/>
    <dgm:cxn modelId="{4B03A1FE-7C83-4238-8E2B-7D47CC2F8A5E}" type="presParOf" srcId="{8D92039F-4B3E-44DF-8140-30FE944545B6}" destId="{74DAC4BE-0DDF-4B7D-B18E-A4CAC15FD09D}" srcOrd="1" destOrd="0" presId="urn:microsoft.com/office/officeart/2008/layout/LinedList"/>
    <dgm:cxn modelId="{B9BABFBD-7353-434F-BF22-1010DC9C22D4}" type="presParOf" srcId="{9C209FA8-B60E-429B-90F5-9BCE3D0402AF}" destId="{8056973B-971F-402B-B226-B5123C2B2849}" srcOrd="16" destOrd="0" presId="urn:microsoft.com/office/officeart/2008/layout/LinedList"/>
    <dgm:cxn modelId="{442AC9BE-9C2B-411E-80C3-6BF8C9B4B580}" type="presParOf" srcId="{9C209FA8-B60E-429B-90F5-9BCE3D0402AF}" destId="{3AF6D84F-8DC2-4E67-9C17-331949B5237F}" srcOrd="17" destOrd="0" presId="urn:microsoft.com/office/officeart/2008/layout/LinedList"/>
    <dgm:cxn modelId="{6C9A6690-B57E-42A6-9D68-3F3B3BBBE6E4}" type="presParOf" srcId="{3AF6D84F-8DC2-4E67-9C17-331949B5237F}" destId="{8BDC6B83-9782-47F1-AD69-597361D0E166}" srcOrd="0" destOrd="0" presId="urn:microsoft.com/office/officeart/2008/layout/LinedList"/>
    <dgm:cxn modelId="{AD18CAAF-4139-4DEB-95EE-7B6659D520EC}" type="presParOf" srcId="{3AF6D84F-8DC2-4E67-9C17-331949B5237F}" destId="{9233C30A-8F52-4FB1-B899-76734E0E5B78}" srcOrd="1" destOrd="0" presId="urn:microsoft.com/office/officeart/2008/layout/LinedList"/>
    <dgm:cxn modelId="{039CF076-B34E-4EC7-A977-330C1BA0F524}" type="presParOf" srcId="{9C209FA8-B60E-429B-90F5-9BCE3D0402AF}" destId="{9F79980A-4C97-4362-92C0-94F172316565}" srcOrd="18" destOrd="0" presId="urn:microsoft.com/office/officeart/2008/layout/LinedList"/>
    <dgm:cxn modelId="{707D58A8-7C48-4D54-984A-A196DD5CB92D}" type="presParOf" srcId="{9C209FA8-B60E-429B-90F5-9BCE3D0402AF}" destId="{956D3D8B-3EE4-4B83-957F-4200111F9937}" srcOrd="19" destOrd="0" presId="urn:microsoft.com/office/officeart/2008/layout/LinedList"/>
    <dgm:cxn modelId="{EC8422C0-6500-4C78-ADBC-6E7182F5AD7B}" type="presParOf" srcId="{956D3D8B-3EE4-4B83-957F-4200111F9937}" destId="{BC4D78DB-7282-4B87-B26F-BFA0D8BD0E22}" srcOrd="0" destOrd="0" presId="urn:microsoft.com/office/officeart/2008/layout/LinedList"/>
    <dgm:cxn modelId="{ED067408-6D8B-497D-B8B3-52C529D30ABE}" type="presParOf" srcId="{956D3D8B-3EE4-4B83-957F-4200111F9937}" destId="{AAB2CF56-C93D-4C8C-AD2F-4F7039CBAC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E1F41-7E64-4274-9B91-9854C27E5AB3}">
      <dsp:nvSpPr>
        <dsp:cNvPr id="0" name=""/>
        <dsp:cNvSpPr/>
      </dsp:nvSpPr>
      <dsp:spPr>
        <a:xfrm>
          <a:off x="0" y="640"/>
          <a:ext cx="6391275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70B1F29-E6A4-49DA-8AD0-910F09D054ED}">
      <dsp:nvSpPr>
        <dsp:cNvPr id="0" name=""/>
        <dsp:cNvSpPr/>
      </dsp:nvSpPr>
      <dsp:spPr>
        <a:xfrm>
          <a:off x="0" y="640"/>
          <a:ext cx="6391275" cy="52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1. Rafael Nadal</a:t>
          </a:r>
        </a:p>
      </dsp:txBody>
      <dsp:txXfrm>
        <a:off x="0" y="640"/>
        <a:ext cx="6391275" cy="524540"/>
      </dsp:txXfrm>
    </dsp:sp>
    <dsp:sp modelId="{F494BC66-8D82-4564-88FF-16723EEF810E}">
      <dsp:nvSpPr>
        <dsp:cNvPr id="0" name=""/>
        <dsp:cNvSpPr/>
      </dsp:nvSpPr>
      <dsp:spPr>
        <a:xfrm>
          <a:off x="0" y="525181"/>
          <a:ext cx="6391275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0EA3BD-0127-4E3D-9B6D-81CCA6CD1EED}">
      <dsp:nvSpPr>
        <dsp:cNvPr id="0" name=""/>
        <dsp:cNvSpPr/>
      </dsp:nvSpPr>
      <dsp:spPr>
        <a:xfrm>
          <a:off x="0" y="525181"/>
          <a:ext cx="6391275" cy="52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2. David Ferrer</a:t>
          </a:r>
        </a:p>
      </dsp:txBody>
      <dsp:txXfrm>
        <a:off x="0" y="525181"/>
        <a:ext cx="6391275" cy="524540"/>
      </dsp:txXfrm>
    </dsp:sp>
    <dsp:sp modelId="{B62D7689-AB7B-47D0-A156-FAC00C7A658A}">
      <dsp:nvSpPr>
        <dsp:cNvPr id="0" name=""/>
        <dsp:cNvSpPr/>
      </dsp:nvSpPr>
      <dsp:spPr>
        <a:xfrm>
          <a:off x="0" y="1049721"/>
          <a:ext cx="6391275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DE538FC-5E7B-4624-BE64-1C24479123AE}">
      <dsp:nvSpPr>
        <dsp:cNvPr id="0" name=""/>
        <dsp:cNvSpPr/>
      </dsp:nvSpPr>
      <dsp:spPr>
        <a:xfrm>
          <a:off x="0" y="1049721"/>
          <a:ext cx="6391275" cy="52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3. Dominic </a:t>
          </a:r>
          <a:r>
            <a:rPr lang="en-US" sz="2400" kern="1200" dirty="0" err="1"/>
            <a:t>Thiem</a:t>
          </a:r>
          <a:endParaRPr lang="en-US" sz="2400" kern="1200" dirty="0"/>
        </a:p>
      </dsp:txBody>
      <dsp:txXfrm>
        <a:off x="0" y="1049721"/>
        <a:ext cx="6391275" cy="524540"/>
      </dsp:txXfrm>
    </dsp:sp>
    <dsp:sp modelId="{B6B02C67-484C-45B8-BE0C-13FBA06086D4}">
      <dsp:nvSpPr>
        <dsp:cNvPr id="0" name=""/>
        <dsp:cNvSpPr/>
      </dsp:nvSpPr>
      <dsp:spPr>
        <a:xfrm>
          <a:off x="0" y="1574262"/>
          <a:ext cx="6391275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8A5A447-906F-4616-8BAC-A6AFC3C6CCDC}">
      <dsp:nvSpPr>
        <dsp:cNvPr id="0" name=""/>
        <dsp:cNvSpPr/>
      </dsp:nvSpPr>
      <dsp:spPr>
        <a:xfrm>
          <a:off x="0" y="1574262"/>
          <a:ext cx="6391275" cy="52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4. Pablo Cuevas</a:t>
          </a:r>
        </a:p>
      </dsp:txBody>
      <dsp:txXfrm>
        <a:off x="0" y="1574262"/>
        <a:ext cx="6391275" cy="524540"/>
      </dsp:txXfrm>
    </dsp:sp>
    <dsp:sp modelId="{A14FE69F-9909-41E6-B7CB-52F353FDA36C}">
      <dsp:nvSpPr>
        <dsp:cNvPr id="0" name=""/>
        <dsp:cNvSpPr/>
      </dsp:nvSpPr>
      <dsp:spPr>
        <a:xfrm>
          <a:off x="0" y="2098802"/>
          <a:ext cx="6391275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51F286-2EC8-41CE-B7F6-D5279CF71CBB}">
      <dsp:nvSpPr>
        <dsp:cNvPr id="0" name=""/>
        <dsp:cNvSpPr/>
      </dsp:nvSpPr>
      <dsp:spPr>
        <a:xfrm>
          <a:off x="0" y="2098802"/>
          <a:ext cx="6391275" cy="52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5. Albert Ramos</a:t>
          </a:r>
        </a:p>
      </dsp:txBody>
      <dsp:txXfrm>
        <a:off x="0" y="2098802"/>
        <a:ext cx="6391275" cy="524540"/>
      </dsp:txXfrm>
    </dsp:sp>
    <dsp:sp modelId="{199D9749-B281-4474-9734-360F5AE90A6A}">
      <dsp:nvSpPr>
        <dsp:cNvPr id="0" name=""/>
        <dsp:cNvSpPr/>
      </dsp:nvSpPr>
      <dsp:spPr>
        <a:xfrm>
          <a:off x="0" y="2623343"/>
          <a:ext cx="6391275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76F70B3-3CA2-4EE4-A031-70DEFA86C1CE}">
      <dsp:nvSpPr>
        <dsp:cNvPr id="0" name=""/>
        <dsp:cNvSpPr/>
      </dsp:nvSpPr>
      <dsp:spPr>
        <a:xfrm>
          <a:off x="0" y="2623343"/>
          <a:ext cx="6391275" cy="52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6. Fabio </a:t>
          </a:r>
          <a:r>
            <a:rPr lang="en-US" sz="2400" kern="1200" dirty="0" err="1"/>
            <a:t>Fogini</a:t>
          </a:r>
          <a:endParaRPr lang="en-US" sz="2400" kern="1200" dirty="0"/>
        </a:p>
      </dsp:txBody>
      <dsp:txXfrm>
        <a:off x="0" y="2623343"/>
        <a:ext cx="6391275" cy="524540"/>
      </dsp:txXfrm>
    </dsp:sp>
    <dsp:sp modelId="{196DA4B1-B4EC-49C6-88EC-7502F5770104}">
      <dsp:nvSpPr>
        <dsp:cNvPr id="0" name=""/>
        <dsp:cNvSpPr/>
      </dsp:nvSpPr>
      <dsp:spPr>
        <a:xfrm>
          <a:off x="0" y="3147884"/>
          <a:ext cx="6391275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A62454-44EC-49C0-AAF8-8E674FDF2812}">
      <dsp:nvSpPr>
        <dsp:cNvPr id="0" name=""/>
        <dsp:cNvSpPr/>
      </dsp:nvSpPr>
      <dsp:spPr>
        <a:xfrm>
          <a:off x="0" y="3147884"/>
          <a:ext cx="6391275" cy="52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7. Andy Murray</a:t>
          </a:r>
        </a:p>
      </dsp:txBody>
      <dsp:txXfrm>
        <a:off x="0" y="3147884"/>
        <a:ext cx="6391275" cy="524540"/>
      </dsp:txXfrm>
    </dsp:sp>
    <dsp:sp modelId="{11348662-61BC-46B9-984A-221E937539B5}">
      <dsp:nvSpPr>
        <dsp:cNvPr id="0" name=""/>
        <dsp:cNvSpPr/>
      </dsp:nvSpPr>
      <dsp:spPr>
        <a:xfrm>
          <a:off x="0" y="3672424"/>
          <a:ext cx="6391275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026D9DD-0401-4080-A800-26702021C439}">
      <dsp:nvSpPr>
        <dsp:cNvPr id="0" name=""/>
        <dsp:cNvSpPr/>
      </dsp:nvSpPr>
      <dsp:spPr>
        <a:xfrm>
          <a:off x="0" y="3672424"/>
          <a:ext cx="6391275" cy="52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8. Novak Djokovic</a:t>
          </a:r>
        </a:p>
      </dsp:txBody>
      <dsp:txXfrm>
        <a:off x="0" y="3672424"/>
        <a:ext cx="6391275" cy="524540"/>
      </dsp:txXfrm>
    </dsp:sp>
    <dsp:sp modelId="{8056973B-971F-402B-B226-B5123C2B2849}">
      <dsp:nvSpPr>
        <dsp:cNvPr id="0" name=""/>
        <dsp:cNvSpPr/>
      </dsp:nvSpPr>
      <dsp:spPr>
        <a:xfrm>
          <a:off x="0" y="4196965"/>
          <a:ext cx="6391275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BDC6B83-9782-47F1-AD69-597361D0E166}">
      <dsp:nvSpPr>
        <dsp:cNvPr id="0" name=""/>
        <dsp:cNvSpPr/>
      </dsp:nvSpPr>
      <dsp:spPr>
        <a:xfrm>
          <a:off x="0" y="4196965"/>
          <a:ext cx="6391275" cy="52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9. </a:t>
          </a:r>
          <a:r>
            <a:rPr lang="en-US" sz="2400" b="0" i="0" kern="1200" dirty="0"/>
            <a:t>Pablo </a:t>
          </a:r>
          <a:r>
            <a:rPr lang="en-US" sz="2400" b="0" i="0" kern="1200" dirty="0" err="1"/>
            <a:t>Carreño</a:t>
          </a:r>
          <a:r>
            <a:rPr lang="en-US" sz="2400" b="0" i="0" kern="1200" dirty="0"/>
            <a:t> </a:t>
          </a:r>
          <a:r>
            <a:rPr lang="en-US" sz="2400" b="0" i="0" kern="1200" dirty="0" err="1"/>
            <a:t>Busta</a:t>
          </a:r>
          <a:endParaRPr lang="en-US" sz="2400" kern="1200" dirty="0"/>
        </a:p>
      </dsp:txBody>
      <dsp:txXfrm>
        <a:off x="0" y="4196965"/>
        <a:ext cx="6391275" cy="524540"/>
      </dsp:txXfrm>
    </dsp:sp>
    <dsp:sp modelId="{9F79980A-4C97-4362-92C0-94F172316565}">
      <dsp:nvSpPr>
        <dsp:cNvPr id="0" name=""/>
        <dsp:cNvSpPr/>
      </dsp:nvSpPr>
      <dsp:spPr>
        <a:xfrm>
          <a:off x="0" y="4721505"/>
          <a:ext cx="6391275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4D78DB-7282-4B87-B26F-BFA0D8BD0E22}">
      <dsp:nvSpPr>
        <dsp:cNvPr id="0" name=""/>
        <dsp:cNvSpPr/>
      </dsp:nvSpPr>
      <dsp:spPr>
        <a:xfrm>
          <a:off x="0" y="4721505"/>
          <a:ext cx="6391275" cy="52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10. </a:t>
          </a:r>
          <a:r>
            <a:rPr lang="en-US" sz="2400" kern="1200" dirty="0" err="1"/>
            <a:t>Borna</a:t>
          </a:r>
          <a:r>
            <a:rPr lang="en-US" sz="2400" kern="1200" dirty="0"/>
            <a:t> </a:t>
          </a:r>
          <a:r>
            <a:rPr lang="en-US" sz="2400" kern="1200" dirty="0" err="1"/>
            <a:t>Coric</a:t>
          </a:r>
          <a:endParaRPr lang="en-US" sz="2400" kern="1200" dirty="0"/>
        </a:p>
      </dsp:txBody>
      <dsp:txXfrm>
        <a:off x="0" y="4721505"/>
        <a:ext cx="6391275" cy="524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rk349@nyu.edu" TargetMode="External"/><Relationship Id="rId4" Type="http://schemas.openxmlformats.org/officeDocument/2006/relationships/hyperlink" Target="mailto:aj1973@nyu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4.svg"/><Relationship Id="rId7" Type="http://schemas.openxmlformats.org/officeDocument/2006/relationships/image" Target="../media/image8.gif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EB6E5C-8EEE-4232-B2EC-1EC130A0A7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972" b="8944"/>
          <a:stretch/>
        </p:blipFill>
        <p:spPr>
          <a:xfrm>
            <a:off x="488413" y="476071"/>
            <a:ext cx="9715176" cy="5904416"/>
          </a:xfrm>
          <a:custGeom>
            <a:avLst/>
            <a:gdLst>
              <a:gd name="connsiteX0" fmla="*/ 0 w 11862435"/>
              <a:gd name="connsiteY0" fmla="*/ 0 h 6858000"/>
              <a:gd name="connsiteX1" fmla="*/ 2537458 w 11862435"/>
              <a:gd name="connsiteY1" fmla="*/ 0 h 6858000"/>
              <a:gd name="connsiteX2" fmla="*/ 3074669 w 11862435"/>
              <a:gd name="connsiteY2" fmla="*/ 0 h 6858000"/>
              <a:gd name="connsiteX3" fmla="*/ 3784383 w 11862435"/>
              <a:gd name="connsiteY3" fmla="*/ 0 h 6858000"/>
              <a:gd name="connsiteX4" fmla="*/ 8686282 w 11862435"/>
              <a:gd name="connsiteY4" fmla="*/ 0 h 6858000"/>
              <a:gd name="connsiteX5" fmla="*/ 11862435 w 11862435"/>
              <a:gd name="connsiteY5" fmla="*/ 6857999 h 6858000"/>
              <a:gd name="connsiteX6" fmla="*/ 5896483 w 11862435"/>
              <a:gd name="connsiteY6" fmla="*/ 6857999 h 6858000"/>
              <a:gd name="connsiteX7" fmla="*/ 5896483 w 11862435"/>
              <a:gd name="connsiteY7" fmla="*/ 6858000 h 6858000"/>
              <a:gd name="connsiteX8" fmla="*/ 3074669 w 11862435"/>
              <a:gd name="connsiteY8" fmla="*/ 6858000 h 6858000"/>
              <a:gd name="connsiteX9" fmla="*/ 2537458 w 11862435"/>
              <a:gd name="connsiteY9" fmla="*/ 6858000 h 6858000"/>
              <a:gd name="connsiteX10" fmla="*/ 0 w 1186243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2435" h="6858000">
                <a:moveTo>
                  <a:pt x="0" y="0"/>
                </a:moveTo>
                <a:lnTo>
                  <a:pt x="2537458" y="0"/>
                </a:lnTo>
                <a:lnTo>
                  <a:pt x="3074669" y="0"/>
                </a:lnTo>
                <a:lnTo>
                  <a:pt x="3784383" y="0"/>
                </a:lnTo>
                <a:lnTo>
                  <a:pt x="8686282" y="0"/>
                </a:lnTo>
                <a:lnTo>
                  <a:pt x="11862435" y="6857999"/>
                </a:lnTo>
                <a:lnTo>
                  <a:pt x="5896483" y="6857999"/>
                </a:lnTo>
                <a:lnTo>
                  <a:pt x="5896483" y="6858000"/>
                </a:lnTo>
                <a:lnTo>
                  <a:pt x="3074669" y="6858000"/>
                </a:lnTo>
                <a:lnTo>
                  <a:pt x="253745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12700" dist="50800" dir="54000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2CDDA17-0933-4E78-ACB2-BA993DE93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717" y="1923068"/>
            <a:ext cx="4633104" cy="3761293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Big Data project on the enormous data of the sport</a:t>
            </a:r>
          </a:p>
          <a:p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members:	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Arhant Jain (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aj1973@nyu.edu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Chintan Kotadiya (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crk349@nyu.edu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Harshit Singh (</a:t>
            </a: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hps257@nyu.edu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8FD37C-2714-4900-836B-BE42044391FF}"/>
              </a:ext>
            </a:extLst>
          </p:cNvPr>
          <p:cNvSpPr/>
          <p:nvPr/>
        </p:nvSpPr>
        <p:spPr>
          <a:xfrm>
            <a:off x="929748" y="889983"/>
            <a:ext cx="36583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ighlight>
                  <a:srgbClr val="C0C0C0"/>
                </a:highlight>
              </a:rPr>
              <a:t>TENNIS 360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386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86B78FB-B0BB-4AA4-B368-032E83E0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036" y="573022"/>
            <a:ext cx="8825658" cy="86142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Spark Analysis – 2: First Grand Slam winning Likelihood (Men’s)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7754B-8564-4980-BABE-83F1700DE7A3}"/>
              </a:ext>
            </a:extLst>
          </p:cNvPr>
          <p:cNvSpPr txBox="1"/>
          <p:nvPr/>
        </p:nvSpPr>
        <p:spPr>
          <a:xfrm>
            <a:off x="405353" y="2946545"/>
            <a:ext cx="16017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Points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(Based on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Ranking,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Prize Money,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and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Non GS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titles won)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67F15-18EC-40E0-AFC8-7092A1C91F07}"/>
              </a:ext>
            </a:extLst>
          </p:cNvPr>
          <p:cNvSpPr txBox="1"/>
          <p:nvPr/>
        </p:nvSpPr>
        <p:spPr>
          <a:xfrm>
            <a:off x="5596694" y="640589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Players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9C9EDC-49C5-4A9F-8A4D-782470954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18" y="1396734"/>
            <a:ext cx="9806984" cy="492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7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86B78FB-B0BB-4AA4-B368-032E83E0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036" y="573022"/>
            <a:ext cx="8825658" cy="86142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Spark Analysis – 2: First Grand Slam winning Likelihood (</a:t>
            </a:r>
            <a:r>
              <a:rPr lang="en-US" sz="2800" b="1" dirty="0" err="1">
                <a:solidFill>
                  <a:schemeClr val="bg1"/>
                </a:solidFill>
              </a:rPr>
              <a:t>WOMen’s</a:t>
            </a:r>
            <a:r>
              <a:rPr lang="en-US" sz="2800" b="1" dirty="0">
                <a:solidFill>
                  <a:schemeClr val="bg1"/>
                </a:solidFill>
              </a:rPr>
              <a:t>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7754B-8564-4980-BABE-83F1700DE7A3}"/>
              </a:ext>
            </a:extLst>
          </p:cNvPr>
          <p:cNvSpPr txBox="1"/>
          <p:nvPr/>
        </p:nvSpPr>
        <p:spPr>
          <a:xfrm>
            <a:off x="405353" y="2946545"/>
            <a:ext cx="16017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Points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(Based on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Ranking,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Prize Money,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and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Non GS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titles won)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67F15-18EC-40E0-AFC8-7092A1C91F07}"/>
              </a:ext>
            </a:extLst>
          </p:cNvPr>
          <p:cNvSpPr txBox="1"/>
          <p:nvPr/>
        </p:nvSpPr>
        <p:spPr>
          <a:xfrm>
            <a:off x="5596694" y="640589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Players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5939B0-4801-41EC-9D89-576CDA9D7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335" y="1394911"/>
            <a:ext cx="9605914" cy="491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56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86B78FB-B0BB-4AA4-B368-032E83E0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036" y="573022"/>
            <a:ext cx="8825658" cy="86142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Spark Analysis – 3: LIKELIHOOD OF REACHING ATP #1 (Men’s)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7754B-8564-4980-BABE-83F1700DE7A3}"/>
              </a:ext>
            </a:extLst>
          </p:cNvPr>
          <p:cNvSpPr txBox="1"/>
          <p:nvPr/>
        </p:nvSpPr>
        <p:spPr>
          <a:xfrm>
            <a:off x="376499" y="2946545"/>
            <a:ext cx="16594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Points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(Based on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GS titles,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Prize Money,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and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Non GS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titles won)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67F15-18EC-40E0-AFC8-7092A1C91F07}"/>
              </a:ext>
            </a:extLst>
          </p:cNvPr>
          <p:cNvSpPr txBox="1"/>
          <p:nvPr/>
        </p:nvSpPr>
        <p:spPr>
          <a:xfrm>
            <a:off x="5596694" y="640589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5A2CB-FABB-4F6C-AA9F-08F33028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929" y="1493818"/>
            <a:ext cx="9581035" cy="479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86B78FB-B0BB-4AA4-B368-032E83E0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036" y="573022"/>
            <a:ext cx="8825658" cy="86142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Spark Analysis – 3: LIKELIHOOD OF REACHING WTA #1 (</a:t>
            </a:r>
            <a:r>
              <a:rPr lang="en-US" sz="2800" b="1" dirty="0" err="1">
                <a:solidFill>
                  <a:schemeClr val="bg1"/>
                </a:solidFill>
              </a:rPr>
              <a:t>WOMen’s</a:t>
            </a:r>
            <a:r>
              <a:rPr lang="en-US" sz="2800" b="1" dirty="0">
                <a:solidFill>
                  <a:schemeClr val="bg1"/>
                </a:solidFill>
              </a:rPr>
              <a:t>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7754B-8564-4980-BABE-83F1700DE7A3}"/>
              </a:ext>
            </a:extLst>
          </p:cNvPr>
          <p:cNvSpPr txBox="1"/>
          <p:nvPr/>
        </p:nvSpPr>
        <p:spPr>
          <a:xfrm>
            <a:off x="631027" y="2955972"/>
            <a:ext cx="2017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Points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(Based on GS titles, Prize Money, and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Non GS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titles won)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67F15-18EC-40E0-AFC8-7092A1C91F07}"/>
              </a:ext>
            </a:extLst>
          </p:cNvPr>
          <p:cNvSpPr txBox="1"/>
          <p:nvPr/>
        </p:nvSpPr>
        <p:spPr>
          <a:xfrm>
            <a:off x="5596694" y="640589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Players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CA21D4-3789-42FF-871E-710AA1B8E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322" y="1519630"/>
            <a:ext cx="8744629" cy="480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10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19E2-B6E3-4AAD-945E-6C6F0E14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CFC1A6-7FF3-489A-BAD6-58176C6CD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008" y="2196445"/>
            <a:ext cx="9029700" cy="4530319"/>
          </a:xfrm>
        </p:spPr>
      </p:pic>
    </p:spTree>
    <p:extLst>
      <p:ext uri="{BB962C8B-B14F-4D97-AF65-F5344CB8AC3E}">
        <p14:creationId xmlns:p14="http://schemas.microsoft.com/office/powerpoint/2010/main" val="3043971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23">
            <a:extLst>
              <a:ext uri="{FF2B5EF4-FFF2-40B4-BE49-F238E27FC236}">
                <a16:creationId xmlns:a16="http://schemas.microsoft.com/office/drawing/2014/main" id="{08BCF048-8940-4354-B9EC-5AD74E283C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C28BCC9-4093-4FD5-83EB-7EC297F513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219E2-B6E3-4AAD-945E-6C6F0E145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3099372" cy="483374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rgbClr val="EBEBEB"/>
                </a:solidFill>
              </a:rPr>
              <a:t>Machine Learning Prediction – ATP for </a:t>
            </a:r>
            <a:br>
              <a:rPr lang="en-US" b="1" dirty="0">
                <a:solidFill>
                  <a:srgbClr val="EBEBEB"/>
                </a:solidFill>
              </a:rPr>
            </a:br>
            <a:r>
              <a:rPr lang="en-US" b="1" dirty="0">
                <a:solidFill>
                  <a:srgbClr val="EBEBEB"/>
                </a:solidFill>
              </a:rPr>
              <a:t>Clay 2018</a:t>
            </a:r>
            <a:br>
              <a:rPr lang="en-US" b="1" dirty="0">
                <a:solidFill>
                  <a:srgbClr val="EBEBEB"/>
                </a:solidFill>
              </a:rPr>
            </a:br>
            <a:br>
              <a:rPr lang="en-US" b="1" dirty="0">
                <a:solidFill>
                  <a:srgbClr val="EBEBEB"/>
                </a:solidFill>
              </a:rPr>
            </a:br>
            <a:r>
              <a:rPr lang="en-US" b="1" dirty="0">
                <a:solidFill>
                  <a:srgbClr val="EBEBEB"/>
                </a:solidFill>
              </a:rPr>
              <a:t>DEMO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36DCCADD-DF87-4022-922F-7E5CFE04E6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513482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1916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DECA11-8F23-4BFB-819D-1C5A97840DE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DBF623-F256-43E8-93AC-B5467A91FD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0" name="Freeform 5">
              <a:extLst>
                <a:ext uri="{FF2B5EF4-FFF2-40B4-BE49-F238E27FC236}">
                  <a16:creationId xmlns:a16="http://schemas.microsoft.com/office/drawing/2014/main" id="{B6AB7373-B022-4BA1-B8E7-D2C342475F5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FF7C8-A0F2-492C-AD80-E74CED0D1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838669">
            <a:off x="2884218" y="1683278"/>
            <a:ext cx="2934265" cy="437897"/>
          </a:xfrm>
          <a:custGeom>
            <a:avLst/>
            <a:gdLst>
              <a:gd name="connsiteX0" fmla="*/ 2934265 w 2934265"/>
              <a:gd name="connsiteY0" fmla="*/ 0 h 437897"/>
              <a:gd name="connsiteX1" fmla="*/ 2888069 w 2934265"/>
              <a:gd name="connsiteY1" fmla="*/ 437897 h 437897"/>
              <a:gd name="connsiteX2" fmla="*/ 2791337 w 2934265"/>
              <a:gd name="connsiteY2" fmla="*/ 437084 h 437897"/>
              <a:gd name="connsiteX3" fmla="*/ 25070 w 2934265"/>
              <a:gd name="connsiteY3" fmla="*/ 208388 h 437897"/>
              <a:gd name="connsiteX4" fmla="*/ 0 w 2934265"/>
              <a:gd name="connsiteY4" fmla="*/ 141220 h 437897"/>
              <a:gd name="connsiteX5" fmla="*/ 157202 w 2934265"/>
              <a:gd name="connsiteY5" fmla="*/ 150137 h 437897"/>
              <a:gd name="connsiteX6" fmla="*/ 237720 w 2934265"/>
              <a:gd name="connsiteY6" fmla="*/ 153470 h 437897"/>
              <a:gd name="connsiteX7" fmla="*/ 320008 w 2934265"/>
              <a:gd name="connsiteY7" fmla="*/ 156970 h 437897"/>
              <a:gd name="connsiteX8" fmla="*/ 403475 w 2934265"/>
              <a:gd name="connsiteY8" fmla="*/ 160304 h 437897"/>
              <a:gd name="connsiteX9" fmla="*/ 487532 w 2934265"/>
              <a:gd name="connsiteY9" fmla="*/ 162387 h 437897"/>
              <a:gd name="connsiteX10" fmla="*/ 573065 w 2934265"/>
              <a:gd name="connsiteY10" fmla="*/ 164387 h 437897"/>
              <a:gd name="connsiteX11" fmla="*/ 660071 w 2934265"/>
              <a:gd name="connsiteY11" fmla="*/ 166470 h 437897"/>
              <a:gd name="connsiteX12" fmla="*/ 748258 w 2934265"/>
              <a:gd name="connsiteY12" fmla="*/ 167887 h 437897"/>
              <a:gd name="connsiteX13" fmla="*/ 837329 w 2934265"/>
              <a:gd name="connsiteY13" fmla="*/ 167887 h 437897"/>
              <a:gd name="connsiteX14" fmla="*/ 927580 w 2934265"/>
              <a:gd name="connsiteY14" fmla="*/ 168470 h 437897"/>
              <a:gd name="connsiteX15" fmla="*/ 1018716 w 2934265"/>
              <a:gd name="connsiteY15" fmla="*/ 167887 h 437897"/>
              <a:gd name="connsiteX16" fmla="*/ 1110736 w 2934265"/>
              <a:gd name="connsiteY16" fmla="*/ 166470 h 437897"/>
              <a:gd name="connsiteX17" fmla="*/ 1203052 w 2934265"/>
              <a:gd name="connsiteY17" fmla="*/ 165137 h 437897"/>
              <a:gd name="connsiteX18" fmla="*/ 1296547 w 2934265"/>
              <a:gd name="connsiteY18" fmla="*/ 162387 h 437897"/>
              <a:gd name="connsiteX19" fmla="*/ 1391222 w 2934265"/>
              <a:gd name="connsiteY19" fmla="*/ 159720 h 437897"/>
              <a:gd name="connsiteX20" fmla="*/ 1485308 w 2934265"/>
              <a:gd name="connsiteY20" fmla="*/ 156220 h 437897"/>
              <a:gd name="connsiteX21" fmla="*/ 1580573 w 2934265"/>
              <a:gd name="connsiteY21" fmla="*/ 151553 h 437897"/>
              <a:gd name="connsiteX22" fmla="*/ 1677017 w 2934265"/>
              <a:gd name="connsiteY22" fmla="*/ 146053 h 437897"/>
              <a:gd name="connsiteX23" fmla="*/ 1773462 w 2934265"/>
              <a:gd name="connsiteY23" fmla="*/ 140636 h 437897"/>
              <a:gd name="connsiteX24" fmla="*/ 1869907 w 2934265"/>
              <a:gd name="connsiteY24" fmla="*/ 133720 h 437897"/>
              <a:gd name="connsiteX25" fmla="*/ 1968121 w 2934265"/>
              <a:gd name="connsiteY25" fmla="*/ 125553 h 437897"/>
              <a:gd name="connsiteX26" fmla="*/ 2064566 w 2934265"/>
              <a:gd name="connsiteY26" fmla="*/ 117386 h 437897"/>
              <a:gd name="connsiteX27" fmla="*/ 2162780 w 2934265"/>
              <a:gd name="connsiteY27" fmla="*/ 107802 h 437897"/>
              <a:gd name="connsiteX28" fmla="*/ 2261880 w 2934265"/>
              <a:gd name="connsiteY28" fmla="*/ 97552 h 437897"/>
              <a:gd name="connsiteX29" fmla="*/ 2359209 w 2934265"/>
              <a:gd name="connsiteY29" fmla="*/ 86635 h 437897"/>
              <a:gd name="connsiteX30" fmla="*/ 2457718 w 2934265"/>
              <a:gd name="connsiteY30" fmla="*/ 73802 h 437897"/>
              <a:gd name="connsiteX31" fmla="*/ 2556228 w 2934265"/>
              <a:gd name="connsiteY31" fmla="*/ 60135 h 437897"/>
              <a:gd name="connsiteX32" fmla="*/ 2654737 w 2934265"/>
              <a:gd name="connsiteY32" fmla="*/ 46552 h 437897"/>
              <a:gd name="connsiteX33" fmla="*/ 2752951 w 2934265"/>
              <a:gd name="connsiteY33" fmla="*/ 30718 h 437897"/>
              <a:gd name="connsiteX34" fmla="*/ 2851166 w 2934265"/>
              <a:gd name="connsiteY34" fmla="*/ 14384 h 43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34265" h="437897">
                <a:moveTo>
                  <a:pt x="2934265" y="0"/>
                </a:moveTo>
                <a:lnTo>
                  <a:pt x="2888069" y="437897"/>
                </a:lnTo>
                <a:lnTo>
                  <a:pt x="2791337" y="437084"/>
                </a:lnTo>
                <a:cubicBezTo>
                  <a:pt x="2010492" y="424446"/>
                  <a:pt x="481578" y="316124"/>
                  <a:pt x="25070" y="208388"/>
                </a:cubicBezTo>
                <a:cubicBezTo>
                  <a:pt x="16811" y="185970"/>
                  <a:pt x="8258" y="163637"/>
                  <a:pt x="0" y="141220"/>
                </a:cubicBezTo>
                <a:lnTo>
                  <a:pt x="157202" y="150137"/>
                </a:lnTo>
                <a:lnTo>
                  <a:pt x="237720" y="153470"/>
                </a:lnTo>
                <a:lnTo>
                  <a:pt x="320008" y="156970"/>
                </a:lnTo>
                <a:lnTo>
                  <a:pt x="403475" y="160304"/>
                </a:lnTo>
                <a:lnTo>
                  <a:pt x="487532" y="162387"/>
                </a:lnTo>
                <a:lnTo>
                  <a:pt x="573065" y="164387"/>
                </a:lnTo>
                <a:lnTo>
                  <a:pt x="660071" y="166470"/>
                </a:lnTo>
                <a:lnTo>
                  <a:pt x="748258" y="167887"/>
                </a:lnTo>
                <a:lnTo>
                  <a:pt x="837329" y="167887"/>
                </a:lnTo>
                <a:lnTo>
                  <a:pt x="927580" y="168470"/>
                </a:lnTo>
                <a:lnTo>
                  <a:pt x="1018716" y="167887"/>
                </a:lnTo>
                <a:lnTo>
                  <a:pt x="1110736" y="166470"/>
                </a:lnTo>
                <a:lnTo>
                  <a:pt x="1203052" y="165137"/>
                </a:lnTo>
                <a:lnTo>
                  <a:pt x="1296547" y="162387"/>
                </a:lnTo>
                <a:lnTo>
                  <a:pt x="1391222" y="159720"/>
                </a:lnTo>
                <a:lnTo>
                  <a:pt x="1485308" y="156220"/>
                </a:lnTo>
                <a:lnTo>
                  <a:pt x="1580573" y="151553"/>
                </a:lnTo>
                <a:lnTo>
                  <a:pt x="1677017" y="146053"/>
                </a:lnTo>
                <a:lnTo>
                  <a:pt x="1773462" y="140636"/>
                </a:lnTo>
                <a:lnTo>
                  <a:pt x="1869907" y="133720"/>
                </a:lnTo>
                <a:lnTo>
                  <a:pt x="1968121" y="125553"/>
                </a:lnTo>
                <a:lnTo>
                  <a:pt x="2064566" y="117386"/>
                </a:lnTo>
                <a:lnTo>
                  <a:pt x="2162780" y="107802"/>
                </a:lnTo>
                <a:lnTo>
                  <a:pt x="2261880" y="97552"/>
                </a:lnTo>
                <a:lnTo>
                  <a:pt x="2359209" y="86635"/>
                </a:lnTo>
                <a:lnTo>
                  <a:pt x="2457718" y="73802"/>
                </a:lnTo>
                <a:lnTo>
                  <a:pt x="2556228" y="60135"/>
                </a:lnTo>
                <a:lnTo>
                  <a:pt x="2654737" y="46552"/>
                </a:lnTo>
                <a:lnTo>
                  <a:pt x="2752951" y="30718"/>
                </a:lnTo>
                <a:lnTo>
                  <a:pt x="2851166" y="1438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8FA804E-1D25-47B6-B418-617D700B0F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73494" y="-361419"/>
            <a:ext cx="5982968" cy="7580834"/>
          </a:xfrm>
          <a:custGeom>
            <a:avLst/>
            <a:gdLst>
              <a:gd name="connsiteX0" fmla="*/ 5982968 w 5982968"/>
              <a:gd name="connsiteY0" fmla="*/ 1177 h 7521140"/>
              <a:gd name="connsiteX1" fmla="*/ 5982968 w 5982968"/>
              <a:gd name="connsiteY1" fmla="*/ 1344715 h 7521140"/>
              <a:gd name="connsiteX2" fmla="*/ 5982967 w 5982968"/>
              <a:gd name="connsiteY2" fmla="*/ 1344715 h 7521140"/>
              <a:gd name="connsiteX3" fmla="*/ 5982967 w 5982968"/>
              <a:gd name="connsiteY3" fmla="*/ 6152387 h 7521140"/>
              <a:gd name="connsiteX4" fmla="*/ 5982968 w 5982968"/>
              <a:gd name="connsiteY4" fmla="*/ 6152387 h 7521140"/>
              <a:gd name="connsiteX5" fmla="*/ 5982968 w 5982968"/>
              <a:gd name="connsiteY5" fmla="*/ 7521140 h 7521140"/>
              <a:gd name="connsiteX6" fmla="*/ 0 w 5982968"/>
              <a:gd name="connsiteY6" fmla="*/ 7521140 h 7521140"/>
              <a:gd name="connsiteX7" fmla="*/ 0 w 5982968"/>
              <a:gd name="connsiteY7" fmla="*/ 6152387 h 7521140"/>
              <a:gd name="connsiteX8" fmla="*/ 2 w 5982968"/>
              <a:gd name="connsiteY8" fmla="*/ 6152387 h 7521140"/>
              <a:gd name="connsiteX9" fmla="*/ 2 w 5982968"/>
              <a:gd name="connsiteY9" fmla="*/ 905354 h 7521140"/>
              <a:gd name="connsiteX10" fmla="*/ 3 w 5982968"/>
              <a:gd name="connsiteY10" fmla="*/ 905354 h 7521140"/>
              <a:gd name="connsiteX11" fmla="*/ 3 w 5982968"/>
              <a:gd name="connsiteY11" fmla="*/ 0 h 7521140"/>
              <a:gd name="connsiteX12" fmla="*/ 35302 w 5982968"/>
              <a:gd name="connsiteY12" fmla="*/ 5883 h 7521140"/>
              <a:gd name="connsiteX13" fmla="*/ 138808 w 5982968"/>
              <a:gd name="connsiteY13" fmla="*/ 23197 h 7521140"/>
              <a:gd name="connsiteX14" fmla="*/ 214194 w 5982968"/>
              <a:gd name="connsiteY14" fmla="*/ 35299 h 7521140"/>
              <a:gd name="connsiteX15" fmla="*/ 303938 w 5982968"/>
              <a:gd name="connsiteY15" fmla="*/ 48074 h 7521140"/>
              <a:gd name="connsiteX16" fmla="*/ 410435 w 5982968"/>
              <a:gd name="connsiteY16" fmla="*/ 63370 h 7521140"/>
              <a:gd name="connsiteX17" fmla="*/ 528299 w 5982968"/>
              <a:gd name="connsiteY17" fmla="*/ 79507 h 7521140"/>
              <a:gd name="connsiteX18" fmla="*/ 661121 w 5982968"/>
              <a:gd name="connsiteY18" fmla="*/ 96484 h 7521140"/>
              <a:gd name="connsiteX19" fmla="*/ 805909 w 5982968"/>
              <a:gd name="connsiteY19" fmla="*/ 114469 h 7521140"/>
              <a:gd name="connsiteX20" fmla="*/ 963260 w 5982968"/>
              <a:gd name="connsiteY20" fmla="*/ 132455 h 7521140"/>
              <a:gd name="connsiteX21" fmla="*/ 1130783 w 5982968"/>
              <a:gd name="connsiteY21" fmla="*/ 150776 h 7521140"/>
              <a:gd name="connsiteX22" fmla="*/ 1311469 w 5982968"/>
              <a:gd name="connsiteY22" fmla="*/ 167753 h 7521140"/>
              <a:gd name="connsiteX23" fmla="*/ 1500531 w 5982968"/>
              <a:gd name="connsiteY23" fmla="*/ 184058 h 7521140"/>
              <a:gd name="connsiteX24" fmla="*/ 1700362 w 5982968"/>
              <a:gd name="connsiteY24" fmla="*/ 198850 h 7521140"/>
              <a:gd name="connsiteX25" fmla="*/ 1908569 w 5982968"/>
              <a:gd name="connsiteY25" fmla="*/ 212969 h 7521140"/>
              <a:gd name="connsiteX26" fmla="*/ 2125751 w 5982968"/>
              <a:gd name="connsiteY26" fmla="*/ 226249 h 7521140"/>
              <a:gd name="connsiteX27" fmla="*/ 2237034 w 5982968"/>
              <a:gd name="connsiteY27" fmla="*/ 230955 h 7521140"/>
              <a:gd name="connsiteX28" fmla="*/ 2350710 w 5982968"/>
              <a:gd name="connsiteY28" fmla="*/ 236166 h 7521140"/>
              <a:gd name="connsiteX29" fmla="*/ 2466181 w 5982968"/>
              <a:gd name="connsiteY29" fmla="*/ 241040 h 7521140"/>
              <a:gd name="connsiteX30" fmla="*/ 2582251 w 5982968"/>
              <a:gd name="connsiteY30" fmla="*/ 244234 h 7521140"/>
              <a:gd name="connsiteX31" fmla="*/ 2700713 w 5982968"/>
              <a:gd name="connsiteY31" fmla="*/ 247092 h 7521140"/>
              <a:gd name="connsiteX32" fmla="*/ 2820373 w 5982968"/>
              <a:gd name="connsiteY32" fmla="*/ 250117 h 7521140"/>
              <a:gd name="connsiteX33" fmla="*/ 2942425 w 5982968"/>
              <a:gd name="connsiteY33" fmla="*/ 252134 h 7521140"/>
              <a:gd name="connsiteX34" fmla="*/ 3065674 w 5982968"/>
              <a:gd name="connsiteY34" fmla="*/ 252134 h 7521140"/>
              <a:gd name="connsiteX35" fmla="*/ 3190119 w 5982968"/>
              <a:gd name="connsiteY35" fmla="*/ 253143 h 7521140"/>
              <a:gd name="connsiteX36" fmla="*/ 3315762 w 5982968"/>
              <a:gd name="connsiteY36" fmla="*/ 252134 h 7521140"/>
              <a:gd name="connsiteX37" fmla="*/ 3443199 w 5982968"/>
              <a:gd name="connsiteY37" fmla="*/ 250117 h 7521140"/>
              <a:gd name="connsiteX38" fmla="*/ 3570636 w 5982968"/>
              <a:gd name="connsiteY38" fmla="*/ 248268 h 7521140"/>
              <a:gd name="connsiteX39" fmla="*/ 3699868 w 5982968"/>
              <a:gd name="connsiteY39" fmla="*/ 244234 h 7521140"/>
              <a:gd name="connsiteX40" fmla="*/ 3830297 w 5982968"/>
              <a:gd name="connsiteY40" fmla="*/ 240032 h 7521140"/>
              <a:gd name="connsiteX41" fmla="*/ 3960726 w 5982968"/>
              <a:gd name="connsiteY41" fmla="*/ 235157 h 7521140"/>
              <a:gd name="connsiteX42" fmla="*/ 4092351 w 5982968"/>
              <a:gd name="connsiteY42" fmla="*/ 228266 h 7521140"/>
              <a:gd name="connsiteX43" fmla="*/ 4225173 w 5982968"/>
              <a:gd name="connsiteY43" fmla="*/ 220029 h 7521140"/>
              <a:gd name="connsiteX44" fmla="*/ 4358593 w 5982968"/>
              <a:gd name="connsiteY44" fmla="*/ 212129 h 7521140"/>
              <a:gd name="connsiteX45" fmla="*/ 4492012 w 5982968"/>
              <a:gd name="connsiteY45" fmla="*/ 202044 h 7521140"/>
              <a:gd name="connsiteX46" fmla="*/ 4627228 w 5982968"/>
              <a:gd name="connsiteY46" fmla="*/ 189941 h 7521140"/>
              <a:gd name="connsiteX47" fmla="*/ 4760647 w 5982968"/>
              <a:gd name="connsiteY47" fmla="*/ 177839 h 7521140"/>
              <a:gd name="connsiteX48" fmla="*/ 4896461 w 5982968"/>
              <a:gd name="connsiteY48" fmla="*/ 163887 h 7521140"/>
              <a:gd name="connsiteX49" fmla="*/ 5032872 w 5982968"/>
              <a:gd name="connsiteY49" fmla="*/ 148591 h 7521140"/>
              <a:gd name="connsiteX50" fmla="*/ 5167489 w 5982968"/>
              <a:gd name="connsiteY50" fmla="*/ 132455 h 7521140"/>
              <a:gd name="connsiteX51" fmla="*/ 5303902 w 5982968"/>
              <a:gd name="connsiteY51" fmla="*/ 113629 h 7521140"/>
              <a:gd name="connsiteX52" fmla="*/ 5439714 w 5982968"/>
              <a:gd name="connsiteY52" fmla="*/ 93458 h 7521140"/>
              <a:gd name="connsiteX53" fmla="*/ 5576126 w 5982968"/>
              <a:gd name="connsiteY53" fmla="*/ 73455 h 7521140"/>
              <a:gd name="connsiteX54" fmla="*/ 5711939 w 5982968"/>
              <a:gd name="connsiteY54" fmla="*/ 50091 h 7521140"/>
              <a:gd name="connsiteX55" fmla="*/ 5847154 w 5982968"/>
              <a:gd name="connsiteY55" fmla="*/ 26222 h 752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982968" h="7521140">
                <a:moveTo>
                  <a:pt x="5982968" y="1177"/>
                </a:moveTo>
                <a:lnTo>
                  <a:pt x="5982968" y="1344715"/>
                </a:lnTo>
                <a:lnTo>
                  <a:pt x="5982967" y="1344715"/>
                </a:lnTo>
                <a:lnTo>
                  <a:pt x="5982967" y="6152387"/>
                </a:lnTo>
                <a:lnTo>
                  <a:pt x="5982968" y="6152387"/>
                </a:lnTo>
                <a:lnTo>
                  <a:pt x="5982968" y="7521140"/>
                </a:lnTo>
                <a:lnTo>
                  <a:pt x="0" y="7521140"/>
                </a:lnTo>
                <a:lnTo>
                  <a:pt x="0" y="6152387"/>
                </a:lnTo>
                <a:lnTo>
                  <a:pt x="2" y="6152387"/>
                </a:lnTo>
                <a:lnTo>
                  <a:pt x="2" y="905354"/>
                </a:lnTo>
                <a:lnTo>
                  <a:pt x="3" y="905354"/>
                </a:lnTo>
                <a:lnTo>
                  <a:pt x="3" y="0"/>
                </a:lnTo>
                <a:lnTo>
                  <a:pt x="35302" y="5883"/>
                </a:lnTo>
                <a:lnTo>
                  <a:pt x="138808" y="23197"/>
                </a:lnTo>
                <a:lnTo>
                  <a:pt x="214194" y="35299"/>
                </a:lnTo>
                <a:lnTo>
                  <a:pt x="303938" y="48074"/>
                </a:lnTo>
                <a:lnTo>
                  <a:pt x="410435" y="63370"/>
                </a:lnTo>
                <a:lnTo>
                  <a:pt x="528299" y="79507"/>
                </a:lnTo>
                <a:lnTo>
                  <a:pt x="661121" y="96484"/>
                </a:lnTo>
                <a:lnTo>
                  <a:pt x="805909" y="114469"/>
                </a:lnTo>
                <a:lnTo>
                  <a:pt x="963260" y="132455"/>
                </a:lnTo>
                <a:lnTo>
                  <a:pt x="1130783" y="150776"/>
                </a:lnTo>
                <a:lnTo>
                  <a:pt x="1311469" y="167753"/>
                </a:lnTo>
                <a:lnTo>
                  <a:pt x="1500531" y="184058"/>
                </a:lnTo>
                <a:lnTo>
                  <a:pt x="1700362" y="198850"/>
                </a:lnTo>
                <a:lnTo>
                  <a:pt x="1908569" y="212969"/>
                </a:lnTo>
                <a:lnTo>
                  <a:pt x="2125751" y="226249"/>
                </a:lnTo>
                <a:lnTo>
                  <a:pt x="2237034" y="230955"/>
                </a:lnTo>
                <a:lnTo>
                  <a:pt x="2350710" y="236166"/>
                </a:lnTo>
                <a:lnTo>
                  <a:pt x="2466181" y="241040"/>
                </a:lnTo>
                <a:lnTo>
                  <a:pt x="2582251" y="244234"/>
                </a:lnTo>
                <a:lnTo>
                  <a:pt x="2700713" y="247092"/>
                </a:lnTo>
                <a:lnTo>
                  <a:pt x="2820373" y="250117"/>
                </a:lnTo>
                <a:lnTo>
                  <a:pt x="2942425" y="252134"/>
                </a:lnTo>
                <a:lnTo>
                  <a:pt x="3065674" y="252134"/>
                </a:lnTo>
                <a:lnTo>
                  <a:pt x="3190119" y="253143"/>
                </a:lnTo>
                <a:lnTo>
                  <a:pt x="3315762" y="252134"/>
                </a:lnTo>
                <a:lnTo>
                  <a:pt x="3443199" y="250117"/>
                </a:lnTo>
                <a:lnTo>
                  <a:pt x="3570636" y="248268"/>
                </a:lnTo>
                <a:lnTo>
                  <a:pt x="3699868" y="244234"/>
                </a:lnTo>
                <a:lnTo>
                  <a:pt x="3830297" y="240032"/>
                </a:lnTo>
                <a:lnTo>
                  <a:pt x="3960726" y="235157"/>
                </a:lnTo>
                <a:lnTo>
                  <a:pt x="4092351" y="228266"/>
                </a:lnTo>
                <a:lnTo>
                  <a:pt x="4225173" y="220029"/>
                </a:lnTo>
                <a:lnTo>
                  <a:pt x="4358593" y="212129"/>
                </a:lnTo>
                <a:lnTo>
                  <a:pt x="4492012" y="202044"/>
                </a:lnTo>
                <a:lnTo>
                  <a:pt x="4627228" y="189941"/>
                </a:lnTo>
                <a:lnTo>
                  <a:pt x="4760647" y="177839"/>
                </a:lnTo>
                <a:lnTo>
                  <a:pt x="4896461" y="163887"/>
                </a:lnTo>
                <a:lnTo>
                  <a:pt x="5032872" y="148591"/>
                </a:lnTo>
                <a:lnTo>
                  <a:pt x="5167489" y="132455"/>
                </a:lnTo>
                <a:lnTo>
                  <a:pt x="5303902" y="113629"/>
                </a:lnTo>
                <a:lnTo>
                  <a:pt x="5439714" y="93458"/>
                </a:lnTo>
                <a:lnTo>
                  <a:pt x="5576126" y="73455"/>
                </a:lnTo>
                <a:lnTo>
                  <a:pt x="5711939" y="50091"/>
                </a:lnTo>
                <a:lnTo>
                  <a:pt x="584715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DBE30-9F65-4665-B2F7-58800C23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2851585" cy="4596794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EBEBEB"/>
                </a:solidFill>
              </a:rPr>
              <a:t>Usage </a:t>
            </a:r>
            <a:br>
              <a:rPr lang="en-US" sz="3200" b="1" dirty="0">
                <a:solidFill>
                  <a:srgbClr val="EBEBEB"/>
                </a:solidFill>
              </a:rPr>
            </a:br>
            <a:r>
              <a:rPr lang="en-US" sz="3200" b="1" dirty="0">
                <a:solidFill>
                  <a:srgbClr val="EBEBEB"/>
                </a:solidFill>
              </a:rPr>
              <a:t>and </a:t>
            </a:r>
            <a:br>
              <a:rPr lang="en-US" sz="3200" b="1" dirty="0">
                <a:solidFill>
                  <a:srgbClr val="EBEBEB"/>
                </a:solidFill>
              </a:rPr>
            </a:br>
            <a:r>
              <a:rPr lang="en-US" sz="3200" b="1" dirty="0">
                <a:solidFill>
                  <a:srgbClr val="EBEBEB"/>
                </a:solidFill>
              </a:rPr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251BA-14F4-4320-BC80-674158EE5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376" y="437513"/>
            <a:ext cx="5984315" cy="59543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USAGE:</a:t>
            </a:r>
          </a:p>
          <a:p>
            <a:r>
              <a:rPr lang="en-US" sz="2400" dirty="0"/>
              <a:t>Predicting players to sponsor for equipment's/clothing for the Companies</a:t>
            </a:r>
          </a:p>
          <a:p>
            <a:r>
              <a:rPr lang="en-US" sz="2400" dirty="0"/>
              <a:t>Helping bookies in match betting (legal betting, of course!)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FUTURE:</a:t>
            </a:r>
          </a:p>
          <a:p>
            <a:r>
              <a:rPr lang="en-US" sz="2400" dirty="0"/>
              <a:t>Data is going to increase tenfold</a:t>
            </a:r>
          </a:p>
          <a:p>
            <a:r>
              <a:rPr lang="en-US" sz="2400" dirty="0"/>
              <a:t>The processing and approach, being scalable, could be performed on incoming data</a:t>
            </a:r>
          </a:p>
        </p:txBody>
      </p:sp>
    </p:spTree>
    <p:extLst>
      <p:ext uri="{BB962C8B-B14F-4D97-AF65-F5344CB8AC3E}">
        <p14:creationId xmlns:p14="http://schemas.microsoft.com/office/powerpoint/2010/main" val="342321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7C71-2D03-44E4-B5E7-4C9A8966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Tennis Tournaments	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376DF-D5EC-4609-BFAB-E2F38A835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86" y="2375555"/>
            <a:ext cx="9879290" cy="4176074"/>
          </a:xfrm>
        </p:spPr>
        <p:txBody>
          <a:bodyPr>
            <a:normAutofit/>
          </a:bodyPr>
          <a:lstStyle/>
          <a:p>
            <a:r>
              <a:rPr lang="en-US" sz="2200" b="1" dirty="0"/>
              <a:t>Official Tennis Organizing Bodies</a:t>
            </a:r>
          </a:p>
          <a:p>
            <a:pPr lvl="1"/>
            <a:r>
              <a:rPr lang="en-US" sz="1900" dirty="0"/>
              <a:t>ATP (Association of Tennis Professionals) for Men</a:t>
            </a:r>
          </a:p>
          <a:p>
            <a:pPr lvl="1"/>
            <a:r>
              <a:rPr lang="en-US" sz="1900" dirty="0"/>
              <a:t>WTA (Women's Tennis Association) for Women</a:t>
            </a:r>
          </a:p>
          <a:p>
            <a:pPr lvl="1"/>
            <a:r>
              <a:rPr lang="en-US" sz="1900" dirty="0"/>
              <a:t>ATP and WTA manage hundreds of matches played across various tournaments each tour year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The four Grand Slam tournaments (Major Tournaments) are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The Australian Open played on hard courts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The French Open played on red clay courts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Wimbledon played on grass courts, and 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The US Open also played on hard courts</a:t>
            </a:r>
          </a:p>
        </p:txBody>
      </p:sp>
    </p:spTree>
    <p:extLst>
      <p:ext uri="{BB962C8B-B14F-4D97-AF65-F5344CB8AC3E}">
        <p14:creationId xmlns:p14="http://schemas.microsoft.com/office/powerpoint/2010/main" val="275439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1AD8EC-148F-4347-A2DE-78E29EB3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44718"/>
            <a:ext cx="9384213" cy="935914"/>
          </a:xfrm>
        </p:spPr>
        <p:txBody>
          <a:bodyPr/>
          <a:lstStyle/>
          <a:p>
            <a:r>
              <a:rPr lang="en-US" sz="4400" b="1" dirty="0"/>
              <a:t>Tennis Tournaments – A Glimpse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16BF0-74DF-4A32-9C3A-69608F7DE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5589" y="2245281"/>
            <a:ext cx="4825157" cy="576262"/>
          </a:xfrm>
        </p:spPr>
        <p:txBody>
          <a:bodyPr/>
          <a:lstStyle/>
          <a:p>
            <a:r>
              <a:rPr lang="en-US" b="1" dirty="0"/>
              <a:t>ATP Tournaments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00262-04AB-4095-B87B-BC31CE9FB1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700006-C0D8-4519-96EB-A23D813FA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12" y="2264130"/>
            <a:ext cx="4825159" cy="576262"/>
          </a:xfrm>
        </p:spPr>
        <p:txBody>
          <a:bodyPr/>
          <a:lstStyle/>
          <a:p>
            <a:r>
              <a:rPr lang="en-US" b="1" dirty="0"/>
              <a:t>WTA Tournaments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CCE93C-7B43-42E4-943E-A24583A34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6930" y="2821544"/>
            <a:ext cx="5266065" cy="383378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/>
              <a:t>The WTA Finals - played annually at the end of the season for the Top 8 players</a:t>
            </a:r>
          </a:p>
          <a:p>
            <a:pPr algn="just"/>
            <a:r>
              <a:rPr lang="en-US" sz="2000" dirty="0"/>
              <a:t>The WTA premier mandatory – 4 tournaments that form second highest tournaments in women’s tennis</a:t>
            </a:r>
          </a:p>
          <a:p>
            <a:pPr algn="just"/>
            <a:r>
              <a:rPr lang="en-US" sz="2000" dirty="0"/>
              <a:t>Premier Five: 5 tournaments  </a:t>
            </a:r>
          </a:p>
          <a:p>
            <a:pPr algn="just"/>
            <a:r>
              <a:rPr lang="en-US" sz="2000" dirty="0"/>
              <a:t>Premier: Twelve tournaments</a:t>
            </a:r>
          </a:p>
          <a:p>
            <a:pPr algn="just"/>
            <a:r>
              <a:rPr lang="en-US" sz="2000" dirty="0"/>
              <a:t>The International Tournaments - tournaments of Women's Tennis Association consisting of 32 events.</a:t>
            </a:r>
          </a:p>
          <a:p>
            <a:pPr algn="just"/>
            <a:endParaRPr lang="en-US" sz="20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A90F4B5C-EE4F-4C55-85EE-967CE2C037FD}"/>
              </a:ext>
            </a:extLst>
          </p:cNvPr>
          <p:cNvSpPr txBox="1">
            <a:spLocks/>
          </p:cNvSpPr>
          <p:nvPr/>
        </p:nvSpPr>
        <p:spPr>
          <a:xfrm>
            <a:off x="461911" y="2821543"/>
            <a:ext cx="5339089" cy="3758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The ATP Finals - played at the end of season by Top 8 Players</a:t>
            </a:r>
          </a:p>
          <a:p>
            <a:pPr algn="just"/>
            <a:r>
              <a:rPr lang="en-US" sz="2400" dirty="0"/>
              <a:t>The ATP World Tour Masters 1000 - 9 tournaments that form the second-highest tournaments in men's tennis. </a:t>
            </a:r>
          </a:p>
          <a:p>
            <a:pPr algn="just"/>
            <a:r>
              <a:rPr lang="en-US" sz="2400" dirty="0"/>
              <a:t>ATP World Tour 500 series - 11 tournaments</a:t>
            </a:r>
          </a:p>
          <a:p>
            <a:pPr algn="just"/>
            <a:r>
              <a:rPr lang="en-US" sz="2400" dirty="0"/>
              <a:t>ATP World Tour 250 series with 40 tournaments</a:t>
            </a:r>
          </a:p>
          <a:p>
            <a:pPr algn="just"/>
            <a:r>
              <a:rPr lang="en-US" sz="2400" dirty="0"/>
              <a:t>ATP Challenger tour and International (ITF) tournaments</a:t>
            </a:r>
          </a:p>
        </p:txBody>
      </p:sp>
    </p:spTree>
    <p:extLst>
      <p:ext uri="{BB962C8B-B14F-4D97-AF65-F5344CB8AC3E}">
        <p14:creationId xmlns:p14="http://schemas.microsoft.com/office/powerpoint/2010/main" val="266445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3D40-3C1D-4016-A0F6-A0A829799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35960"/>
            <a:ext cx="8761413" cy="706964"/>
          </a:xfrm>
        </p:spPr>
        <p:txBody>
          <a:bodyPr/>
          <a:lstStyle/>
          <a:p>
            <a:r>
              <a:rPr lang="en-US" sz="5400" b="1" dirty="0"/>
              <a:t>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F8E68-E9BE-4AA7-B262-F274A3C2A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Tennis ATP and WTA master data contains records of all matches played from 1968 to 2018 </a:t>
            </a:r>
          </a:p>
          <a:p>
            <a:r>
              <a:rPr lang="en-US" sz="2400" dirty="0"/>
              <a:t>Each records contain tournament name, date, type of surface, winner, loser details, match score and other details.</a:t>
            </a:r>
          </a:p>
          <a:p>
            <a:r>
              <a:rPr lang="en-US" sz="2400" dirty="0"/>
              <a:t>Rankings File – Rankings List for Top 300 players updated each Monday from 1970s</a:t>
            </a:r>
          </a:p>
          <a:p>
            <a:r>
              <a:rPr lang="en-US" sz="2400" dirty="0"/>
              <a:t>Career Prize Money – List of career prize money won by every player as of April 30</a:t>
            </a:r>
            <a:r>
              <a:rPr lang="en-US" sz="2400" baseline="30000" dirty="0"/>
              <a:t>th</a:t>
            </a:r>
            <a:r>
              <a:rPr lang="en-US" sz="2400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428495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A46F-27BD-4D45-BDCC-F00CCDF8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Architecture</a:t>
            </a:r>
          </a:p>
        </p:txBody>
      </p:sp>
      <p:pic>
        <p:nvPicPr>
          <p:cNvPr id="5" name="Graphic 4" descr="List">
            <a:extLst>
              <a:ext uri="{FF2B5EF4-FFF2-40B4-BE49-F238E27FC236}">
                <a16:creationId xmlns:a16="http://schemas.microsoft.com/office/drawing/2014/main" id="{13090795-1E72-48B8-9F5C-57E611AEC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5100" y="2831488"/>
            <a:ext cx="914400" cy="914400"/>
          </a:xfrm>
          <a:prstGeom prst="rect">
            <a:avLst/>
          </a:prstGeom>
        </p:spPr>
      </p:pic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93EBB8B8-D180-4F51-814F-C19FBF487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753" y="2781631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4170AA-AE27-42F8-813A-BD4539C96AFF}"/>
              </a:ext>
            </a:extLst>
          </p:cNvPr>
          <p:cNvCxnSpPr>
            <a:cxnSpLocks/>
          </p:cNvCxnSpPr>
          <p:nvPr/>
        </p:nvCxnSpPr>
        <p:spPr>
          <a:xfrm>
            <a:off x="1572336" y="3204047"/>
            <a:ext cx="10319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491FE9-0E5C-428C-9726-EAD56FB51918}"/>
              </a:ext>
            </a:extLst>
          </p:cNvPr>
          <p:cNvSpPr txBox="1"/>
          <p:nvPr/>
        </p:nvSpPr>
        <p:spPr>
          <a:xfrm>
            <a:off x="78002" y="3655240"/>
            <a:ext cx="2122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Official ATP/WTA </a:t>
            </a:r>
          </a:p>
          <a:p>
            <a:pPr algn="ctr"/>
            <a:r>
              <a:rPr lang="en-US" dirty="0"/>
              <a:t>Site’s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16566-B90F-4B2B-831F-DA96515DF8D4}"/>
              </a:ext>
            </a:extLst>
          </p:cNvPr>
          <p:cNvSpPr txBox="1"/>
          <p:nvPr/>
        </p:nvSpPr>
        <p:spPr>
          <a:xfrm>
            <a:off x="2402608" y="3676023"/>
            <a:ext cx="152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in CSV</a:t>
            </a:r>
          </a:p>
          <a:p>
            <a:pPr algn="ctr"/>
            <a:r>
              <a:rPr lang="en-US" dirty="0"/>
              <a:t>and xls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CEB67-25E3-462E-89CD-A77AC22DFC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5376" y="2874263"/>
            <a:ext cx="1193111" cy="650491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D7BDA5-BE94-4C6B-B0EA-276A2E127A18}"/>
              </a:ext>
            </a:extLst>
          </p:cNvPr>
          <p:cNvCxnSpPr>
            <a:cxnSpLocks/>
          </p:cNvCxnSpPr>
          <p:nvPr/>
        </p:nvCxnSpPr>
        <p:spPr>
          <a:xfrm>
            <a:off x="4927775" y="2390259"/>
            <a:ext cx="9469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619A7A6-4882-4B97-B488-FDA25BD5E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643" y="2875200"/>
            <a:ext cx="590219" cy="80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 descr="Gears">
            <a:extLst>
              <a:ext uri="{FF2B5EF4-FFF2-40B4-BE49-F238E27FC236}">
                <a16:creationId xmlns:a16="http://schemas.microsoft.com/office/drawing/2014/main" id="{80B81080-952E-47BC-8978-6F9E93AA3B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18582" y="2221371"/>
            <a:ext cx="486475" cy="486475"/>
          </a:xfrm>
          <a:prstGeom prst="rect">
            <a:avLst/>
          </a:prstGeom>
        </p:spPr>
      </p:pic>
      <p:pic>
        <p:nvPicPr>
          <p:cNvPr id="25" name="Graphic 24" descr="Single gear">
            <a:extLst>
              <a:ext uri="{FF2B5EF4-FFF2-40B4-BE49-F238E27FC236}">
                <a16:creationId xmlns:a16="http://schemas.microsoft.com/office/drawing/2014/main" id="{DD0B364E-5EFF-4446-952E-BEA04C6EEC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57177" y="2160074"/>
            <a:ext cx="590219" cy="535348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7931BE-8A0D-413D-A065-685BF35484A0}"/>
              </a:ext>
            </a:extLst>
          </p:cNvPr>
          <p:cNvCxnSpPr>
            <a:cxnSpLocks/>
          </p:cNvCxnSpPr>
          <p:nvPr/>
        </p:nvCxnSpPr>
        <p:spPr>
          <a:xfrm>
            <a:off x="7089113" y="3221492"/>
            <a:ext cx="1146399" cy="17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AFF1A823-E004-4EDF-92B3-0F7D6221FC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71141" y="5146606"/>
            <a:ext cx="939244" cy="1140511"/>
          </a:xfrm>
          <a:prstGeom prst="rect">
            <a:avLst/>
          </a:prstGeom>
        </p:spPr>
      </p:pic>
      <p:pic>
        <p:nvPicPr>
          <p:cNvPr id="33" name="Graphic 32" descr="Gears">
            <a:extLst>
              <a:ext uri="{FF2B5EF4-FFF2-40B4-BE49-F238E27FC236}">
                <a16:creationId xmlns:a16="http://schemas.microsoft.com/office/drawing/2014/main" id="{D56A8F78-6E49-418D-9D9F-C6A4F5FB17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01298" y="4268565"/>
            <a:ext cx="486475" cy="486475"/>
          </a:xfrm>
          <a:prstGeom prst="rect">
            <a:avLst/>
          </a:prstGeom>
        </p:spPr>
      </p:pic>
      <p:pic>
        <p:nvPicPr>
          <p:cNvPr id="34" name="Graphic 33" descr="Single gear">
            <a:extLst>
              <a:ext uri="{FF2B5EF4-FFF2-40B4-BE49-F238E27FC236}">
                <a16:creationId xmlns:a16="http://schemas.microsoft.com/office/drawing/2014/main" id="{B68B6693-11BE-4E17-AD69-5DD096455E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30466" y="4202576"/>
            <a:ext cx="590219" cy="51006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B2F5273-6388-442A-AE5D-5FA589A5F950}"/>
              </a:ext>
            </a:extLst>
          </p:cNvPr>
          <p:cNvSpPr txBox="1"/>
          <p:nvPr/>
        </p:nvSpPr>
        <p:spPr>
          <a:xfrm>
            <a:off x="5213021" y="3576516"/>
            <a:ext cx="2539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dirty="0"/>
              <a:t>Transformations</a:t>
            </a:r>
          </a:p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5542CC-A58F-455D-BC8B-3C34C9C7434C}"/>
              </a:ext>
            </a:extLst>
          </p:cNvPr>
          <p:cNvSpPr txBox="1"/>
          <p:nvPr/>
        </p:nvSpPr>
        <p:spPr>
          <a:xfrm>
            <a:off x="8372411" y="3491357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Analysis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B10E14-8477-4200-8D72-C9B0674A21A2}"/>
              </a:ext>
            </a:extLst>
          </p:cNvPr>
          <p:cNvCxnSpPr>
            <a:cxnSpLocks/>
          </p:cNvCxnSpPr>
          <p:nvPr/>
        </p:nvCxnSpPr>
        <p:spPr>
          <a:xfrm>
            <a:off x="3747355" y="3190081"/>
            <a:ext cx="1173436" cy="562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5FEAE4-37C3-4C27-9068-80F7E3D1C294}"/>
              </a:ext>
            </a:extLst>
          </p:cNvPr>
          <p:cNvCxnSpPr>
            <a:cxnSpLocks/>
          </p:cNvCxnSpPr>
          <p:nvPr/>
        </p:nvCxnSpPr>
        <p:spPr>
          <a:xfrm flipV="1">
            <a:off x="4920791" y="2394471"/>
            <a:ext cx="6984" cy="80124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30294DC-73EE-4DBC-9CD0-1CA21AE60E95}"/>
              </a:ext>
            </a:extLst>
          </p:cNvPr>
          <p:cNvCxnSpPr>
            <a:cxnSpLocks/>
          </p:cNvCxnSpPr>
          <p:nvPr/>
        </p:nvCxnSpPr>
        <p:spPr>
          <a:xfrm>
            <a:off x="4919917" y="4333757"/>
            <a:ext cx="9547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10556C4-2A67-46D6-BDE9-B4C270710F8D}"/>
              </a:ext>
            </a:extLst>
          </p:cNvPr>
          <p:cNvCxnSpPr>
            <a:cxnSpLocks/>
          </p:cNvCxnSpPr>
          <p:nvPr/>
        </p:nvCxnSpPr>
        <p:spPr>
          <a:xfrm flipV="1">
            <a:off x="4919917" y="3220323"/>
            <a:ext cx="0" cy="110938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265147-6DE9-4D9D-A253-0328ACDE018F}"/>
              </a:ext>
            </a:extLst>
          </p:cNvPr>
          <p:cNvCxnSpPr>
            <a:cxnSpLocks/>
          </p:cNvCxnSpPr>
          <p:nvPr/>
        </p:nvCxnSpPr>
        <p:spPr>
          <a:xfrm>
            <a:off x="6330504" y="2685933"/>
            <a:ext cx="0" cy="15040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BF2B824-4E9A-4E48-930A-2E1C0C8F91FF}"/>
              </a:ext>
            </a:extLst>
          </p:cNvPr>
          <p:cNvCxnSpPr>
            <a:cxnSpLocks/>
          </p:cNvCxnSpPr>
          <p:nvPr/>
        </p:nvCxnSpPr>
        <p:spPr>
          <a:xfrm>
            <a:off x="6284939" y="4158087"/>
            <a:ext cx="0" cy="15040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AFD2CFFB-01A4-4996-9A03-36A13DF18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367" y="5122362"/>
            <a:ext cx="1608362" cy="38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Graphic 51" descr="Bar chart">
            <a:extLst>
              <a:ext uri="{FF2B5EF4-FFF2-40B4-BE49-F238E27FC236}">
                <a16:creationId xmlns:a16="http://schemas.microsoft.com/office/drawing/2014/main" id="{3568E1F2-25A4-4C47-8D05-0B7795E744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03034" y="4042646"/>
            <a:ext cx="914400" cy="91440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4E6E87E-1E19-4BAD-A361-E7002987DF99}"/>
              </a:ext>
            </a:extLst>
          </p:cNvPr>
          <p:cNvCxnSpPr>
            <a:cxnSpLocks/>
          </p:cNvCxnSpPr>
          <p:nvPr/>
        </p:nvCxnSpPr>
        <p:spPr>
          <a:xfrm>
            <a:off x="9748881" y="3244414"/>
            <a:ext cx="81135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6430EE2-AD05-4B30-ADFA-E574FE5F42B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10560234" y="3249433"/>
            <a:ext cx="0" cy="793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7FE33C97-E2A8-40F0-838E-909B790FA80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96019" y="4988539"/>
            <a:ext cx="895582" cy="127353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FA68752-D7CF-4195-9569-E0D10CF7430C}"/>
              </a:ext>
            </a:extLst>
          </p:cNvPr>
          <p:cNvSpPr txBox="1"/>
          <p:nvPr/>
        </p:nvSpPr>
        <p:spPr>
          <a:xfrm>
            <a:off x="3996087" y="6150037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Pandas</a:t>
            </a:r>
          </a:p>
          <a:p>
            <a:pPr algn="ctr"/>
            <a:r>
              <a:rPr lang="en-US" dirty="0"/>
              <a:t>for Preprocessing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67EA0B-8990-4533-AC97-3FE19205963A}"/>
              </a:ext>
            </a:extLst>
          </p:cNvPr>
          <p:cNvSpPr txBox="1"/>
          <p:nvPr/>
        </p:nvSpPr>
        <p:spPr>
          <a:xfrm>
            <a:off x="7462517" y="6234741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</a:t>
            </a:r>
          </a:p>
          <a:p>
            <a:r>
              <a:rPr lang="en-US" dirty="0"/>
              <a:t>Learning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77E33DC-EDB5-4C61-BA4A-A762D0C02612}"/>
              </a:ext>
            </a:extLst>
          </p:cNvPr>
          <p:cNvCxnSpPr>
            <a:cxnSpLocks/>
          </p:cNvCxnSpPr>
          <p:nvPr/>
        </p:nvCxnSpPr>
        <p:spPr>
          <a:xfrm flipV="1">
            <a:off x="10579090" y="5528887"/>
            <a:ext cx="1" cy="391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3118CC3-7DFF-4950-A818-4E03B7E8E8D1}"/>
              </a:ext>
            </a:extLst>
          </p:cNvPr>
          <p:cNvCxnSpPr>
            <a:cxnSpLocks/>
          </p:cNvCxnSpPr>
          <p:nvPr/>
        </p:nvCxnSpPr>
        <p:spPr>
          <a:xfrm>
            <a:off x="8921931" y="5951476"/>
            <a:ext cx="1658727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B1FD27A-7662-4C1C-B797-4697EC1617E6}"/>
              </a:ext>
            </a:extLst>
          </p:cNvPr>
          <p:cNvCxnSpPr>
            <a:cxnSpLocks/>
          </p:cNvCxnSpPr>
          <p:nvPr/>
        </p:nvCxnSpPr>
        <p:spPr>
          <a:xfrm>
            <a:off x="5668130" y="5734678"/>
            <a:ext cx="14962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D85AF2A-CD84-41C8-9AA8-3AB866EBC052}"/>
              </a:ext>
            </a:extLst>
          </p:cNvPr>
          <p:cNvCxnSpPr>
            <a:cxnSpLocks/>
          </p:cNvCxnSpPr>
          <p:nvPr/>
        </p:nvCxnSpPr>
        <p:spPr>
          <a:xfrm>
            <a:off x="3102115" y="5692786"/>
            <a:ext cx="1276855" cy="14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935A06C-63EA-489B-BF05-9D6D1657E0E7}"/>
              </a:ext>
            </a:extLst>
          </p:cNvPr>
          <p:cNvCxnSpPr>
            <a:cxnSpLocks/>
          </p:cNvCxnSpPr>
          <p:nvPr/>
        </p:nvCxnSpPr>
        <p:spPr>
          <a:xfrm flipV="1">
            <a:off x="3102115" y="4583405"/>
            <a:ext cx="0" cy="110938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73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4935-2468-4FB7-B501-48469131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Spark Analysis – 1: Best at Defending Title (Men’s)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5AD13F-45A8-47F7-A6B7-8D0FDDE3F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251" y="2271861"/>
            <a:ext cx="7165497" cy="42715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07754B-8564-4980-BABE-83F1700DE7A3}"/>
              </a:ext>
            </a:extLst>
          </p:cNvPr>
          <p:cNvSpPr txBox="1"/>
          <p:nvPr/>
        </p:nvSpPr>
        <p:spPr>
          <a:xfrm>
            <a:off x="2064470" y="395925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Titles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67F15-18EC-40E0-AFC8-7092A1C91F07}"/>
              </a:ext>
            </a:extLst>
          </p:cNvPr>
          <p:cNvSpPr txBox="1"/>
          <p:nvPr/>
        </p:nvSpPr>
        <p:spPr>
          <a:xfrm>
            <a:off x="5606121" y="635876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Players</a:t>
            </a:r>
          </a:p>
        </p:txBody>
      </p:sp>
    </p:spTree>
    <p:extLst>
      <p:ext uri="{BB962C8B-B14F-4D97-AF65-F5344CB8AC3E}">
        <p14:creationId xmlns:p14="http://schemas.microsoft.com/office/powerpoint/2010/main" val="64797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31B8DF-C649-4E76-A422-A02363467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710" y="1976006"/>
            <a:ext cx="5457825" cy="4524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74935-2468-4FB7-B501-48469131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Spark Analysis – 1: Best at Defending Title (Men’s)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7754B-8564-4980-BABE-83F1700DE7A3}"/>
              </a:ext>
            </a:extLst>
          </p:cNvPr>
          <p:cNvSpPr txBox="1"/>
          <p:nvPr/>
        </p:nvSpPr>
        <p:spPr>
          <a:xfrm>
            <a:off x="1202835" y="3429000"/>
            <a:ext cx="2079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Ratio</a:t>
            </a:r>
          </a:p>
          <a:p>
            <a:pPr algn="ctr"/>
            <a:r>
              <a:rPr lang="en-US" b="1" dirty="0"/>
              <a:t>(Titles Defended/</a:t>
            </a:r>
          </a:p>
          <a:p>
            <a:pPr algn="ctr"/>
            <a:r>
              <a:rPr lang="en-US" b="1" dirty="0"/>
              <a:t> Titles Won)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67F15-18EC-40E0-AFC8-7092A1C91F07}"/>
              </a:ext>
            </a:extLst>
          </p:cNvPr>
          <p:cNvSpPr txBox="1"/>
          <p:nvPr/>
        </p:nvSpPr>
        <p:spPr>
          <a:xfrm>
            <a:off x="5606121" y="650016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Players</a:t>
            </a:r>
          </a:p>
        </p:txBody>
      </p:sp>
    </p:spTree>
    <p:extLst>
      <p:ext uri="{BB962C8B-B14F-4D97-AF65-F5344CB8AC3E}">
        <p14:creationId xmlns:p14="http://schemas.microsoft.com/office/powerpoint/2010/main" val="150720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4935-2468-4FB7-B501-48469131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Spark Analysis – 1: Best at Defending Title (Women’s)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7754B-8564-4980-BABE-83F1700DE7A3}"/>
              </a:ext>
            </a:extLst>
          </p:cNvPr>
          <p:cNvSpPr txBox="1"/>
          <p:nvPr/>
        </p:nvSpPr>
        <p:spPr>
          <a:xfrm>
            <a:off x="2064470" y="395925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Titles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67F15-18EC-40E0-AFC8-7092A1C91F07}"/>
              </a:ext>
            </a:extLst>
          </p:cNvPr>
          <p:cNvSpPr txBox="1"/>
          <p:nvPr/>
        </p:nvSpPr>
        <p:spPr>
          <a:xfrm>
            <a:off x="5606121" y="635876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Players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C2E7FE-34DC-43E2-B0C0-064447CD6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951" y="2215055"/>
            <a:ext cx="6616094" cy="414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91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4935-2468-4FB7-B501-48469131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Spark Analysis – 1: Best at Defending Title (Women’s)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8E834-336B-43FE-8E97-3BE845FBC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283" y="1883742"/>
            <a:ext cx="5457825" cy="46635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867F15-18EC-40E0-AFC8-7092A1C91F07}"/>
              </a:ext>
            </a:extLst>
          </p:cNvPr>
          <p:cNvSpPr txBox="1"/>
          <p:nvPr/>
        </p:nvSpPr>
        <p:spPr>
          <a:xfrm>
            <a:off x="5606121" y="648131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Players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7754B-8564-4980-BABE-83F1700DE7A3}"/>
              </a:ext>
            </a:extLst>
          </p:cNvPr>
          <p:cNvSpPr txBox="1"/>
          <p:nvPr/>
        </p:nvSpPr>
        <p:spPr>
          <a:xfrm>
            <a:off x="1202835" y="3429000"/>
            <a:ext cx="2079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Ratio</a:t>
            </a:r>
          </a:p>
          <a:p>
            <a:r>
              <a:rPr lang="en-US" b="1" dirty="0"/>
              <a:t>(Titles Defended/</a:t>
            </a:r>
          </a:p>
          <a:p>
            <a:r>
              <a:rPr lang="en-US" b="1" dirty="0"/>
              <a:t>       Titles Won)</a:t>
            </a:r>
          </a:p>
        </p:txBody>
      </p:sp>
    </p:spTree>
    <p:extLst>
      <p:ext uri="{BB962C8B-B14F-4D97-AF65-F5344CB8AC3E}">
        <p14:creationId xmlns:p14="http://schemas.microsoft.com/office/powerpoint/2010/main" val="825406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1181</TotalTime>
  <Words>516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PowerPoint Presentation</vt:lpstr>
      <vt:lpstr>Tennis Tournaments  </vt:lpstr>
      <vt:lpstr>Tennis Tournaments – A Glimpse</vt:lpstr>
      <vt:lpstr>Data </vt:lpstr>
      <vt:lpstr>Architecture</vt:lpstr>
      <vt:lpstr>Spark Analysis – 1: Best at Defending Title (Men’s)</vt:lpstr>
      <vt:lpstr>Spark Analysis – 1: Best at Defending Title (Men’s)</vt:lpstr>
      <vt:lpstr>Spark Analysis – 1: Best at Defending Title (Women’s)</vt:lpstr>
      <vt:lpstr>Spark Analysis – 1: Best at Defending Title (Women’s)</vt:lpstr>
      <vt:lpstr>PowerPoint Presentation</vt:lpstr>
      <vt:lpstr>PowerPoint Presentation</vt:lpstr>
      <vt:lpstr>PowerPoint Presentation</vt:lpstr>
      <vt:lpstr>PowerPoint Presentation</vt:lpstr>
      <vt:lpstr>Machine Learning Model</vt:lpstr>
      <vt:lpstr>Machine Learning Prediction – ATP for  Clay 2018  DEMO</vt:lpstr>
      <vt:lpstr>Usage  and 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Tennis360</dc:title>
  <dc:creator>Chintan Kotadiya</dc:creator>
  <cp:lastModifiedBy>Harshit Prabhat Singh</cp:lastModifiedBy>
  <cp:revision>48</cp:revision>
  <dcterms:created xsi:type="dcterms:W3CDTF">2018-05-01T23:23:22Z</dcterms:created>
  <dcterms:modified xsi:type="dcterms:W3CDTF">2018-05-03T19:19:18Z</dcterms:modified>
</cp:coreProperties>
</file>