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378" r:id="rId2"/>
    <p:sldId id="645" r:id="rId3"/>
    <p:sldId id="646" r:id="rId4"/>
    <p:sldId id="647" r:id="rId5"/>
    <p:sldId id="648" r:id="rId6"/>
    <p:sldId id="1061" r:id="rId7"/>
    <p:sldId id="1060" r:id="rId8"/>
    <p:sldId id="4642" r:id="rId9"/>
    <p:sldId id="4643" r:id="rId10"/>
    <p:sldId id="4644" r:id="rId11"/>
    <p:sldId id="4645" r:id="rId12"/>
    <p:sldId id="4646" r:id="rId13"/>
    <p:sldId id="4647" r:id="rId14"/>
    <p:sldId id="4648" r:id="rId15"/>
    <p:sldId id="4649" r:id="rId16"/>
    <p:sldId id="649" r:id="rId17"/>
    <p:sldId id="709" r:id="rId18"/>
    <p:sldId id="650" r:id="rId19"/>
    <p:sldId id="651" r:id="rId20"/>
    <p:sldId id="652" r:id="rId21"/>
    <p:sldId id="653" r:id="rId22"/>
    <p:sldId id="705" r:id="rId23"/>
    <p:sldId id="655" r:id="rId24"/>
    <p:sldId id="656" r:id="rId25"/>
    <p:sldId id="657" r:id="rId26"/>
    <p:sldId id="4650" r:id="rId27"/>
    <p:sldId id="710" r:id="rId28"/>
    <p:sldId id="659" r:id="rId29"/>
    <p:sldId id="661" r:id="rId30"/>
    <p:sldId id="662" r:id="rId31"/>
    <p:sldId id="663" r:id="rId32"/>
    <p:sldId id="664" r:id="rId33"/>
    <p:sldId id="665" r:id="rId34"/>
    <p:sldId id="666" r:id="rId35"/>
    <p:sldId id="667" r:id="rId36"/>
    <p:sldId id="711" r:id="rId37"/>
    <p:sldId id="671" r:id="rId38"/>
    <p:sldId id="672" r:id="rId39"/>
    <p:sldId id="673" r:id="rId40"/>
    <p:sldId id="674" r:id="rId41"/>
    <p:sldId id="675" r:id="rId42"/>
    <p:sldId id="677" r:id="rId43"/>
    <p:sldId id="678" r:id="rId44"/>
    <p:sldId id="679" r:id="rId45"/>
    <p:sldId id="680" r:id="rId46"/>
    <p:sldId id="681" r:id="rId47"/>
    <p:sldId id="712" r:id="rId48"/>
    <p:sldId id="686" r:id="rId49"/>
    <p:sldId id="687" r:id="rId50"/>
    <p:sldId id="688" r:id="rId51"/>
    <p:sldId id="689" r:id="rId52"/>
    <p:sldId id="690" r:id="rId53"/>
    <p:sldId id="691" r:id="rId54"/>
    <p:sldId id="692" r:id="rId55"/>
    <p:sldId id="713" r:id="rId56"/>
    <p:sldId id="715" r:id="rId5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250"/>
  </p:normalViewPr>
  <p:slideViewPr>
    <p:cSldViewPr snapToGrid="0">
      <p:cViewPr varScale="1">
        <p:scale>
          <a:sx n="125" d="100"/>
          <a:sy n="125" d="100"/>
        </p:scale>
        <p:origin x="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544890-24A5-F046-B74C-693BC7BDE9C8}" type="doc">
      <dgm:prSet loTypeId="urn:microsoft.com/office/officeart/2005/8/layout/hList1" loCatId="" qsTypeId="urn:microsoft.com/office/officeart/2005/8/quickstyle/simple1" qsCatId="simple" csTypeId="urn:microsoft.com/office/officeart/2005/8/colors/colorful1" csCatId="colorful" phldr="1"/>
      <dgm:spPr/>
      <dgm:t>
        <a:bodyPr/>
        <a:lstStyle/>
        <a:p>
          <a:endParaRPr lang="fr-FR"/>
        </a:p>
      </dgm:t>
    </dgm:pt>
    <dgm:pt modelId="{22B42E3E-66CF-4A40-BDCF-A877F0DED923}">
      <dgm:prSet phldrT="[Texte]"/>
      <dgm:spPr/>
      <dgm:t>
        <a:bodyPr/>
        <a:lstStyle/>
        <a:p>
          <a:pPr rtl="0"/>
          <a:r>
            <a:rPr lang="fr-FR" b="1" dirty="0"/>
            <a:t>Exemple d’impacts sur la disponibilité</a:t>
          </a:r>
        </a:p>
      </dgm:t>
    </dgm:pt>
    <dgm:pt modelId="{B34FE8B9-78A5-934D-984C-F011B2718ABF}" type="parTrans" cxnId="{D3BBAFFA-2C80-8F45-972C-C4D4D89A2273}">
      <dgm:prSet/>
      <dgm:spPr/>
      <dgm:t>
        <a:bodyPr/>
        <a:lstStyle/>
        <a:p>
          <a:endParaRPr lang="fr-FR"/>
        </a:p>
      </dgm:t>
    </dgm:pt>
    <dgm:pt modelId="{9E6BA82D-F41B-E243-810E-A63A68779816}" type="sibTrans" cxnId="{D3BBAFFA-2C80-8F45-972C-C4D4D89A2273}">
      <dgm:prSet/>
      <dgm:spPr/>
      <dgm:t>
        <a:bodyPr/>
        <a:lstStyle/>
        <a:p>
          <a:endParaRPr lang="fr-FR"/>
        </a:p>
      </dgm:t>
    </dgm:pt>
    <dgm:pt modelId="{00F24AEB-D93D-E04D-B1BB-5C9EFE5E0580}">
      <dgm:prSet phldrT="[Texte]"/>
      <dgm:spPr/>
      <dgm:t>
        <a:bodyPr/>
        <a:lstStyle/>
        <a:p>
          <a:pPr rtl="0"/>
          <a:r>
            <a:rPr lang="fr-FR" dirty="0"/>
            <a:t>Dégradation de la performance</a:t>
          </a:r>
        </a:p>
      </dgm:t>
    </dgm:pt>
    <dgm:pt modelId="{6633E462-9D9B-774D-B533-801CAE924C37}" type="parTrans" cxnId="{3BE99A44-5BC3-0D4B-B477-39761E320147}">
      <dgm:prSet/>
      <dgm:spPr/>
      <dgm:t>
        <a:bodyPr/>
        <a:lstStyle/>
        <a:p>
          <a:endParaRPr lang="fr-FR"/>
        </a:p>
      </dgm:t>
    </dgm:pt>
    <dgm:pt modelId="{32362A2E-4808-9847-A520-25ADD2FA7349}" type="sibTrans" cxnId="{3BE99A44-5BC3-0D4B-B477-39761E320147}">
      <dgm:prSet/>
      <dgm:spPr/>
      <dgm:t>
        <a:bodyPr/>
        <a:lstStyle/>
        <a:p>
          <a:endParaRPr lang="fr-FR"/>
        </a:p>
      </dgm:t>
    </dgm:pt>
    <dgm:pt modelId="{1AAECD41-BDD0-284E-8792-779774EF9104}">
      <dgm:prSet phldrT="[Texte]"/>
      <dgm:spPr/>
      <dgm:t>
        <a:bodyPr/>
        <a:lstStyle/>
        <a:p>
          <a:pPr rtl="0"/>
          <a:r>
            <a:rPr lang="fr-FR" dirty="0"/>
            <a:t>Interruption du service</a:t>
          </a:r>
        </a:p>
      </dgm:t>
    </dgm:pt>
    <dgm:pt modelId="{5DCFCDBD-3F9E-504A-9ECA-27D4010B876D}" type="parTrans" cxnId="{14DE2A2D-5D31-6141-87B4-0546B5B5A4B6}">
      <dgm:prSet/>
      <dgm:spPr/>
      <dgm:t>
        <a:bodyPr/>
        <a:lstStyle/>
        <a:p>
          <a:endParaRPr lang="fr-FR"/>
        </a:p>
      </dgm:t>
    </dgm:pt>
    <dgm:pt modelId="{2C85393D-2A71-924F-A9E3-1975E82C3EBA}" type="sibTrans" cxnId="{14DE2A2D-5D31-6141-87B4-0546B5B5A4B6}">
      <dgm:prSet/>
      <dgm:spPr/>
      <dgm:t>
        <a:bodyPr/>
        <a:lstStyle/>
        <a:p>
          <a:endParaRPr lang="fr-FR"/>
        </a:p>
      </dgm:t>
    </dgm:pt>
    <dgm:pt modelId="{3D849061-2495-7042-B20C-2973D55C107D}">
      <dgm:prSet phldrT="[Texte]"/>
      <dgm:spPr/>
      <dgm:t>
        <a:bodyPr/>
        <a:lstStyle/>
        <a:p>
          <a:r>
            <a:rPr lang="fr-FR" b="1" dirty="0"/>
            <a:t>Exemple d’impacts sur la confidentialité</a:t>
          </a:r>
          <a:endParaRPr lang="fr-FR" dirty="0"/>
        </a:p>
      </dgm:t>
    </dgm:pt>
    <dgm:pt modelId="{4C3B01E8-DADF-D640-8FD0-D73A9EEBB30F}" type="parTrans" cxnId="{8E159F4B-EEC8-F042-ADD0-7F13B5A3D33C}">
      <dgm:prSet/>
      <dgm:spPr/>
      <dgm:t>
        <a:bodyPr/>
        <a:lstStyle/>
        <a:p>
          <a:endParaRPr lang="fr-FR"/>
        </a:p>
      </dgm:t>
    </dgm:pt>
    <dgm:pt modelId="{9C409151-6E02-6945-9E6E-AF60EE0C0D9C}" type="sibTrans" cxnId="{8E159F4B-EEC8-F042-ADD0-7F13B5A3D33C}">
      <dgm:prSet/>
      <dgm:spPr/>
      <dgm:t>
        <a:bodyPr/>
        <a:lstStyle/>
        <a:p>
          <a:endParaRPr lang="fr-FR"/>
        </a:p>
      </dgm:t>
    </dgm:pt>
    <dgm:pt modelId="{39C23F5D-1685-2B46-BBE9-B26E40D1B3C1}">
      <dgm:prSet phldrT="[Texte]"/>
      <dgm:spPr/>
      <dgm:t>
        <a:bodyPr/>
        <a:lstStyle/>
        <a:p>
          <a:pPr rtl="0"/>
          <a:r>
            <a:rPr lang="fr-FR" dirty="0"/>
            <a:t>Atteinte à la vie privée des utilisateurs ou des clients</a:t>
          </a:r>
        </a:p>
      </dgm:t>
    </dgm:pt>
    <dgm:pt modelId="{A3B97F01-2B39-A04D-A683-30CE76E0E68E}" type="parTrans" cxnId="{0773F4D5-0C4D-1C4D-975D-359FAAE629A2}">
      <dgm:prSet/>
      <dgm:spPr/>
      <dgm:t>
        <a:bodyPr/>
        <a:lstStyle/>
        <a:p>
          <a:endParaRPr lang="fr-FR"/>
        </a:p>
      </dgm:t>
    </dgm:pt>
    <dgm:pt modelId="{EF9DEAF2-4442-EB44-9ADA-67782330FAA2}" type="sibTrans" cxnId="{0773F4D5-0C4D-1C4D-975D-359FAAE629A2}">
      <dgm:prSet/>
      <dgm:spPr/>
      <dgm:t>
        <a:bodyPr/>
        <a:lstStyle/>
        <a:p>
          <a:endParaRPr lang="fr-FR"/>
        </a:p>
      </dgm:t>
    </dgm:pt>
    <dgm:pt modelId="{4C9BAABA-1914-484C-B85F-15624DB1FAF0}">
      <dgm:prSet phldrT="[Texte]"/>
      <dgm:spPr/>
      <dgm:t>
        <a:bodyPr/>
        <a:lstStyle/>
        <a:p>
          <a:r>
            <a:rPr lang="fr-FR" dirty="0"/>
            <a:t>Exemple d'impacts sur l’intégrité</a:t>
          </a:r>
        </a:p>
      </dgm:t>
    </dgm:pt>
    <dgm:pt modelId="{E020573D-73D3-104D-BED3-8DB37ED66355}" type="parTrans" cxnId="{EF3F5965-61AC-6A4C-87AA-887AF2623621}">
      <dgm:prSet/>
      <dgm:spPr/>
      <dgm:t>
        <a:bodyPr/>
        <a:lstStyle/>
        <a:p>
          <a:endParaRPr lang="fr-FR"/>
        </a:p>
      </dgm:t>
    </dgm:pt>
    <dgm:pt modelId="{BEB1B647-4BBB-8048-A68D-A95AC816F336}" type="sibTrans" cxnId="{EF3F5965-61AC-6A4C-87AA-887AF2623621}">
      <dgm:prSet/>
      <dgm:spPr/>
      <dgm:t>
        <a:bodyPr/>
        <a:lstStyle/>
        <a:p>
          <a:endParaRPr lang="fr-FR"/>
        </a:p>
      </dgm:t>
    </dgm:pt>
    <dgm:pt modelId="{108636EC-2CD8-094F-8DAD-1B409C30C29A}">
      <dgm:prSet phldrT="[Texte]"/>
      <dgm:spPr/>
      <dgm:t>
        <a:bodyPr/>
        <a:lstStyle/>
        <a:p>
          <a:pPr rtl="0"/>
          <a:r>
            <a:rPr lang="fr-FR" dirty="0"/>
            <a:t>Indisponibilité du service</a:t>
          </a:r>
        </a:p>
      </dgm:t>
    </dgm:pt>
    <dgm:pt modelId="{EB42ECB3-90B3-8B4F-82A1-AEEC4EB8186D}" type="parTrans" cxnId="{DE8BF100-1564-B84B-8007-891884A49471}">
      <dgm:prSet/>
      <dgm:spPr/>
      <dgm:t>
        <a:bodyPr/>
        <a:lstStyle/>
        <a:p>
          <a:endParaRPr lang="fr-FR"/>
        </a:p>
      </dgm:t>
    </dgm:pt>
    <dgm:pt modelId="{437104BB-FC80-CC4A-AE19-735973749938}" type="sibTrans" cxnId="{DE8BF100-1564-B84B-8007-891884A49471}">
      <dgm:prSet/>
      <dgm:spPr/>
      <dgm:t>
        <a:bodyPr/>
        <a:lstStyle/>
        <a:p>
          <a:endParaRPr lang="fr-FR"/>
        </a:p>
      </dgm:t>
    </dgm:pt>
    <dgm:pt modelId="{FFF7C987-CFD4-774B-8B01-5FA7D3F4A625}">
      <dgm:prSet phldrT="[Texte]"/>
      <dgm:spPr/>
      <dgm:t>
        <a:bodyPr/>
        <a:lstStyle/>
        <a:p>
          <a:pPr rtl="0"/>
          <a:r>
            <a:rPr lang="fr-FR" dirty="0"/>
            <a:t>Interruption des opérations</a:t>
          </a:r>
        </a:p>
      </dgm:t>
    </dgm:pt>
    <dgm:pt modelId="{AC2579CE-C227-4D4E-98C4-FA7FF49B7518}" type="parTrans" cxnId="{ADDCE1ED-1A29-4245-88CB-4BCC0AFD4F8D}">
      <dgm:prSet/>
      <dgm:spPr/>
      <dgm:t>
        <a:bodyPr/>
        <a:lstStyle/>
        <a:p>
          <a:endParaRPr lang="fr-FR"/>
        </a:p>
      </dgm:t>
    </dgm:pt>
    <dgm:pt modelId="{29B1FE1C-7025-FF48-82EF-8CF8855FA630}" type="sibTrans" cxnId="{ADDCE1ED-1A29-4245-88CB-4BCC0AFD4F8D}">
      <dgm:prSet/>
      <dgm:spPr/>
      <dgm:t>
        <a:bodyPr/>
        <a:lstStyle/>
        <a:p>
          <a:endParaRPr lang="fr-FR"/>
        </a:p>
      </dgm:t>
    </dgm:pt>
    <dgm:pt modelId="{9B47621F-C51B-8140-882D-642B217F1CF3}">
      <dgm:prSet phldrT="[Texte]"/>
      <dgm:spPr/>
      <dgm:t>
        <a:bodyPr/>
        <a:lstStyle/>
        <a:p>
          <a:pPr rtl="0"/>
          <a:r>
            <a:rPr lang="fr-FR" dirty="0"/>
            <a:t>Atteinte à la vie privée des employés</a:t>
          </a:r>
        </a:p>
      </dgm:t>
    </dgm:pt>
    <dgm:pt modelId="{436F2DC5-D479-5A43-98FC-0B2134F39D31}" type="parTrans" cxnId="{612EB96A-14CA-E842-99BA-3164361B8254}">
      <dgm:prSet/>
      <dgm:spPr/>
      <dgm:t>
        <a:bodyPr/>
        <a:lstStyle/>
        <a:p>
          <a:endParaRPr lang="fr-FR"/>
        </a:p>
      </dgm:t>
    </dgm:pt>
    <dgm:pt modelId="{607452FD-A90F-6246-9FC5-EE0F900D97F7}" type="sibTrans" cxnId="{612EB96A-14CA-E842-99BA-3164361B8254}">
      <dgm:prSet/>
      <dgm:spPr/>
      <dgm:t>
        <a:bodyPr/>
        <a:lstStyle/>
        <a:p>
          <a:endParaRPr lang="fr-FR"/>
        </a:p>
      </dgm:t>
    </dgm:pt>
    <dgm:pt modelId="{732191B8-B217-554E-90B1-536587E81C4D}">
      <dgm:prSet phldrT="[Texte]"/>
      <dgm:spPr/>
      <dgm:t>
        <a:bodyPr/>
        <a:lstStyle/>
        <a:p>
          <a:pPr rtl="0"/>
          <a:r>
            <a:rPr lang="fr-FR" dirty="0"/>
            <a:t>Fuite d’information confidentielle </a:t>
          </a:r>
        </a:p>
      </dgm:t>
    </dgm:pt>
    <dgm:pt modelId="{A211E35A-1085-EB43-A911-6724C135AF75}" type="parTrans" cxnId="{F123D100-1134-494D-806A-90621CFFABC1}">
      <dgm:prSet/>
      <dgm:spPr/>
      <dgm:t>
        <a:bodyPr/>
        <a:lstStyle/>
        <a:p>
          <a:endParaRPr lang="fr-FR"/>
        </a:p>
      </dgm:t>
    </dgm:pt>
    <dgm:pt modelId="{8A8A828B-ED47-174E-9C79-8360A7C3DFD3}" type="sibTrans" cxnId="{F123D100-1134-494D-806A-90621CFFABC1}">
      <dgm:prSet/>
      <dgm:spPr/>
      <dgm:t>
        <a:bodyPr/>
        <a:lstStyle/>
        <a:p>
          <a:endParaRPr lang="fr-FR"/>
        </a:p>
      </dgm:t>
    </dgm:pt>
    <dgm:pt modelId="{EFC4C742-3594-7641-8701-CB6080EBE440}">
      <dgm:prSet phldrT="[Texte]"/>
      <dgm:spPr/>
      <dgm:t>
        <a:bodyPr/>
        <a:lstStyle/>
        <a:p>
          <a:r>
            <a:rPr lang="fr-FR" dirty="0"/>
            <a:t>Changement accidentel</a:t>
          </a:r>
        </a:p>
      </dgm:t>
    </dgm:pt>
    <dgm:pt modelId="{DB007BD9-7670-CB4F-BFC9-D91DAEBF17B1}" type="parTrans" cxnId="{C7C36201-67C8-C348-B424-CE0EFEB0893F}">
      <dgm:prSet/>
      <dgm:spPr/>
      <dgm:t>
        <a:bodyPr/>
        <a:lstStyle/>
        <a:p>
          <a:endParaRPr lang="fr-FR"/>
        </a:p>
      </dgm:t>
    </dgm:pt>
    <dgm:pt modelId="{ABB65C8C-621F-5A41-B689-CEE31706FB08}" type="sibTrans" cxnId="{C7C36201-67C8-C348-B424-CE0EFEB0893F}">
      <dgm:prSet/>
      <dgm:spPr/>
      <dgm:t>
        <a:bodyPr/>
        <a:lstStyle/>
        <a:p>
          <a:endParaRPr lang="fr-FR"/>
        </a:p>
      </dgm:t>
    </dgm:pt>
    <dgm:pt modelId="{0D752761-C5E8-2245-AD60-B83BBFC814F5}">
      <dgm:prSet phldrT="[Texte]"/>
      <dgm:spPr/>
      <dgm:t>
        <a:bodyPr/>
        <a:lstStyle/>
        <a:p>
          <a:r>
            <a:rPr lang="fr-FR" dirty="0"/>
            <a:t>Changement délibéré</a:t>
          </a:r>
        </a:p>
      </dgm:t>
    </dgm:pt>
    <dgm:pt modelId="{B2AEC3E7-80AD-D44F-A847-D5B293BC296D}" type="parTrans" cxnId="{849BCBFC-D6CB-9A40-8CB2-452DDFCD07B9}">
      <dgm:prSet/>
      <dgm:spPr/>
      <dgm:t>
        <a:bodyPr/>
        <a:lstStyle/>
        <a:p>
          <a:endParaRPr lang="fr-FR"/>
        </a:p>
      </dgm:t>
    </dgm:pt>
    <dgm:pt modelId="{31BAB18A-EA41-F549-916E-4975821EAC66}" type="sibTrans" cxnId="{849BCBFC-D6CB-9A40-8CB2-452DDFCD07B9}">
      <dgm:prSet/>
      <dgm:spPr/>
      <dgm:t>
        <a:bodyPr/>
        <a:lstStyle/>
        <a:p>
          <a:endParaRPr lang="fr-FR"/>
        </a:p>
      </dgm:t>
    </dgm:pt>
    <dgm:pt modelId="{AC46D54C-DC8A-164E-B929-BFE0C27C5EAE}">
      <dgm:prSet phldrT="[Texte]"/>
      <dgm:spPr/>
      <dgm:t>
        <a:bodyPr/>
        <a:lstStyle/>
        <a:p>
          <a:r>
            <a:rPr lang="fr-FR" dirty="0"/>
            <a:t>Résultats incorrects</a:t>
          </a:r>
        </a:p>
      </dgm:t>
    </dgm:pt>
    <dgm:pt modelId="{A9A5111E-250F-F341-81E5-D35A827D9475}" type="parTrans" cxnId="{C426DBBA-7588-AE4C-A36C-49D96B03E56A}">
      <dgm:prSet/>
      <dgm:spPr/>
      <dgm:t>
        <a:bodyPr/>
        <a:lstStyle/>
        <a:p>
          <a:endParaRPr lang="fr-FR"/>
        </a:p>
      </dgm:t>
    </dgm:pt>
    <dgm:pt modelId="{9D72BDD2-0AE4-3D46-802A-A3EE3DF0533A}" type="sibTrans" cxnId="{C426DBBA-7588-AE4C-A36C-49D96B03E56A}">
      <dgm:prSet/>
      <dgm:spPr/>
      <dgm:t>
        <a:bodyPr/>
        <a:lstStyle/>
        <a:p>
          <a:endParaRPr lang="fr-FR"/>
        </a:p>
      </dgm:t>
    </dgm:pt>
    <dgm:pt modelId="{86300A24-644C-E447-9B1E-B6F4D041243C}">
      <dgm:prSet phldrT="[Texte]"/>
      <dgm:spPr/>
      <dgm:t>
        <a:bodyPr/>
        <a:lstStyle/>
        <a:p>
          <a:r>
            <a:rPr lang="fr-FR" dirty="0"/>
            <a:t>Résultats incomplets</a:t>
          </a:r>
        </a:p>
      </dgm:t>
    </dgm:pt>
    <dgm:pt modelId="{35A794CE-4AC4-5146-9146-59A5FDEF11EE}" type="parTrans" cxnId="{C45F25C7-B04D-1846-92E4-C0CC866D6437}">
      <dgm:prSet/>
      <dgm:spPr/>
      <dgm:t>
        <a:bodyPr/>
        <a:lstStyle/>
        <a:p>
          <a:endParaRPr lang="fr-FR"/>
        </a:p>
      </dgm:t>
    </dgm:pt>
    <dgm:pt modelId="{85D84B9E-DDD8-5943-B809-2BBEBBE8403D}" type="sibTrans" cxnId="{C45F25C7-B04D-1846-92E4-C0CC866D6437}">
      <dgm:prSet/>
      <dgm:spPr/>
      <dgm:t>
        <a:bodyPr/>
        <a:lstStyle/>
        <a:p>
          <a:endParaRPr lang="fr-FR"/>
        </a:p>
      </dgm:t>
    </dgm:pt>
    <dgm:pt modelId="{E967A981-95A2-8A4B-A5FA-E55D455576A3}">
      <dgm:prSet phldrT="[Texte]"/>
      <dgm:spPr/>
      <dgm:t>
        <a:bodyPr/>
        <a:lstStyle/>
        <a:p>
          <a:r>
            <a:rPr lang="fr-FR" dirty="0"/>
            <a:t>Perte de données</a:t>
          </a:r>
        </a:p>
      </dgm:t>
    </dgm:pt>
    <dgm:pt modelId="{D246B1D4-D0E5-BE4B-9A0C-8425573B82D4}" type="parTrans" cxnId="{CBC452A0-09BC-0E48-914B-96157236109D}">
      <dgm:prSet/>
      <dgm:spPr/>
      <dgm:t>
        <a:bodyPr/>
        <a:lstStyle/>
        <a:p>
          <a:endParaRPr lang="fr-FR"/>
        </a:p>
      </dgm:t>
    </dgm:pt>
    <dgm:pt modelId="{AB4C2343-EF8F-D848-B367-77A4E6F8A218}" type="sibTrans" cxnId="{CBC452A0-09BC-0E48-914B-96157236109D}">
      <dgm:prSet/>
      <dgm:spPr/>
      <dgm:t>
        <a:bodyPr/>
        <a:lstStyle/>
        <a:p>
          <a:endParaRPr lang="fr-FR"/>
        </a:p>
      </dgm:t>
    </dgm:pt>
    <dgm:pt modelId="{1AA45124-DAD5-D14F-BE5E-96826AB1F648}" type="pres">
      <dgm:prSet presAssocID="{00544890-24A5-F046-B74C-693BC7BDE9C8}" presName="Name0" presStyleCnt="0">
        <dgm:presLayoutVars>
          <dgm:dir/>
          <dgm:animLvl val="lvl"/>
          <dgm:resizeHandles val="exact"/>
        </dgm:presLayoutVars>
      </dgm:prSet>
      <dgm:spPr/>
    </dgm:pt>
    <dgm:pt modelId="{BF56C120-7F91-014C-A8EC-7238DC5A1139}" type="pres">
      <dgm:prSet presAssocID="{22B42E3E-66CF-4A40-BDCF-A877F0DED923}" presName="composite" presStyleCnt="0"/>
      <dgm:spPr/>
    </dgm:pt>
    <dgm:pt modelId="{86E9AE9D-E0D8-3F41-97E0-5E15CFC876EE}" type="pres">
      <dgm:prSet presAssocID="{22B42E3E-66CF-4A40-BDCF-A877F0DED923}" presName="parTx" presStyleLbl="alignNode1" presStyleIdx="0" presStyleCnt="3">
        <dgm:presLayoutVars>
          <dgm:chMax val="0"/>
          <dgm:chPref val="0"/>
          <dgm:bulletEnabled val="1"/>
        </dgm:presLayoutVars>
      </dgm:prSet>
      <dgm:spPr/>
    </dgm:pt>
    <dgm:pt modelId="{C34DE9EE-E922-FE4F-B421-8793E2820170}" type="pres">
      <dgm:prSet presAssocID="{22B42E3E-66CF-4A40-BDCF-A877F0DED923}" presName="desTx" presStyleLbl="alignAccFollowNode1" presStyleIdx="0" presStyleCnt="3">
        <dgm:presLayoutVars>
          <dgm:bulletEnabled val="1"/>
        </dgm:presLayoutVars>
      </dgm:prSet>
      <dgm:spPr/>
    </dgm:pt>
    <dgm:pt modelId="{84256845-8BAA-9E44-82FA-73DF00BAFCCB}" type="pres">
      <dgm:prSet presAssocID="{9E6BA82D-F41B-E243-810E-A63A68779816}" presName="space" presStyleCnt="0"/>
      <dgm:spPr/>
    </dgm:pt>
    <dgm:pt modelId="{A7357EEF-BF9F-5C44-ABAA-6DDF78C785F9}" type="pres">
      <dgm:prSet presAssocID="{3D849061-2495-7042-B20C-2973D55C107D}" presName="composite" presStyleCnt="0"/>
      <dgm:spPr/>
    </dgm:pt>
    <dgm:pt modelId="{515B7250-F266-7F4F-B67A-58763EE8AA81}" type="pres">
      <dgm:prSet presAssocID="{3D849061-2495-7042-B20C-2973D55C107D}" presName="parTx" presStyleLbl="alignNode1" presStyleIdx="1" presStyleCnt="3">
        <dgm:presLayoutVars>
          <dgm:chMax val="0"/>
          <dgm:chPref val="0"/>
          <dgm:bulletEnabled val="1"/>
        </dgm:presLayoutVars>
      </dgm:prSet>
      <dgm:spPr/>
    </dgm:pt>
    <dgm:pt modelId="{28F2DC73-C0FA-DF4B-9180-BFDB0BE3DA96}" type="pres">
      <dgm:prSet presAssocID="{3D849061-2495-7042-B20C-2973D55C107D}" presName="desTx" presStyleLbl="alignAccFollowNode1" presStyleIdx="1" presStyleCnt="3">
        <dgm:presLayoutVars>
          <dgm:bulletEnabled val="1"/>
        </dgm:presLayoutVars>
      </dgm:prSet>
      <dgm:spPr/>
    </dgm:pt>
    <dgm:pt modelId="{5E816269-E3F1-6C49-9103-72828A752A51}" type="pres">
      <dgm:prSet presAssocID="{9C409151-6E02-6945-9E6E-AF60EE0C0D9C}" presName="space" presStyleCnt="0"/>
      <dgm:spPr/>
    </dgm:pt>
    <dgm:pt modelId="{BDFC2AC0-B248-AC4D-ACA4-13BC64DF6890}" type="pres">
      <dgm:prSet presAssocID="{4C9BAABA-1914-484C-B85F-15624DB1FAF0}" presName="composite" presStyleCnt="0"/>
      <dgm:spPr/>
    </dgm:pt>
    <dgm:pt modelId="{EC0F2C99-7440-0242-829E-D43BBD05C6C1}" type="pres">
      <dgm:prSet presAssocID="{4C9BAABA-1914-484C-B85F-15624DB1FAF0}" presName="parTx" presStyleLbl="alignNode1" presStyleIdx="2" presStyleCnt="3">
        <dgm:presLayoutVars>
          <dgm:chMax val="0"/>
          <dgm:chPref val="0"/>
          <dgm:bulletEnabled val="1"/>
        </dgm:presLayoutVars>
      </dgm:prSet>
      <dgm:spPr/>
    </dgm:pt>
    <dgm:pt modelId="{97A23B63-6430-CE42-9A1F-A785B39B0E39}" type="pres">
      <dgm:prSet presAssocID="{4C9BAABA-1914-484C-B85F-15624DB1FAF0}" presName="desTx" presStyleLbl="alignAccFollowNode1" presStyleIdx="2" presStyleCnt="3">
        <dgm:presLayoutVars>
          <dgm:bulletEnabled val="1"/>
        </dgm:presLayoutVars>
      </dgm:prSet>
      <dgm:spPr/>
    </dgm:pt>
  </dgm:ptLst>
  <dgm:cxnLst>
    <dgm:cxn modelId="{23CAB600-1ECA-F74D-A55F-37F698851735}" type="presOf" srcId="{732191B8-B217-554E-90B1-536587E81C4D}" destId="{28F2DC73-C0FA-DF4B-9180-BFDB0BE3DA96}" srcOrd="0" destOrd="2" presId="urn:microsoft.com/office/officeart/2005/8/layout/hList1"/>
    <dgm:cxn modelId="{F123D100-1134-494D-806A-90621CFFABC1}" srcId="{3D849061-2495-7042-B20C-2973D55C107D}" destId="{732191B8-B217-554E-90B1-536587E81C4D}" srcOrd="2" destOrd="0" parTransId="{A211E35A-1085-EB43-A911-6724C135AF75}" sibTransId="{8A8A828B-ED47-174E-9C79-8360A7C3DFD3}"/>
    <dgm:cxn modelId="{DE8BF100-1564-B84B-8007-891884A49471}" srcId="{22B42E3E-66CF-4A40-BDCF-A877F0DED923}" destId="{108636EC-2CD8-094F-8DAD-1B409C30C29A}" srcOrd="2" destOrd="0" parTransId="{EB42ECB3-90B3-8B4F-82A1-AEEC4EB8186D}" sibTransId="{437104BB-FC80-CC4A-AE19-735973749938}"/>
    <dgm:cxn modelId="{C7C36201-67C8-C348-B424-CE0EFEB0893F}" srcId="{4C9BAABA-1914-484C-B85F-15624DB1FAF0}" destId="{EFC4C742-3594-7641-8701-CB6080EBE440}" srcOrd="0" destOrd="0" parTransId="{DB007BD9-7670-CB4F-BFC9-D91DAEBF17B1}" sibTransId="{ABB65C8C-621F-5A41-B689-CEE31706FB08}"/>
    <dgm:cxn modelId="{10E6CC0E-AA34-3449-AEE3-88406A0FFDC4}" type="presOf" srcId="{E967A981-95A2-8A4B-A5FA-E55D455576A3}" destId="{97A23B63-6430-CE42-9A1F-A785B39B0E39}" srcOrd="0" destOrd="4" presId="urn:microsoft.com/office/officeart/2005/8/layout/hList1"/>
    <dgm:cxn modelId="{8BCC9C19-64BE-BA4A-9019-6055C299407E}" type="presOf" srcId="{EFC4C742-3594-7641-8701-CB6080EBE440}" destId="{97A23B63-6430-CE42-9A1F-A785B39B0E39}" srcOrd="0" destOrd="0" presId="urn:microsoft.com/office/officeart/2005/8/layout/hList1"/>
    <dgm:cxn modelId="{17798228-B46A-944F-B7E9-EAF41DEFC6A3}" type="presOf" srcId="{FFF7C987-CFD4-774B-8B01-5FA7D3F4A625}" destId="{C34DE9EE-E922-FE4F-B421-8793E2820170}" srcOrd="0" destOrd="3" presId="urn:microsoft.com/office/officeart/2005/8/layout/hList1"/>
    <dgm:cxn modelId="{14DE2A2D-5D31-6141-87B4-0546B5B5A4B6}" srcId="{22B42E3E-66CF-4A40-BDCF-A877F0DED923}" destId="{1AAECD41-BDD0-284E-8792-779774EF9104}" srcOrd="1" destOrd="0" parTransId="{5DCFCDBD-3F9E-504A-9ECA-27D4010B876D}" sibTransId="{2C85393D-2A71-924F-A9E3-1975E82C3EBA}"/>
    <dgm:cxn modelId="{03C95138-4409-2D40-A45D-8137566EA408}" type="presOf" srcId="{108636EC-2CD8-094F-8DAD-1B409C30C29A}" destId="{C34DE9EE-E922-FE4F-B421-8793E2820170}" srcOrd="0" destOrd="2" presId="urn:microsoft.com/office/officeart/2005/8/layout/hList1"/>
    <dgm:cxn modelId="{3BE99A44-5BC3-0D4B-B477-39761E320147}" srcId="{22B42E3E-66CF-4A40-BDCF-A877F0DED923}" destId="{00F24AEB-D93D-E04D-B1BB-5C9EFE5E0580}" srcOrd="0" destOrd="0" parTransId="{6633E462-9D9B-774D-B533-801CAE924C37}" sibTransId="{32362A2E-4808-9847-A520-25ADD2FA7349}"/>
    <dgm:cxn modelId="{85D5BD49-0D23-E946-8713-5300E78C9287}" type="presOf" srcId="{00F24AEB-D93D-E04D-B1BB-5C9EFE5E0580}" destId="{C34DE9EE-E922-FE4F-B421-8793E2820170}" srcOrd="0" destOrd="0" presId="urn:microsoft.com/office/officeart/2005/8/layout/hList1"/>
    <dgm:cxn modelId="{7698624A-08B0-464E-BFD4-48A2BD1BD77D}" type="presOf" srcId="{39C23F5D-1685-2B46-BBE9-B26E40D1B3C1}" destId="{28F2DC73-C0FA-DF4B-9180-BFDB0BE3DA96}" srcOrd="0" destOrd="0" presId="urn:microsoft.com/office/officeart/2005/8/layout/hList1"/>
    <dgm:cxn modelId="{8E159F4B-EEC8-F042-ADD0-7F13B5A3D33C}" srcId="{00544890-24A5-F046-B74C-693BC7BDE9C8}" destId="{3D849061-2495-7042-B20C-2973D55C107D}" srcOrd="1" destOrd="0" parTransId="{4C3B01E8-DADF-D640-8FD0-D73A9EEBB30F}" sibTransId="{9C409151-6E02-6945-9E6E-AF60EE0C0D9C}"/>
    <dgm:cxn modelId="{25302351-D351-854E-8E6E-539C6752F0BB}" type="presOf" srcId="{4C9BAABA-1914-484C-B85F-15624DB1FAF0}" destId="{EC0F2C99-7440-0242-829E-D43BBD05C6C1}" srcOrd="0" destOrd="0" presId="urn:microsoft.com/office/officeart/2005/8/layout/hList1"/>
    <dgm:cxn modelId="{12609857-93E3-8543-9506-7706C8721A45}" type="presOf" srcId="{22B42E3E-66CF-4A40-BDCF-A877F0DED923}" destId="{86E9AE9D-E0D8-3F41-97E0-5E15CFC876EE}" srcOrd="0" destOrd="0" presId="urn:microsoft.com/office/officeart/2005/8/layout/hList1"/>
    <dgm:cxn modelId="{ACBC955B-0267-964D-A831-0364CE150D73}" type="presOf" srcId="{9B47621F-C51B-8140-882D-642B217F1CF3}" destId="{28F2DC73-C0FA-DF4B-9180-BFDB0BE3DA96}" srcOrd="0" destOrd="1" presId="urn:microsoft.com/office/officeart/2005/8/layout/hList1"/>
    <dgm:cxn modelId="{92B5975D-D795-BA4F-8E7E-B4E4B1A05187}" type="presOf" srcId="{0D752761-C5E8-2245-AD60-B83BBFC814F5}" destId="{97A23B63-6430-CE42-9A1F-A785B39B0E39}" srcOrd="0" destOrd="1" presId="urn:microsoft.com/office/officeart/2005/8/layout/hList1"/>
    <dgm:cxn modelId="{EF3F5965-61AC-6A4C-87AA-887AF2623621}" srcId="{00544890-24A5-F046-B74C-693BC7BDE9C8}" destId="{4C9BAABA-1914-484C-B85F-15624DB1FAF0}" srcOrd="2" destOrd="0" parTransId="{E020573D-73D3-104D-BED3-8DB37ED66355}" sibTransId="{BEB1B647-4BBB-8048-A68D-A95AC816F336}"/>
    <dgm:cxn modelId="{612EB96A-14CA-E842-99BA-3164361B8254}" srcId="{3D849061-2495-7042-B20C-2973D55C107D}" destId="{9B47621F-C51B-8140-882D-642B217F1CF3}" srcOrd="1" destOrd="0" parTransId="{436F2DC5-D479-5A43-98FC-0B2134F39D31}" sibTransId="{607452FD-A90F-6246-9FC5-EE0F900D97F7}"/>
    <dgm:cxn modelId="{7955406B-B166-8041-8260-BA077DB84789}" type="presOf" srcId="{00544890-24A5-F046-B74C-693BC7BDE9C8}" destId="{1AA45124-DAD5-D14F-BE5E-96826AB1F648}" srcOrd="0" destOrd="0" presId="urn:microsoft.com/office/officeart/2005/8/layout/hList1"/>
    <dgm:cxn modelId="{CBC452A0-09BC-0E48-914B-96157236109D}" srcId="{4C9BAABA-1914-484C-B85F-15624DB1FAF0}" destId="{E967A981-95A2-8A4B-A5FA-E55D455576A3}" srcOrd="4" destOrd="0" parTransId="{D246B1D4-D0E5-BE4B-9A0C-8425573B82D4}" sibTransId="{AB4C2343-EF8F-D848-B367-77A4E6F8A218}"/>
    <dgm:cxn modelId="{1079E7AD-D6CF-6640-BE6C-670C7AFAB9B7}" type="presOf" srcId="{1AAECD41-BDD0-284E-8792-779774EF9104}" destId="{C34DE9EE-E922-FE4F-B421-8793E2820170}" srcOrd="0" destOrd="1" presId="urn:microsoft.com/office/officeart/2005/8/layout/hList1"/>
    <dgm:cxn modelId="{C426DBBA-7588-AE4C-A36C-49D96B03E56A}" srcId="{4C9BAABA-1914-484C-B85F-15624DB1FAF0}" destId="{AC46D54C-DC8A-164E-B929-BFE0C27C5EAE}" srcOrd="2" destOrd="0" parTransId="{A9A5111E-250F-F341-81E5-D35A827D9475}" sibTransId="{9D72BDD2-0AE4-3D46-802A-A3EE3DF0533A}"/>
    <dgm:cxn modelId="{C45F25C7-B04D-1846-92E4-C0CC866D6437}" srcId="{4C9BAABA-1914-484C-B85F-15624DB1FAF0}" destId="{86300A24-644C-E447-9B1E-B6F4D041243C}" srcOrd="3" destOrd="0" parTransId="{35A794CE-4AC4-5146-9146-59A5FDEF11EE}" sibTransId="{85D84B9E-DDD8-5943-B809-2BBEBBE8403D}"/>
    <dgm:cxn modelId="{BA0C78CE-A9F7-EF4D-84B0-2B0E239ED29A}" type="presOf" srcId="{3D849061-2495-7042-B20C-2973D55C107D}" destId="{515B7250-F266-7F4F-B67A-58763EE8AA81}" srcOrd="0" destOrd="0" presId="urn:microsoft.com/office/officeart/2005/8/layout/hList1"/>
    <dgm:cxn modelId="{0773F4D5-0C4D-1C4D-975D-359FAAE629A2}" srcId="{3D849061-2495-7042-B20C-2973D55C107D}" destId="{39C23F5D-1685-2B46-BBE9-B26E40D1B3C1}" srcOrd="0" destOrd="0" parTransId="{A3B97F01-2B39-A04D-A683-30CE76E0E68E}" sibTransId="{EF9DEAF2-4442-EB44-9ADA-67782330FAA2}"/>
    <dgm:cxn modelId="{F69906E5-3DA3-7042-B14A-7850347A8998}" type="presOf" srcId="{86300A24-644C-E447-9B1E-B6F4D041243C}" destId="{97A23B63-6430-CE42-9A1F-A785B39B0E39}" srcOrd="0" destOrd="3" presId="urn:microsoft.com/office/officeart/2005/8/layout/hList1"/>
    <dgm:cxn modelId="{ADDCE1ED-1A29-4245-88CB-4BCC0AFD4F8D}" srcId="{22B42E3E-66CF-4A40-BDCF-A877F0DED923}" destId="{FFF7C987-CFD4-774B-8B01-5FA7D3F4A625}" srcOrd="3" destOrd="0" parTransId="{AC2579CE-C227-4D4E-98C4-FA7FF49B7518}" sibTransId="{29B1FE1C-7025-FF48-82EF-8CF8855FA630}"/>
    <dgm:cxn modelId="{D3BBAFFA-2C80-8F45-972C-C4D4D89A2273}" srcId="{00544890-24A5-F046-B74C-693BC7BDE9C8}" destId="{22B42E3E-66CF-4A40-BDCF-A877F0DED923}" srcOrd="0" destOrd="0" parTransId="{B34FE8B9-78A5-934D-984C-F011B2718ABF}" sibTransId="{9E6BA82D-F41B-E243-810E-A63A68779816}"/>
    <dgm:cxn modelId="{849BCBFC-D6CB-9A40-8CB2-452DDFCD07B9}" srcId="{4C9BAABA-1914-484C-B85F-15624DB1FAF0}" destId="{0D752761-C5E8-2245-AD60-B83BBFC814F5}" srcOrd="1" destOrd="0" parTransId="{B2AEC3E7-80AD-D44F-A847-D5B293BC296D}" sibTransId="{31BAB18A-EA41-F549-916E-4975821EAC66}"/>
    <dgm:cxn modelId="{E348DDFC-5FF5-474D-A902-72A101116C5D}" type="presOf" srcId="{AC46D54C-DC8A-164E-B929-BFE0C27C5EAE}" destId="{97A23B63-6430-CE42-9A1F-A785B39B0E39}" srcOrd="0" destOrd="2" presId="urn:microsoft.com/office/officeart/2005/8/layout/hList1"/>
    <dgm:cxn modelId="{6E48BCC6-448F-EF40-849C-C625E3D2D256}" type="presParOf" srcId="{1AA45124-DAD5-D14F-BE5E-96826AB1F648}" destId="{BF56C120-7F91-014C-A8EC-7238DC5A1139}" srcOrd="0" destOrd="0" presId="urn:microsoft.com/office/officeart/2005/8/layout/hList1"/>
    <dgm:cxn modelId="{A2BDC939-11D0-F142-AB77-35E80D862FD2}" type="presParOf" srcId="{BF56C120-7F91-014C-A8EC-7238DC5A1139}" destId="{86E9AE9D-E0D8-3F41-97E0-5E15CFC876EE}" srcOrd="0" destOrd="0" presId="urn:microsoft.com/office/officeart/2005/8/layout/hList1"/>
    <dgm:cxn modelId="{AF7EA929-A1F4-FC4B-B534-1E46A1F6591D}" type="presParOf" srcId="{BF56C120-7F91-014C-A8EC-7238DC5A1139}" destId="{C34DE9EE-E922-FE4F-B421-8793E2820170}" srcOrd="1" destOrd="0" presId="urn:microsoft.com/office/officeart/2005/8/layout/hList1"/>
    <dgm:cxn modelId="{BA87914E-C5BE-4E44-8E78-450B92B83D55}" type="presParOf" srcId="{1AA45124-DAD5-D14F-BE5E-96826AB1F648}" destId="{84256845-8BAA-9E44-82FA-73DF00BAFCCB}" srcOrd="1" destOrd="0" presId="urn:microsoft.com/office/officeart/2005/8/layout/hList1"/>
    <dgm:cxn modelId="{CC687B01-FBD3-8243-AEE1-94CB1D3686C3}" type="presParOf" srcId="{1AA45124-DAD5-D14F-BE5E-96826AB1F648}" destId="{A7357EEF-BF9F-5C44-ABAA-6DDF78C785F9}" srcOrd="2" destOrd="0" presId="urn:microsoft.com/office/officeart/2005/8/layout/hList1"/>
    <dgm:cxn modelId="{5ECC795A-F184-334C-A9DE-1EBF7B4492EC}" type="presParOf" srcId="{A7357EEF-BF9F-5C44-ABAA-6DDF78C785F9}" destId="{515B7250-F266-7F4F-B67A-58763EE8AA81}" srcOrd="0" destOrd="0" presId="urn:microsoft.com/office/officeart/2005/8/layout/hList1"/>
    <dgm:cxn modelId="{BC0E06D2-AC95-FC40-8FDB-09D97F7DAAD1}" type="presParOf" srcId="{A7357EEF-BF9F-5C44-ABAA-6DDF78C785F9}" destId="{28F2DC73-C0FA-DF4B-9180-BFDB0BE3DA96}" srcOrd="1" destOrd="0" presId="urn:microsoft.com/office/officeart/2005/8/layout/hList1"/>
    <dgm:cxn modelId="{106D37A5-51DB-9841-ACB5-3C1B20DC9397}" type="presParOf" srcId="{1AA45124-DAD5-D14F-BE5E-96826AB1F648}" destId="{5E816269-E3F1-6C49-9103-72828A752A51}" srcOrd="3" destOrd="0" presId="urn:microsoft.com/office/officeart/2005/8/layout/hList1"/>
    <dgm:cxn modelId="{71FAA799-D3CC-6148-ABBB-66E697073BB2}" type="presParOf" srcId="{1AA45124-DAD5-D14F-BE5E-96826AB1F648}" destId="{BDFC2AC0-B248-AC4D-ACA4-13BC64DF6890}" srcOrd="4" destOrd="0" presId="urn:microsoft.com/office/officeart/2005/8/layout/hList1"/>
    <dgm:cxn modelId="{FBDF3ED0-CC14-224F-8D96-136071DAEA3A}" type="presParOf" srcId="{BDFC2AC0-B248-AC4D-ACA4-13BC64DF6890}" destId="{EC0F2C99-7440-0242-829E-D43BBD05C6C1}" srcOrd="0" destOrd="0" presId="urn:microsoft.com/office/officeart/2005/8/layout/hList1"/>
    <dgm:cxn modelId="{670751F5-3F5F-DD4E-BB56-D3562E377EFC}" type="presParOf" srcId="{BDFC2AC0-B248-AC4D-ACA4-13BC64DF6890}" destId="{97A23B63-6430-CE42-9A1F-A785B39B0E3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9AE9D-E0D8-3F41-97E0-5E15CFC876EE}">
      <dsp:nvSpPr>
        <dsp:cNvPr id="0" name=""/>
        <dsp:cNvSpPr/>
      </dsp:nvSpPr>
      <dsp:spPr>
        <a:xfrm>
          <a:off x="3262" y="103342"/>
          <a:ext cx="3181290" cy="94519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rtl="0">
            <a:lnSpc>
              <a:spcPct val="90000"/>
            </a:lnSpc>
            <a:spcBef>
              <a:spcPct val="0"/>
            </a:spcBef>
            <a:spcAft>
              <a:spcPct val="35000"/>
            </a:spcAft>
            <a:buNone/>
          </a:pPr>
          <a:r>
            <a:rPr lang="fr-FR" sz="2600" b="1" kern="1200" dirty="0"/>
            <a:t>Exemple d’impacts sur la disponibilité</a:t>
          </a:r>
        </a:p>
      </dsp:txBody>
      <dsp:txXfrm>
        <a:off x="3262" y="103342"/>
        <a:ext cx="3181290" cy="945193"/>
      </dsp:txXfrm>
    </dsp:sp>
    <dsp:sp modelId="{C34DE9EE-E922-FE4F-B421-8793E2820170}">
      <dsp:nvSpPr>
        <dsp:cNvPr id="0" name=""/>
        <dsp:cNvSpPr/>
      </dsp:nvSpPr>
      <dsp:spPr>
        <a:xfrm>
          <a:off x="3262" y="1048535"/>
          <a:ext cx="3181290" cy="382498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fr-FR" sz="2600" kern="1200" dirty="0"/>
            <a:t>Dégradation de la performance</a:t>
          </a:r>
        </a:p>
        <a:p>
          <a:pPr marL="228600" lvl="1" indent="-228600" algn="l" defTabSz="1155700" rtl="0">
            <a:lnSpc>
              <a:spcPct val="90000"/>
            </a:lnSpc>
            <a:spcBef>
              <a:spcPct val="0"/>
            </a:spcBef>
            <a:spcAft>
              <a:spcPct val="15000"/>
            </a:spcAft>
            <a:buChar char="•"/>
          </a:pPr>
          <a:r>
            <a:rPr lang="fr-FR" sz="2600" kern="1200" dirty="0"/>
            <a:t>Interruption du service</a:t>
          </a:r>
        </a:p>
        <a:p>
          <a:pPr marL="228600" lvl="1" indent="-228600" algn="l" defTabSz="1155700" rtl="0">
            <a:lnSpc>
              <a:spcPct val="90000"/>
            </a:lnSpc>
            <a:spcBef>
              <a:spcPct val="0"/>
            </a:spcBef>
            <a:spcAft>
              <a:spcPct val="15000"/>
            </a:spcAft>
            <a:buChar char="•"/>
          </a:pPr>
          <a:r>
            <a:rPr lang="fr-FR" sz="2600" kern="1200" dirty="0"/>
            <a:t>Indisponibilité du service</a:t>
          </a:r>
        </a:p>
        <a:p>
          <a:pPr marL="228600" lvl="1" indent="-228600" algn="l" defTabSz="1155700" rtl="0">
            <a:lnSpc>
              <a:spcPct val="90000"/>
            </a:lnSpc>
            <a:spcBef>
              <a:spcPct val="0"/>
            </a:spcBef>
            <a:spcAft>
              <a:spcPct val="15000"/>
            </a:spcAft>
            <a:buChar char="•"/>
          </a:pPr>
          <a:r>
            <a:rPr lang="fr-FR" sz="2600" kern="1200" dirty="0"/>
            <a:t>Interruption des opérations</a:t>
          </a:r>
        </a:p>
      </dsp:txBody>
      <dsp:txXfrm>
        <a:off x="3262" y="1048535"/>
        <a:ext cx="3181290" cy="3824985"/>
      </dsp:txXfrm>
    </dsp:sp>
    <dsp:sp modelId="{515B7250-F266-7F4F-B67A-58763EE8AA81}">
      <dsp:nvSpPr>
        <dsp:cNvPr id="0" name=""/>
        <dsp:cNvSpPr/>
      </dsp:nvSpPr>
      <dsp:spPr>
        <a:xfrm>
          <a:off x="3629934" y="103342"/>
          <a:ext cx="3181290" cy="94519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fr-FR" sz="2600" b="1" kern="1200" dirty="0"/>
            <a:t>Exemple d’impacts sur la confidentialité</a:t>
          </a:r>
          <a:endParaRPr lang="fr-FR" sz="2600" kern="1200" dirty="0"/>
        </a:p>
      </dsp:txBody>
      <dsp:txXfrm>
        <a:off x="3629934" y="103342"/>
        <a:ext cx="3181290" cy="945193"/>
      </dsp:txXfrm>
    </dsp:sp>
    <dsp:sp modelId="{28F2DC73-C0FA-DF4B-9180-BFDB0BE3DA96}">
      <dsp:nvSpPr>
        <dsp:cNvPr id="0" name=""/>
        <dsp:cNvSpPr/>
      </dsp:nvSpPr>
      <dsp:spPr>
        <a:xfrm>
          <a:off x="3629934" y="1048535"/>
          <a:ext cx="3181290" cy="382498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fr-FR" sz="2600" kern="1200" dirty="0"/>
            <a:t>Atteinte à la vie privée des utilisateurs ou des clients</a:t>
          </a:r>
        </a:p>
        <a:p>
          <a:pPr marL="228600" lvl="1" indent="-228600" algn="l" defTabSz="1155700" rtl="0">
            <a:lnSpc>
              <a:spcPct val="90000"/>
            </a:lnSpc>
            <a:spcBef>
              <a:spcPct val="0"/>
            </a:spcBef>
            <a:spcAft>
              <a:spcPct val="15000"/>
            </a:spcAft>
            <a:buChar char="•"/>
          </a:pPr>
          <a:r>
            <a:rPr lang="fr-FR" sz="2600" kern="1200" dirty="0"/>
            <a:t>Atteinte à la vie privée des employés</a:t>
          </a:r>
        </a:p>
        <a:p>
          <a:pPr marL="228600" lvl="1" indent="-228600" algn="l" defTabSz="1155700" rtl="0">
            <a:lnSpc>
              <a:spcPct val="90000"/>
            </a:lnSpc>
            <a:spcBef>
              <a:spcPct val="0"/>
            </a:spcBef>
            <a:spcAft>
              <a:spcPct val="15000"/>
            </a:spcAft>
            <a:buChar char="•"/>
          </a:pPr>
          <a:r>
            <a:rPr lang="fr-FR" sz="2600" kern="1200" dirty="0"/>
            <a:t>Fuite d’information confidentielle </a:t>
          </a:r>
        </a:p>
      </dsp:txBody>
      <dsp:txXfrm>
        <a:off x="3629934" y="1048535"/>
        <a:ext cx="3181290" cy="3824985"/>
      </dsp:txXfrm>
    </dsp:sp>
    <dsp:sp modelId="{EC0F2C99-7440-0242-829E-D43BBD05C6C1}">
      <dsp:nvSpPr>
        <dsp:cNvPr id="0" name=""/>
        <dsp:cNvSpPr/>
      </dsp:nvSpPr>
      <dsp:spPr>
        <a:xfrm>
          <a:off x="7256606" y="103342"/>
          <a:ext cx="3181290" cy="94519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fr-FR" sz="2600" kern="1200" dirty="0"/>
            <a:t>Exemple d'impacts sur l’intégrité</a:t>
          </a:r>
        </a:p>
      </dsp:txBody>
      <dsp:txXfrm>
        <a:off x="7256606" y="103342"/>
        <a:ext cx="3181290" cy="945193"/>
      </dsp:txXfrm>
    </dsp:sp>
    <dsp:sp modelId="{97A23B63-6430-CE42-9A1F-A785B39B0E39}">
      <dsp:nvSpPr>
        <dsp:cNvPr id="0" name=""/>
        <dsp:cNvSpPr/>
      </dsp:nvSpPr>
      <dsp:spPr>
        <a:xfrm>
          <a:off x="7256606" y="1048535"/>
          <a:ext cx="3181290" cy="382498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fr-FR" sz="2600" kern="1200" dirty="0"/>
            <a:t>Changement accidentel</a:t>
          </a:r>
        </a:p>
        <a:p>
          <a:pPr marL="228600" lvl="1" indent="-228600" algn="l" defTabSz="1155700">
            <a:lnSpc>
              <a:spcPct val="90000"/>
            </a:lnSpc>
            <a:spcBef>
              <a:spcPct val="0"/>
            </a:spcBef>
            <a:spcAft>
              <a:spcPct val="15000"/>
            </a:spcAft>
            <a:buChar char="•"/>
          </a:pPr>
          <a:r>
            <a:rPr lang="fr-FR" sz="2600" kern="1200" dirty="0"/>
            <a:t>Changement délibéré</a:t>
          </a:r>
        </a:p>
        <a:p>
          <a:pPr marL="228600" lvl="1" indent="-228600" algn="l" defTabSz="1155700">
            <a:lnSpc>
              <a:spcPct val="90000"/>
            </a:lnSpc>
            <a:spcBef>
              <a:spcPct val="0"/>
            </a:spcBef>
            <a:spcAft>
              <a:spcPct val="15000"/>
            </a:spcAft>
            <a:buChar char="•"/>
          </a:pPr>
          <a:r>
            <a:rPr lang="fr-FR" sz="2600" kern="1200" dirty="0"/>
            <a:t>Résultats incorrects</a:t>
          </a:r>
        </a:p>
        <a:p>
          <a:pPr marL="228600" lvl="1" indent="-228600" algn="l" defTabSz="1155700">
            <a:lnSpc>
              <a:spcPct val="90000"/>
            </a:lnSpc>
            <a:spcBef>
              <a:spcPct val="0"/>
            </a:spcBef>
            <a:spcAft>
              <a:spcPct val="15000"/>
            </a:spcAft>
            <a:buChar char="•"/>
          </a:pPr>
          <a:r>
            <a:rPr lang="fr-FR" sz="2600" kern="1200" dirty="0"/>
            <a:t>Résultats incomplets</a:t>
          </a:r>
        </a:p>
        <a:p>
          <a:pPr marL="228600" lvl="1" indent="-228600" algn="l" defTabSz="1155700">
            <a:lnSpc>
              <a:spcPct val="90000"/>
            </a:lnSpc>
            <a:spcBef>
              <a:spcPct val="0"/>
            </a:spcBef>
            <a:spcAft>
              <a:spcPct val="15000"/>
            </a:spcAft>
            <a:buChar char="•"/>
          </a:pPr>
          <a:r>
            <a:rPr lang="fr-FR" sz="2600" kern="1200" dirty="0"/>
            <a:t>Perte de données</a:t>
          </a:r>
        </a:p>
      </dsp:txBody>
      <dsp:txXfrm>
        <a:off x="7256606" y="1048535"/>
        <a:ext cx="3181290" cy="382498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6C346-233C-7744-8B2E-3A82474289FD}" type="datetimeFigureOut">
              <a:rPr lang="fr-FR" smtClean="0"/>
              <a:t>03/12/2022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9ED66-E0F0-C24A-A835-F7C2999AF8FA}" type="slidenum">
              <a:rPr lang="fr-FR" smtClean="0"/>
              <a:t>‹N°›</a:t>
            </a:fld>
            <a:endParaRPr lang="fr-FR"/>
          </a:p>
        </p:txBody>
      </p:sp>
    </p:spTree>
    <p:extLst>
      <p:ext uri="{BB962C8B-B14F-4D97-AF65-F5344CB8AC3E}">
        <p14:creationId xmlns:p14="http://schemas.microsoft.com/office/powerpoint/2010/main" val="215225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8" Type="http://schemas.openxmlformats.org/officeDocument/2006/relationships/hyperlink" Target="https://fr.wikipedia.org/wiki/Fichier_(informatique)" TargetMode="External"/><Relationship Id="rId3" Type="http://schemas.openxmlformats.org/officeDocument/2006/relationships/hyperlink" Target="https://fr.wikipedia.org/wiki/Protocole_de_communication" TargetMode="External"/><Relationship Id="rId7" Type="http://schemas.openxmlformats.org/officeDocument/2006/relationships/hyperlink" Target="https://fr.wikipedia.org/wiki/R%C3%A9seau_informatique"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fr.wikipedia.org/wiki/Ordinateur" TargetMode="External"/><Relationship Id="rId11" Type="http://schemas.openxmlformats.org/officeDocument/2006/relationships/hyperlink" Target="https://fr.wikipedia.org/wiki/Remote_procedure_call" TargetMode="External"/><Relationship Id="rId5" Type="http://schemas.openxmlformats.org/officeDocument/2006/relationships/hyperlink" Target="https://fr.wikipedia.org/wiki/Network_File_System#cite_note-2" TargetMode="External"/><Relationship Id="rId10" Type="http://schemas.openxmlformats.org/officeDocument/2006/relationships/hyperlink" Target="https://fr.wikipedia.org/wiki/Mod%C3%A8le_OSI" TargetMode="External"/><Relationship Id="rId4" Type="http://schemas.openxmlformats.org/officeDocument/2006/relationships/hyperlink" Target="https://fr.wikipedia.org/wiki/Sun_Microsystems" TargetMode="External"/><Relationship Id="rId9" Type="http://schemas.openxmlformats.org/officeDocument/2006/relationships/hyperlink" Target="https://fr.wikipedia.org/wiki/Couche_application"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79420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25000" lnSpcReduction="20000"/>
          </a:bodyPr>
          <a:lstStyle/>
          <a:p>
            <a:pPr marL="12700">
              <a:lnSpc>
                <a:spcPts val="1355"/>
              </a:lnSpc>
              <a:spcBef>
                <a:spcPts val="125"/>
              </a:spcBef>
            </a:pPr>
            <a:r>
              <a:rPr lang="fr-MA" sz="1200" b="1" spc="-90" dirty="0">
                <a:latin typeface="Arial"/>
                <a:cs typeface="Arial"/>
              </a:rPr>
              <a:t>1.Mesures</a:t>
            </a:r>
            <a:r>
              <a:rPr lang="fr-MA" sz="1200" b="1" spc="-30" dirty="0">
                <a:latin typeface="Arial"/>
                <a:cs typeface="Arial"/>
              </a:rPr>
              <a:t> </a:t>
            </a:r>
            <a:r>
              <a:rPr lang="fr-MA" sz="1200" b="1" spc="-10" dirty="0">
                <a:latin typeface="Arial"/>
                <a:cs typeface="Arial"/>
              </a:rPr>
              <a:t>préventives</a:t>
            </a:r>
            <a:endParaRPr lang="fr-MA" sz="1200" dirty="0">
              <a:latin typeface="Arial"/>
              <a:cs typeface="Arial"/>
            </a:endParaRPr>
          </a:p>
          <a:p>
            <a:pPr marL="12700">
              <a:lnSpc>
                <a:spcPts val="1355"/>
              </a:lnSpc>
            </a:pPr>
            <a:r>
              <a:rPr lang="fr-MA" sz="1200" b="1" spc="-75" dirty="0">
                <a:latin typeface="Arial"/>
                <a:cs typeface="Arial"/>
              </a:rPr>
              <a:t>But:</a:t>
            </a:r>
            <a:r>
              <a:rPr lang="fr-MA" sz="1200" b="1" spc="-45" dirty="0">
                <a:latin typeface="Arial"/>
                <a:cs typeface="Arial"/>
              </a:rPr>
              <a:t> </a:t>
            </a:r>
            <a:r>
              <a:rPr lang="fr-MA" sz="1200" b="1" spc="-90" dirty="0">
                <a:latin typeface="Arial"/>
                <a:cs typeface="Arial"/>
              </a:rPr>
              <a:t>Décourager</a:t>
            </a:r>
            <a:r>
              <a:rPr lang="fr-MA" sz="1200" b="1" spc="-35" dirty="0">
                <a:latin typeface="Arial"/>
                <a:cs typeface="Arial"/>
              </a:rPr>
              <a:t> </a:t>
            </a:r>
            <a:r>
              <a:rPr lang="fr-MA" sz="1200" b="1" spc="-80" dirty="0">
                <a:latin typeface="Arial"/>
                <a:cs typeface="Arial"/>
              </a:rPr>
              <a:t>ou</a:t>
            </a:r>
            <a:r>
              <a:rPr lang="fr-MA" sz="1200" b="1" spc="-35" dirty="0">
                <a:latin typeface="Arial"/>
                <a:cs typeface="Arial"/>
              </a:rPr>
              <a:t> </a:t>
            </a:r>
            <a:r>
              <a:rPr lang="fr-MA" sz="1200" b="1" spc="-80" dirty="0">
                <a:latin typeface="Arial"/>
                <a:cs typeface="Arial"/>
              </a:rPr>
              <a:t>prévenir</a:t>
            </a:r>
            <a:r>
              <a:rPr lang="fr-MA" sz="1200" b="1" spc="-35" dirty="0">
                <a:latin typeface="Arial"/>
                <a:cs typeface="Arial"/>
              </a:rPr>
              <a:t> </a:t>
            </a:r>
            <a:r>
              <a:rPr lang="fr-MA" sz="1200" b="1" spc="-75" dirty="0">
                <a:latin typeface="Arial"/>
                <a:cs typeface="Arial"/>
              </a:rPr>
              <a:t>l’apparition</a:t>
            </a:r>
            <a:r>
              <a:rPr lang="fr-MA" sz="1200" b="1" spc="-35" dirty="0">
                <a:latin typeface="Arial"/>
                <a:cs typeface="Arial"/>
              </a:rPr>
              <a:t> </a:t>
            </a:r>
            <a:r>
              <a:rPr lang="fr-MA" sz="1200" b="1" spc="-80" dirty="0">
                <a:latin typeface="Arial"/>
                <a:cs typeface="Arial"/>
              </a:rPr>
              <a:t>de</a:t>
            </a:r>
            <a:r>
              <a:rPr lang="fr-MA" sz="1200" b="1" spc="-50" dirty="0">
                <a:latin typeface="Arial"/>
                <a:cs typeface="Arial"/>
              </a:rPr>
              <a:t> </a:t>
            </a:r>
            <a:r>
              <a:rPr lang="fr-MA" sz="1200" b="1" spc="-10" dirty="0">
                <a:latin typeface="Arial"/>
                <a:cs typeface="Arial"/>
              </a:rPr>
              <a:t>problèmes</a:t>
            </a:r>
            <a:endParaRPr lang="fr-MA" sz="1200" dirty="0">
              <a:latin typeface="Arial"/>
              <a:cs typeface="Arial"/>
            </a:endParaRPr>
          </a:p>
          <a:p>
            <a:pPr marL="393065" marR="3171825">
              <a:lnSpc>
                <a:spcPts val="1270"/>
              </a:lnSpc>
              <a:spcBef>
                <a:spcPts val="1045"/>
              </a:spcBef>
            </a:pPr>
            <a:r>
              <a:rPr lang="fr-MA" sz="1200" spc="-80" dirty="0">
                <a:latin typeface="Arial"/>
                <a:cs typeface="Arial"/>
              </a:rPr>
              <a:t>Détecter</a:t>
            </a:r>
            <a:r>
              <a:rPr lang="fr-MA" sz="1200" spc="-35" dirty="0">
                <a:latin typeface="Arial"/>
                <a:cs typeface="Arial"/>
              </a:rPr>
              <a:t> </a:t>
            </a:r>
            <a:r>
              <a:rPr lang="fr-MA" sz="1200" spc="-65" dirty="0">
                <a:latin typeface="Arial"/>
                <a:cs typeface="Arial"/>
              </a:rPr>
              <a:t>les</a:t>
            </a:r>
            <a:r>
              <a:rPr lang="fr-MA" sz="1200" spc="-40" dirty="0">
                <a:latin typeface="Arial"/>
                <a:cs typeface="Arial"/>
              </a:rPr>
              <a:t> </a:t>
            </a:r>
            <a:r>
              <a:rPr lang="fr-MA" sz="1200" spc="-80" dirty="0">
                <a:latin typeface="Arial"/>
                <a:cs typeface="Arial"/>
              </a:rPr>
              <a:t>problèmes</a:t>
            </a:r>
            <a:r>
              <a:rPr lang="fr-MA" sz="1200" spc="-40" dirty="0">
                <a:latin typeface="Arial"/>
                <a:cs typeface="Arial"/>
              </a:rPr>
              <a:t> </a:t>
            </a:r>
            <a:r>
              <a:rPr lang="fr-MA" sz="1200" spc="-80" dirty="0">
                <a:latin typeface="Arial"/>
                <a:cs typeface="Arial"/>
              </a:rPr>
              <a:t>avant</a:t>
            </a:r>
            <a:r>
              <a:rPr lang="fr-MA" sz="1200" spc="-45" dirty="0">
                <a:latin typeface="Arial"/>
                <a:cs typeface="Arial"/>
              </a:rPr>
              <a:t> </a:t>
            </a:r>
            <a:r>
              <a:rPr lang="fr-MA" sz="1200" spc="-55" dirty="0">
                <a:latin typeface="Arial"/>
                <a:cs typeface="Arial"/>
              </a:rPr>
              <a:t>qu’ils</a:t>
            </a:r>
            <a:r>
              <a:rPr lang="fr-MA" sz="1200" spc="-45" dirty="0">
                <a:latin typeface="Arial"/>
                <a:cs typeface="Arial"/>
              </a:rPr>
              <a:t> </a:t>
            </a:r>
            <a:r>
              <a:rPr lang="fr-MA" sz="1200" spc="-95" dirty="0">
                <a:latin typeface="Arial"/>
                <a:cs typeface="Arial"/>
              </a:rPr>
              <a:t>ne</a:t>
            </a:r>
            <a:r>
              <a:rPr lang="fr-MA" sz="1200" spc="-55" dirty="0">
                <a:latin typeface="Arial"/>
                <a:cs typeface="Arial"/>
              </a:rPr>
              <a:t> </a:t>
            </a:r>
            <a:r>
              <a:rPr lang="fr-MA" sz="1200" spc="-75" dirty="0">
                <a:latin typeface="Arial"/>
                <a:cs typeface="Arial"/>
              </a:rPr>
              <a:t>se</a:t>
            </a:r>
            <a:r>
              <a:rPr lang="fr-MA" sz="1200" spc="-55" dirty="0">
                <a:latin typeface="Arial"/>
                <a:cs typeface="Arial"/>
              </a:rPr>
              <a:t> </a:t>
            </a:r>
            <a:r>
              <a:rPr lang="fr-MA" sz="1200" spc="-60" dirty="0">
                <a:latin typeface="Arial"/>
                <a:cs typeface="Arial"/>
              </a:rPr>
              <a:t>produisent </a:t>
            </a:r>
            <a:r>
              <a:rPr lang="fr-MA" sz="1200" spc="-75" dirty="0">
                <a:latin typeface="Arial"/>
                <a:cs typeface="Arial"/>
              </a:rPr>
              <a:t>Contrôler</a:t>
            </a:r>
            <a:r>
              <a:rPr lang="fr-MA" sz="1200" spc="-45" dirty="0">
                <a:latin typeface="Arial"/>
                <a:cs typeface="Arial"/>
              </a:rPr>
              <a:t> </a:t>
            </a:r>
            <a:r>
              <a:rPr lang="fr-MA" sz="1200" spc="-65" dirty="0">
                <a:latin typeface="Arial"/>
                <a:cs typeface="Arial"/>
              </a:rPr>
              <a:t>les</a:t>
            </a:r>
            <a:r>
              <a:rPr lang="fr-MA" sz="1200" spc="-50" dirty="0">
                <a:latin typeface="Arial"/>
                <a:cs typeface="Arial"/>
              </a:rPr>
              <a:t> </a:t>
            </a:r>
            <a:r>
              <a:rPr lang="fr-MA" sz="1200" spc="-10" dirty="0">
                <a:latin typeface="Arial"/>
                <a:cs typeface="Arial"/>
              </a:rPr>
              <a:t>opérations</a:t>
            </a:r>
            <a:endParaRPr lang="fr-MA" sz="1200" dirty="0">
              <a:latin typeface="Arial"/>
              <a:cs typeface="Arial"/>
            </a:endParaRPr>
          </a:p>
          <a:p>
            <a:pPr marL="393065">
              <a:lnSpc>
                <a:spcPts val="1260"/>
              </a:lnSpc>
            </a:pPr>
            <a:r>
              <a:rPr lang="fr-MA" sz="1200" spc="-75" dirty="0">
                <a:latin typeface="Arial"/>
                <a:cs typeface="Arial"/>
              </a:rPr>
              <a:t>Prévenir</a:t>
            </a:r>
            <a:r>
              <a:rPr lang="fr-MA" sz="1200" spc="-20" dirty="0">
                <a:latin typeface="Arial"/>
                <a:cs typeface="Arial"/>
              </a:rPr>
              <a:t> </a:t>
            </a:r>
            <a:r>
              <a:rPr lang="fr-MA" sz="1200" spc="-95" dirty="0">
                <a:latin typeface="Arial"/>
                <a:cs typeface="Arial"/>
              </a:rPr>
              <a:t>une</a:t>
            </a:r>
            <a:r>
              <a:rPr lang="fr-MA" sz="1200" spc="-50" dirty="0">
                <a:latin typeface="Arial"/>
                <a:cs typeface="Arial"/>
              </a:rPr>
              <a:t> </a:t>
            </a:r>
            <a:r>
              <a:rPr lang="fr-MA" sz="1200" spc="-70" dirty="0">
                <a:latin typeface="Arial"/>
                <a:cs typeface="Arial"/>
              </a:rPr>
              <a:t>erreur,</a:t>
            </a:r>
            <a:r>
              <a:rPr lang="fr-MA" sz="1200" spc="-35" dirty="0">
                <a:latin typeface="Arial"/>
                <a:cs typeface="Arial"/>
              </a:rPr>
              <a:t> </a:t>
            </a:r>
            <a:r>
              <a:rPr lang="fr-MA" sz="1200" spc="-95" dirty="0">
                <a:latin typeface="Arial"/>
                <a:cs typeface="Arial"/>
              </a:rPr>
              <a:t>une</a:t>
            </a:r>
            <a:r>
              <a:rPr lang="fr-MA" sz="1200" spc="-50" dirty="0">
                <a:latin typeface="Arial"/>
                <a:cs typeface="Arial"/>
              </a:rPr>
              <a:t> </a:t>
            </a:r>
            <a:r>
              <a:rPr lang="fr-MA" sz="1200" spc="-80" dirty="0">
                <a:latin typeface="Arial"/>
                <a:cs typeface="Arial"/>
              </a:rPr>
              <a:t>omission</a:t>
            </a:r>
            <a:r>
              <a:rPr lang="fr-MA" sz="1200" spc="-45" dirty="0">
                <a:latin typeface="Arial"/>
                <a:cs typeface="Arial"/>
              </a:rPr>
              <a:t> </a:t>
            </a:r>
            <a:r>
              <a:rPr lang="fr-MA" sz="1200" spc="-95" dirty="0">
                <a:latin typeface="Arial"/>
                <a:cs typeface="Arial"/>
              </a:rPr>
              <a:t>ou</a:t>
            </a:r>
            <a:r>
              <a:rPr lang="fr-MA" sz="1200" spc="-45" dirty="0">
                <a:latin typeface="Arial"/>
                <a:cs typeface="Arial"/>
              </a:rPr>
              <a:t> </a:t>
            </a:r>
            <a:r>
              <a:rPr lang="fr-MA" sz="1200" spc="-95" dirty="0">
                <a:latin typeface="Arial"/>
                <a:cs typeface="Arial"/>
              </a:rPr>
              <a:t>des</a:t>
            </a:r>
            <a:r>
              <a:rPr lang="fr-MA" sz="1200" spc="-35" dirty="0">
                <a:latin typeface="Arial"/>
                <a:cs typeface="Arial"/>
              </a:rPr>
              <a:t> </a:t>
            </a:r>
            <a:r>
              <a:rPr lang="fr-MA" sz="1200" spc="-80" dirty="0">
                <a:latin typeface="Arial"/>
                <a:cs typeface="Arial"/>
              </a:rPr>
              <a:t>actes</a:t>
            </a:r>
            <a:r>
              <a:rPr lang="fr-MA" sz="1200" spc="-30" dirty="0">
                <a:latin typeface="Arial"/>
                <a:cs typeface="Arial"/>
              </a:rPr>
              <a:t> </a:t>
            </a:r>
            <a:r>
              <a:rPr lang="fr-MA" sz="1200" spc="-10" dirty="0">
                <a:latin typeface="Arial"/>
                <a:cs typeface="Arial"/>
              </a:rPr>
              <a:t>malveillants</a:t>
            </a:r>
            <a:endParaRPr lang="fr-MA" sz="1200" dirty="0">
              <a:latin typeface="Arial"/>
              <a:cs typeface="Arial"/>
            </a:endParaRPr>
          </a:p>
          <a:p>
            <a:pPr marL="12700">
              <a:lnSpc>
                <a:spcPct val="100000"/>
              </a:lnSpc>
              <a:spcBef>
                <a:spcPts val="865"/>
              </a:spcBef>
            </a:pPr>
            <a:r>
              <a:rPr lang="fr-MA" sz="1200" b="1" spc="-10" dirty="0">
                <a:latin typeface="Arial"/>
                <a:cs typeface="Arial"/>
              </a:rPr>
              <a:t>Exemples</a:t>
            </a:r>
            <a:endParaRPr lang="fr-MA" sz="1200" dirty="0">
              <a:latin typeface="Arial"/>
              <a:cs typeface="Arial"/>
            </a:endParaRPr>
          </a:p>
          <a:p>
            <a:pPr marL="393065" marR="1847214">
              <a:lnSpc>
                <a:spcPts val="1270"/>
              </a:lnSpc>
              <a:spcBef>
                <a:spcPts val="1045"/>
              </a:spcBef>
            </a:pPr>
            <a:r>
              <a:rPr lang="fr-MA" sz="1200" spc="-85" dirty="0">
                <a:latin typeface="Arial"/>
                <a:cs typeface="Arial"/>
              </a:rPr>
              <a:t>Séparer</a:t>
            </a:r>
            <a:r>
              <a:rPr lang="fr-MA" sz="1200" spc="-15" dirty="0">
                <a:latin typeface="Arial"/>
                <a:cs typeface="Arial"/>
              </a:rPr>
              <a:t> </a:t>
            </a:r>
            <a:r>
              <a:rPr lang="fr-MA" sz="1200" spc="-60" dirty="0">
                <a:latin typeface="Arial"/>
                <a:cs typeface="Arial"/>
              </a:rPr>
              <a:t>le</a:t>
            </a:r>
            <a:r>
              <a:rPr lang="fr-MA" sz="1200" spc="-40" dirty="0">
                <a:latin typeface="Arial"/>
                <a:cs typeface="Arial"/>
              </a:rPr>
              <a:t> </a:t>
            </a:r>
            <a:r>
              <a:rPr lang="fr-MA" sz="1200" spc="-85" dirty="0">
                <a:latin typeface="Arial"/>
                <a:cs typeface="Arial"/>
              </a:rPr>
              <a:t>développement</a:t>
            </a:r>
            <a:r>
              <a:rPr lang="fr-MA" sz="1200" spc="-30" dirty="0">
                <a:latin typeface="Arial"/>
                <a:cs typeface="Arial"/>
              </a:rPr>
              <a:t> </a:t>
            </a:r>
            <a:r>
              <a:rPr lang="fr-MA" sz="1200" spc="-95" dirty="0">
                <a:latin typeface="Arial"/>
                <a:cs typeface="Arial"/>
              </a:rPr>
              <a:t>des</a:t>
            </a:r>
            <a:r>
              <a:rPr lang="fr-MA" sz="1200" spc="-25" dirty="0">
                <a:latin typeface="Arial"/>
                <a:cs typeface="Arial"/>
              </a:rPr>
              <a:t> </a:t>
            </a:r>
            <a:r>
              <a:rPr lang="fr-MA" sz="1200" spc="-85" dirty="0">
                <a:latin typeface="Arial"/>
                <a:cs typeface="Arial"/>
              </a:rPr>
              <a:t>équipements,</a:t>
            </a:r>
            <a:r>
              <a:rPr lang="fr-MA" sz="1200" spc="-30" dirty="0">
                <a:latin typeface="Arial"/>
                <a:cs typeface="Arial"/>
              </a:rPr>
              <a:t> </a:t>
            </a:r>
            <a:r>
              <a:rPr lang="fr-MA" sz="1200" spc="-95" dirty="0">
                <a:latin typeface="Arial"/>
                <a:cs typeface="Arial"/>
              </a:rPr>
              <a:t>des</a:t>
            </a:r>
            <a:r>
              <a:rPr lang="fr-MA" sz="1200" spc="-25" dirty="0">
                <a:latin typeface="Arial"/>
                <a:cs typeface="Arial"/>
              </a:rPr>
              <a:t> </a:t>
            </a:r>
            <a:r>
              <a:rPr lang="fr-MA" sz="1200" spc="-75" dirty="0">
                <a:latin typeface="Arial"/>
                <a:cs typeface="Arial"/>
              </a:rPr>
              <a:t>essais</a:t>
            </a:r>
            <a:r>
              <a:rPr lang="fr-MA" sz="1200" spc="-25" dirty="0">
                <a:latin typeface="Arial"/>
                <a:cs typeface="Arial"/>
              </a:rPr>
              <a:t> </a:t>
            </a:r>
            <a:r>
              <a:rPr lang="fr-MA" sz="1200" spc="-75" dirty="0">
                <a:latin typeface="Arial"/>
                <a:cs typeface="Arial"/>
              </a:rPr>
              <a:t>et</a:t>
            </a:r>
            <a:r>
              <a:rPr lang="fr-MA" sz="1200" spc="-30" dirty="0">
                <a:latin typeface="Arial"/>
                <a:cs typeface="Arial"/>
              </a:rPr>
              <a:t> </a:t>
            </a:r>
            <a:r>
              <a:rPr lang="fr-MA" sz="1200" spc="-95" dirty="0">
                <a:latin typeface="Arial"/>
                <a:cs typeface="Arial"/>
              </a:rPr>
              <a:t>de</a:t>
            </a:r>
            <a:r>
              <a:rPr lang="fr-MA" sz="1200" spc="-40" dirty="0">
                <a:latin typeface="Arial"/>
                <a:cs typeface="Arial"/>
              </a:rPr>
              <a:t> </a:t>
            </a:r>
            <a:r>
              <a:rPr lang="fr-MA" sz="1200" spc="-45" dirty="0">
                <a:latin typeface="Arial"/>
                <a:cs typeface="Arial"/>
              </a:rPr>
              <a:t>l’exploitation </a:t>
            </a:r>
            <a:r>
              <a:rPr lang="fr-MA" sz="1200" spc="-65" dirty="0">
                <a:latin typeface="Arial"/>
                <a:cs typeface="Arial"/>
              </a:rPr>
              <a:t>Limiter</a:t>
            </a:r>
            <a:r>
              <a:rPr lang="fr-MA" sz="1200" spc="-30" dirty="0">
                <a:latin typeface="Arial"/>
                <a:cs typeface="Arial"/>
              </a:rPr>
              <a:t> </a:t>
            </a:r>
            <a:r>
              <a:rPr lang="fr-MA" sz="1200" spc="-70" dirty="0">
                <a:latin typeface="Arial"/>
                <a:cs typeface="Arial"/>
              </a:rPr>
              <a:t>l’accès</a:t>
            </a:r>
            <a:r>
              <a:rPr lang="fr-MA" sz="1200" spc="-40" dirty="0">
                <a:latin typeface="Arial"/>
                <a:cs typeface="Arial"/>
              </a:rPr>
              <a:t> </a:t>
            </a:r>
            <a:r>
              <a:rPr lang="fr-MA" sz="1200" spc="-95" dirty="0">
                <a:latin typeface="Arial"/>
                <a:cs typeface="Arial"/>
              </a:rPr>
              <a:t>aux</a:t>
            </a:r>
            <a:r>
              <a:rPr lang="fr-MA" sz="1200" spc="-40" dirty="0">
                <a:latin typeface="Arial"/>
                <a:cs typeface="Arial"/>
              </a:rPr>
              <a:t> </a:t>
            </a:r>
            <a:r>
              <a:rPr lang="fr-MA" sz="1200" spc="-85" dirty="0">
                <a:latin typeface="Arial"/>
                <a:cs typeface="Arial"/>
              </a:rPr>
              <a:t>systèmes</a:t>
            </a:r>
            <a:r>
              <a:rPr lang="fr-MA" sz="1200" spc="-40" dirty="0">
                <a:latin typeface="Arial"/>
                <a:cs typeface="Arial"/>
              </a:rPr>
              <a:t> </a:t>
            </a:r>
            <a:r>
              <a:rPr lang="fr-MA" sz="1200" spc="-95" dirty="0">
                <a:latin typeface="Arial"/>
                <a:cs typeface="Arial"/>
              </a:rPr>
              <a:t>en</a:t>
            </a:r>
            <a:r>
              <a:rPr lang="fr-MA" sz="1200" spc="-55" dirty="0">
                <a:latin typeface="Arial"/>
                <a:cs typeface="Arial"/>
              </a:rPr>
              <a:t> </a:t>
            </a:r>
            <a:r>
              <a:rPr lang="fr-MA" sz="1200" spc="-85" dirty="0">
                <a:latin typeface="Arial"/>
                <a:cs typeface="Arial"/>
              </a:rPr>
              <a:t>dehors</a:t>
            </a:r>
            <a:r>
              <a:rPr lang="fr-MA" sz="1200" spc="-40" dirty="0">
                <a:latin typeface="Arial"/>
                <a:cs typeface="Arial"/>
              </a:rPr>
              <a:t> </a:t>
            </a:r>
            <a:r>
              <a:rPr lang="fr-MA" sz="1200" spc="-95" dirty="0">
                <a:latin typeface="Arial"/>
                <a:cs typeface="Arial"/>
              </a:rPr>
              <a:t>des</a:t>
            </a:r>
            <a:r>
              <a:rPr lang="fr-MA" sz="1200" spc="-40" dirty="0">
                <a:latin typeface="Arial"/>
                <a:cs typeface="Arial"/>
              </a:rPr>
              <a:t> </a:t>
            </a:r>
            <a:r>
              <a:rPr lang="fr-MA" sz="1200" spc="-85" dirty="0">
                <a:latin typeface="Arial"/>
                <a:cs typeface="Arial"/>
              </a:rPr>
              <a:t>heures</a:t>
            </a:r>
            <a:r>
              <a:rPr lang="fr-MA" sz="1200" spc="-40" dirty="0">
                <a:latin typeface="Arial"/>
                <a:cs typeface="Arial"/>
              </a:rPr>
              <a:t> </a:t>
            </a:r>
            <a:r>
              <a:rPr lang="fr-MA" sz="1200" spc="-95" dirty="0">
                <a:latin typeface="Arial"/>
                <a:cs typeface="Arial"/>
              </a:rPr>
              <a:t>de</a:t>
            </a:r>
            <a:r>
              <a:rPr lang="fr-MA" sz="1200" spc="-55" dirty="0">
                <a:latin typeface="Arial"/>
                <a:cs typeface="Arial"/>
              </a:rPr>
              <a:t> </a:t>
            </a:r>
            <a:r>
              <a:rPr lang="fr-MA" sz="1200" spc="-10" dirty="0">
                <a:latin typeface="Arial"/>
                <a:cs typeface="Arial"/>
              </a:rPr>
              <a:t>bureau</a:t>
            </a:r>
            <a:endParaRPr lang="fr-MA" sz="1200" dirty="0">
              <a:latin typeface="Arial"/>
              <a:cs typeface="Arial"/>
            </a:endParaRPr>
          </a:p>
          <a:p>
            <a:pPr marL="393065">
              <a:lnSpc>
                <a:spcPts val="1175"/>
              </a:lnSpc>
            </a:pPr>
            <a:r>
              <a:rPr lang="fr-MA" sz="1200" spc="-80" dirty="0">
                <a:latin typeface="Arial"/>
                <a:cs typeface="Arial"/>
              </a:rPr>
              <a:t>Sécuriser</a:t>
            </a:r>
            <a:r>
              <a:rPr lang="fr-MA" sz="1200" spc="-25" dirty="0">
                <a:latin typeface="Arial"/>
                <a:cs typeface="Arial"/>
              </a:rPr>
              <a:t> </a:t>
            </a:r>
            <a:r>
              <a:rPr lang="fr-MA" sz="1200" spc="-65" dirty="0">
                <a:latin typeface="Arial"/>
                <a:cs typeface="Arial"/>
              </a:rPr>
              <a:t>les</a:t>
            </a:r>
            <a:r>
              <a:rPr lang="fr-MA" sz="1200" spc="-30" dirty="0">
                <a:latin typeface="Arial"/>
                <a:cs typeface="Arial"/>
              </a:rPr>
              <a:t> </a:t>
            </a:r>
            <a:r>
              <a:rPr lang="fr-MA" sz="1200" spc="-85" dirty="0">
                <a:latin typeface="Arial"/>
                <a:cs typeface="Arial"/>
              </a:rPr>
              <a:t>bureaux,</a:t>
            </a:r>
            <a:r>
              <a:rPr lang="fr-MA" sz="1200" spc="-40" dirty="0">
                <a:latin typeface="Arial"/>
                <a:cs typeface="Arial"/>
              </a:rPr>
              <a:t> </a:t>
            </a:r>
            <a:r>
              <a:rPr lang="fr-MA" sz="1200" spc="-65" dirty="0">
                <a:latin typeface="Arial"/>
                <a:cs typeface="Arial"/>
              </a:rPr>
              <a:t>les</a:t>
            </a:r>
            <a:r>
              <a:rPr lang="fr-MA" sz="1200" spc="-30" dirty="0">
                <a:latin typeface="Arial"/>
                <a:cs typeface="Arial"/>
              </a:rPr>
              <a:t> </a:t>
            </a:r>
            <a:r>
              <a:rPr lang="fr-MA" sz="1200" spc="-70" dirty="0">
                <a:latin typeface="Arial"/>
                <a:cs typeface="Arial"/>
              </a:rPr>
              <a:t>salles</a:t>
            </a:r>
            <a:r>
              <a:rPr lang="fr-MA" sz="1200" spc="-30" dirty="0">
                <a:latin typeface="Arial"/>
                <a:cs typeface="Arial"/>
              </a:rPr>
              <a:t> </a:t>
            </a:r>
            <a:r>
              <a:rPr lang="fr-MA" sz="1200" spc="-75" dirty="0">
                <a:latin typeface="Arial"/>
                <a:cs typeface="Arial"/>
              </a:rPr>
              <a:t>et</a:t>
            </a:r>
            <a:r>
              <a:rPr lang="fr-MA" sz="1200" spc="-40" dirty="0">
                <a:latin typeface="Arial"/>
                <a:cs typeface="Arial"/>
              </a:rPr>
              <a:t> </a:t>
            </a:r>
            <a:r>
              <a:rPr lang="fr-MA" sz="1200" spc="-10" dirty="0">
                <a:latin typeface="Arial"/>
                <a:cs typeface="Arial"/>
              </a:rPr>
              <a:t>l’équipement</a:t>
            </a:r>
            <a:endParaRPr lang="fr-MA" sz="1200" dirty="0">
              <a:latin typeface="Arial"/>
              <a:cs typeface="Arial"/>
            </a:endParaRPr>
          </a:p>
          <a:p>
            <a:pPr marL="393065" marR="2328545">
              <a:lnSpc>
                <a:spcPts val="1270"/>
              </a:lnSpc>
              <a:spcBef>
                <a:spcPts val="100"/>
              </a:spcBef>
            </a:pPr>
            <a:r>
              <a:rPr lang="fr-MA" sz="1200" spc="-60" dirty="0">
                <a:latin typeface="Arial"/>
                <a:cs typeface="Arial"/>
              </a:rPr>
              <a:t>Utiliser</a:t>
            </a:r>
            <a:r>
              <a:rPr lang="fr-MA" sz="1200" spc="-20" dirty="0">
                <a:latin typeface="Arial"/>
                <a:cs typeface="Arial"/>
              </a:rPr>
              <a:t> </a:t>
            </a:r>
            <a:r>
              <a:rPr lang="fr-MA" sz="1200" spc="-95" dirty="0">
                <a:latin typeface="Arial"/>
                <a:cs typeface="Arial"/>
              </a:rPr>
              <a:t>des</a:t>
            </a:r>
            <a:r>
              <a:rPr lang="fr-MA" sz="1200" spc="-30" dirty="0">
                <a:latin typeface="Arial"/>
                <a:cs typeface="Arial"/>
              </a:rPr>
              <a:t> </a:t>
            </a:r>
            <a:r>
              <a:rPr lang="fr-MA" sz="1200" spc="-85" dirty="0">
                <a:latin typeface="Arial"/>
                <a:cs typeface="Arial"/>
              </a:rPr>
              <a:t>procédures</a:t>
            </a:r>
            <a:r>
              <a:rPr lang="fr-MA" sz="1200" spc="-30" dirty="0">
                <a:latin typeface="Arial"/>
                <a:cs typeface="Arial"/>
              </a:rPr>
              <a:t> </a:t>
            </a:r>
            <a:r>
              <a:rPr lang="fr-MA" sz="1200" spc="-75" dirty="0">
                <a:latin typeface="Arial"/>
                <a:cs typeface="Arial"/>
              </a:rPr>
              <a:t>clairement</a:t>
            </a:r>
            <a:r>
              <a:rPr lang="fr-MA" sz="1200" spc="-35" dirty="0">
                <a:latin typeface="Arial"/>
                <a:cs typeface="Arial"/>
              </a:rPr>
              <a:t> </a:t>
            </a:r>
            <a:r>
              <a:rPr lang="fr-MA" sz="1200" spc="-70" dirty="0">
                <a:latin typeface="Arial"/>
                <a:cs typeface="Arial"/>
              </a:rPr>
              <a:t>définies</a:t>
            </a:r>
            <a:r>
              <a:rPr lang="fr-MA" sz="1200" spc="-25" dirty="0">
                <a:latin typeface="Arial"/>
                <a:cs typeface="Arial"/>
              </a:rPr>
              <a:t> </a:t>
            </a:r>
            <a:r>
              <a:rPr lang="fr-MA" sz="1200" spc="-80" dirty="0">
                <a:latin typeface="Arial"/>
                <a:cs typeface="Arial"/>
              </a:rPr>
              <a:t>(pour</a:t>
            </a:r>
            <a:r>
              <a:rPr lang="fr-MA" sz="1200" spc="-20" dirty="0">
                <a:latin typeface="Arial"/>
                <a:cs typeface="Arial"/>
              </a:rPr>
              <a:t> </a:t>
            </a:r>
            <a:r>
              <a:rPr lang="fr-MA" sz="1200" spc="-65" dirty="0">
                <a:latin typeface="Arial"/>
                <a:cs typeface="Arial"/>
              </a:rPr>
              <a:t>éviter</a:t>
            </a:r>
            <a:r>
              <a:rPr lang="fr-MA" sz="1200" spc="-20" dirty="0">
                <a:latin typeface="Arial"/>
                <a:cs typeface="Arial"/>
              </a:rPr>
              <a:t> </a:t>
            </a:r>
            <a:r>
              <a:rPr lang="fr-MA" sz="1200" spc="-65" dirty="0">
                <a:latin typeface="Arial"/>
                <a:cs typeface="Arial"/>
              </a:rPr>
              <a:t>les</a:t>
            </a:r>
            <a:r>
              <a:rPr lang="fr-MA" sz="1200" spc="-30" dirty="0">
                <a:latin typeface="Arial"/>
                <a:cs typeface="Arial"/>
              </a:rPr>
              <a:t> </a:t>
            </a:r>
            <a:r>
              <a:rPr lang="fr-MA" sz="1200" spc="-40" dirty="0">
                <a:latin typeface="Arial"/>
                <a:cs typeface="Arial"/>
              </a:rPr>
              <a:t>erreurs) </a:t>
            </a:r>
            <a:r>
              <a:rPr lang="fr-MA" sz="1200" spc="-60" dirty="0">
                <a:latin typeface="Arial"/>
                <a:cs typeface="Arial"/>
              </a:rPr>
              <a:t>Utiliser</a:t>
            </a:r>
            <a:r>
              <a:rPr lang="fr-MA" sz="1200" spc="-30" dirty="0">
                <a:latin typeface="Arial"/>
                <a:cs typeface="Arial"/>
              </a:rPr>
              <a:t> </a:t>
            </a:r>
            <a:r>
              <a:rPr lang="fr-MA" sz="1200" spc="-60" dirty="0">
                <a:latin typeface="Arial"/>
                <a:cs typeface="Arial"/>
              </a:rPr>
              <a:t>la</a:t>
            </a:r>
            <a:r>
              <a:rPr lang="fr-MA" sz="1200" spc="-55" dirty="0">
                <a:latin typeface="Arial"/>
                <a:cs typeface="Arial"/>
              </a:rPr>
              <a:t> </a:t>
            </a:r>
            <a:r>
              <a:rPr lang="fr-MA" sz="1200" spc="-10" dirty="0">
                <a:latin typeface="Arial"/>
                <a:cs typeface="Arial"/>
              </a:rPr>
              <a:t>cryptographie</a:t>
            </a:r>
            <a:endParaRPr lang="fr-MA" sz="1200" dirty="0">
              <a:latin typeface="Arial"/>
              <a:cs typeface="Arial"/>
            </a:endParaRPr>
          </a:p>
          <a:p>
            <a:pPr marL="393065" marR="5080">
              <a:lnSpc>
                <a:spcPts val="1270"/>
              </a:lnSpc>
              <a:spcBef>
                <a:spcPts val="5"/>
              </a:spcBef>
            </a:pPr>
            <a:r>
              <a:rPr lang="fr-MA" sz="1200" spc="-60" dirty="0">
                <a:latin typeface="Arial"/>
                <a:cs typeface="Arial"/>
              </a:rPr>
              <a:t>Utiliser</a:t>
            </a:r>
            <a:r>
              <a:rPr lang="fr-MA" sz="1200" spc="-15" dirty="0">
                <a:latin typeface="Arial"/>
                <a:cs typeface="Arial"/>
              </a:rPr>
              <a:t> </a:t>
            </a:r>
            <a:r>
              <a:rPr lang="fr-MA" sz="1200" spc="-95" dirty="0">
                <a:latin typeface="Arial"/>
                <a:cs typeface="Arial"/>
              </a:rPr>
              <a:t>un</a:t>
            </a:r>
            <a:r>
              <a:rPr lang="fr-MA" sz="1200" spc="-45" dirty="0">
                <a:latin typeface="Arial"/>
                <a:cs typeface="Arial"/>
              </a:rPr>
              <a:t> </a:t>
            </a:r>
            <a:r>
              <a:rPr lang="fr-MA" sz="1200" spc="-60" dirty="0">
                <a:latin typeface="Arial"/>
                <a:cs typeface="Arial"/>
              </a:rPr>
              <a:t>logiciel</a:t>
            </a:r>
            <a:r>
              <a:rPr lang="fr-MA" sz="1200" spc="-10" dirty="0">
                <a:latin typeface="Arial"/>
                <a:cs typeface="Arial"/>
              </a:rPr>
              <a:t> </a:t>
            </a:r>
            <a:r>
              <a:rPr lang="fr-MA" sz="1200" spc="-95" dirty="0">
                <a:latin typeface="Arial"/>
                <a:cs typeface="Arial"/>
              </a:rPr>
              <a:t>de</a:t>
            </a:r>
            <a:r>
              <a:rPr lang="fr-MA" sz="1200" spc="-45" dirty="0">
                <a:latin typeface="Arial"/>
                <a:cs typeface="Arial"/>
              </a:rPr>
              <a:t> </a:t>
            </a:r>
            <a:r>
              <a:rPr lang="fr-MA" sz="1200" spc="-75" dirty="0">
                <a:latin typeface="Arial"/>
                <a:cs typeface="Arial"/>
              </a:rPr>
              <a:t>contrôle</a:t>
            </a:r>
            <a:r>
              <a:rPr lang="fr-MA" sz="1200" spc="-40" dirty="0">
                <a:latin typeface="Arial"/>
                <a:cs typeface="Arial"/>
              </a:rPr>
              <a:t> </a:t>
            </a:r>
            <a:r>
              <a:rPr lang="fr-MA" sz="1200" spc="-80" dirty="0">
                <a:latin typeface="Arial"/>
                <a:cs typeface="Arial"/>
              </a:rPr>
              <a:t>d’accès</a:t>
            </a:r>
            <a:r>
              <a:rPr lang="fr-MA" sz="1200" spc="-25" dirty="0">
                <a:latin typeface="Arial"/>
                <a:cs typeface="Arial"/>
              </a:rPr>
              <a:t> </a:t>
            </a:r>
            <a:r>
              <a:rPr lang="fr-MA" sz="1200" spc="-75" dirty="0">
                <a:latin typeface="Arial"/>
                <a:cs typeface="Arial"/>
              </a:rPr>
              <a:t>qui</a:t>
            </a:r>
            <a:r>
              <a:rPr lang="fr-MA" sz="1200" spc="-15" dirty="0">
                <a:latin typeface="Arial"/>
                <a:cs typeface="Arial"/>
              </a:rPr>
              <a:t> </a:t>
            </a:r>
            <a:r>
              <a:rPr lang="fr-MA" sz="1200" spc="-80" dirty="0">
                <a:latin typeface="Arial"/>
                <a:cs typeface="Arial"/>
              </a:rPr>
              <a:t>permet</a:t>
            </a:r>
            <a:r>
              <a:rPr lang="fr-MA" sz="1200" spc="-30" dirty="0">
                <a:latin typeface="Arial"/>
                <a:cs typeface="Arial"/>
              </a:rPr>
              <a:t> </a:t>
            </a:r>
            <a:r>
              <a:rPr lang="fr-MA" sz="1200" spc="-90" dirty="0">
                <a:latin typeface="Arial"/>
                <a:cs typeface="Arial"/>
              </a:rPr>
              <a:t>uniquement</a:t>
            </a:r>
            <a:r>
              <a:rPr lang="fr-MA" sz="1200" spc="-30" dirty="0">
                <a:latin typeface="Arial"/>
                <a:cs typeface="Arial"/>
              </a:rPr>
              <a:t> </a:t>
            </a:r>
            <a:r>
              <a:rPr lang="fr-MA" sz="1200" spc="-95" dirty="0">
                <a:latin typeface="Arial"/>
                <a:cs typeface="Arial"/>
              </a:rPr>
              <a:t>au</a:t>
            </a:r>
            <a:r>
              <a:rPr lang="fr-MA" sz="1200" spc="-40" dirty="0">
                <a:latin typeface="Arial"/>
                <a:cs typeface="Arial"/>
              </a:rPr>
              <a:t> </a:t>
            </a:r>
            <a:r>
              <a:rPr lang="fr-MA" sz="1200" spc="-85" dirty="0">
                <a:latin typeface="Arial"/>
                <a:cs typeface="Arial"/>
              </a:rPr>
              <a:t>personnel</a:t>
            </a:r>
            <a:r>
              <a:rPr lang="fr-MA" sz="1200" spc="-15" dirty="0">
                <a:latin typeface="Arial"/>
                <a:cs typeface="Arial"/>
              </a:rPr>
              <a:t> </a:t>
            </a:r>
            <a:r>
              <a:rPr lang="fr-MA" sz="1200" spc="-75" dirty="0">
                <a:latin typeface="Arial"/>
                <a:cs typeface="Arial"/>
              </a:rPr>
              <a:t>autorisé</a:t>
            </a:r>
            <a:r>
              <a:rPr lang="fr-MA" sz="1200" spc="-40" dirty="0">
                <a:latin typeface="Arial"/>
                <a:cs typeface="Arial"/>
              </a:rPr>
              <a:t> </a:t>
            </a:r>
            <a:r>
              <a:rPr lang="fr-MA" sz="1200" spc="-85" dirty="0">
                <a:latin typeface="Arial"/>
                <a:cs typeface="Arial"/>
              </a:rPr>
              <a:t>d’accéder</a:t>
            </a:r>
            <a:r>
              <a:rPr lang="fr-MA" sz="1200" spc="-15" dirty="0">
                <a:latin typeface="Arial"/>
                <a:cs typeface="Arial"/>
              </a:rPr>
              <a:t> </a:t>
            </a:r>
            <a:r>
              <a:rPr lang="fr-MA" sz="1200" spc="-95" dirty="0">
                <a:latin typeface="Arial"/>
                <a:cs typeface="Arial"/>
              </a:rPr>
              <a:t>aux</a:t>
            </a:r>
            <a:r>
              <a:rPr lang="fr-MA" sz="1200" spc="-25" dirty="0">
                <a:latin typeface="Arial"/>
                <a:cs typeface="Arial"/>
              </a:rPr>
              <a:t> </a:t>
            </a:r>
            <a:r>
              <a:rPr lang="fr-MA" sz="1200" spc="-10" dirty="0">
                <a:latin typeface="Arial"/>
                <a:cs typeface="Arial"/>
              </a:rPr>
              <a:t>fichiers sensibles</a:t>
            </a:r>
          </a:p>
          <a:p>
            <a:pPr marL="125095" indent="-113030">
              <a:lnSpc>
                <a:spcPts val="1355"/>
              </a:lnSpc>
              <a:spcBef>
                <a:spcPts val="125"/>
              </a:spcBef>
              <a:buSzPct val="91666"/>
              <a:buAutoNum type="arabicPeriod" startAt="2"/>
              <a:tabLst>
                <a:tab pos="125730" algn="l"/>
              </a:tabLst>
            </a:pPr>
            <a:r>
              <a:rPr lang="fr-MA" sz="1200" b="1" spc="-95" dirty="0">
                <a:latin typeface="Arial"/>
                <a:cs typeface="Arial"/>
              </a:rPr>
              <a:t>Mesures</a:t>
            </a:r>
            <a:r>
              <a:rPr lang="fr-MA" sz="1200" b="1" spc="-50" dirty="0">
                <a:latin typeface="Arial"/>
                <a:cs typeface="Arial"/>
              </a:rPr>
              <a:t> </a:t>
            </a:r>
            <a:r>
              <a:rPr lang="fr-MA" sz="1200" b="1" spc="-80" dirty="0">
                <a:latin typeface="Arial"/>
                <a:cs typeface="Arial"/>
              </a:rPr>
              <a:t>de</a:t>
            </a:r>
            <a:r>
              <a:rPr lang="fr-MA" sz="1200" b="1" spc="-50" dirty="0">
                <a:latin typeface="Arial"/>
                <a:cs typeface="Arial"/>
              </a:rPr>
              <a:t> </a:t>
            </a:r>
            <a:r>
              <a:rPr lang="fr-MA" sz="1200" b="1" spc="-10" dirty="0" err="1">
                <a:latin typeface="Arial"/>
                <a:cs typeface="Arial"/>
              </a:rPr>
              <a:t>detection</a:t>
            </a:r>
            <a:endParaRPr lang="fr-MA" sz="1200" dirty="0">
              <a:latin typeface="Arial"/>
              <a:cs typeface="Arial"/>
            </a:endParaRPr>
          </a:p>
          <a:p>
            <a:pPr marL="12700">
              <a:lnSpc>
                <a:spcPts val="1355"/>
              </a:lnSpc>
            </a:pPr>
            <a:r>
              <a:rPr lang="fr-MA" sz="1200" b="1" spc="-85" dirty="0">
                <a:latin typeface="Arial"/>
                <a:cs typeface="Arial"/>
              </a:rPr>
              <a:t>But</a:t>
            </a:r>
            <a:r>
              <a:rPr lang="fr-MA" sz="1200" b="1" spc="-20" dirty="0">
                <a:latin typeface="Arial"/>
                <a:cs typeface="Arial"/>
              </a:rPr>
              <a:t> </a:t>
            </a:r>
            <a:r>
              <a:rPr lang="fr-MA" sz="1200" b="1" spc="-45" dirty="0">
                <a:latin typeface="Arial"/>
                <a:cs typeface="Arial"/>
              </a:rPr>
              <a:t>:</a:t>
            </a:r>
            <a:r>
              <a:rPr lang="fr-MA" sz="1200" b="1" spc="-50" dirty="0">
                <a:latin typeface="Arial"/>
                <a:cs typeface="Arial"/>
              </a:rPr>
              <a:t> </a:t>
            </a:r>
            <a:r>
              <a:rPr lang="fr-MA" sz="1200" b="1" spc="-90" dirty="0">
                <a:latin typeface="Arial"/>
                <a:cs typeface="Arial"/>
              </a:rPr>
              <a:t>Rechercher</a:t>
            </a:r>
            <a:r>
              <a:rPr lang="fr-MA" sz="1200" b="1" spc="-35" dirty="0">
                <a:latin typeface="Arial"/>
                <a:cs typeface="Arial"/>
              </a:rPr>
              <a:t> </a:t>
            </a:r>
            <a:r>
              <a:rPr lang="fr-MA" sz="1200" b="1" spc="-75" dirty="0">
                <a:latin typeface="Arial"/>
                <a:cs typeface="Arial"/>
              </a:rPr>
              <a:t>et</a:t>
            </a:r>
            <a:r>
              <a:rPr lang="fr-MA" sz="1200" b="1" spc="-15" dirty="0">
                <a:latin typeface="Arial"/>
                <a:cs typeface="Arial"/>
              </a:rPr>
              <a:t> </a:t>
            </a:r>
            <a:r>
              <a:rPr lang="fr-MA" sz="1200" b="1" spc="-70" dirty="0">
                <a:latin typeface="Arial"/>
                <a:cs typeface="Arial"/>
              </a:rPr>
              <a:t>identifier</a:t>
            </a:r>
            <a:r>
              <a:rPr lang="fr-MA" sz="1200" b="1" spc="-35" dirty="0">
                <a:latin typeface="Arial"/>
                <a:cs typeface="Arial"/>
              </a:rPr>
              <a:t> </a:t>
            </a:r>
            <a:r>
              <a:rPr lang="fr-MA" sz="1200" b="1" spc="-75" dirty="0">
                <a:latin typeface="Arial"/>
                <a:cs typeface="Arial"/>
              </a:rPr>
              <a:t>les</a:t>
            </a:r>
            <a:r>
              <a:rPr lang="fr-MA" sz="1200" b="1" spc="-55" dirty="0">
                <a:latin typeface="Arial"/>
                <a:cs typeface="Arial"/>
              </a:rPr>
              <a:t> </a:t>
            </a:r>
            <a:r>
              <a:rPr lang="fr-MA" sz="1200" b="1" spc="-90" dirty="0">
                <a:latin typeface="Arial"/>
                <a:cs typeface="Arial"/>
              </a:rPr>
              <a:t>problèmes</a:t>
            </a:r>
            <a:r>
              <a:rPr lang="fr-MA" sz="1200" b="1" spc="-50" dirty="0">
                <a:latin typeface="Arial"/>
                <a:cs typeface="Arial"/>
              </a:rPr>
              <a:t> </a:t>
            </a:r>
            <a:r>
              <a:rPr lang="fr-MA" sz="1200" b="1" spc="-75" dirty="0">
                <a:latin typeface="Arial"/>
                <a:cs typeface="Arial"/>
              </a:rPr>
              <a:t>et</a:t>
            </a:r>
            <a:r>
              <a:rPr lang="fr-MA" sz="1200" b="1" spc="-20" dirty="0">
                <a:latin typeface="Arial"/>
                <a:cs typeface="Arial"/>
              </a:rPr>
              <a:t> </a:t>
            </a:r>
            <a:r>
              <a:rPr lang="fr-MA" sz="1200" b="1" spc="-75" dirty="0">
                <a:latin typeface="Arial"/>
                <a:cs typeface="Arial"/>
              </a:rPr>
              <a:t>les</a:t>
            </a:r>
            <a:r>
              <a:rPr lang="fr-MA" sz="1200" b="1" spc="-50" dirty="0">
                <a:latin typeface="Arial"/>
                <a:cs typeface="Arial"/>
              </a:rPr>
              <a:t> </a:t>
            </a:r>
            <a:r>
              <a:rPr lang="fr-MA" sz="1200" b="1" spc="-10" dirty="0">
                <a:latin typeface="Arial"/>
                <a:cs typeface="Arial"/>
              </a:rPr>
              <a:t>incidents</a:t>
            </a:r>
            <a:endParaRPr lang="fr-MA" sz="1200" dirty="0">
              <a:latin typeface="Arial"/>
              <a:cs typeface="Arial"/>
            </a:endParaRPr>
          </a:p>
          <a:p>
            <a:pPr marL="393065" marR="244475">
              <a:lnSpc>
                <a:spcPts val="1270"/>
              </a:lnSpc>
              <a:spcBef>
                <a:spcPts val="1045"/>
              </a:spcBef>
            </a:pPr>
            <a:r>
              <a:rPr lang="fr-MA" sz="1200" spc="-60" dirty="0">
                <a:latin typeface="Arial"/>
                <a:cs typeface="Arial"/>
              </a:rPr>
              <a:t>Utiliser</a:t>
            </a:r>
            <a:r>
              <a:rPr lang="fr-MA" sz="1200" spc="-15" dirty="0">
                <a:latin typeface="Arial"/>
                <a:cs typeface="Arial"/>
              </a:rPr>
              <a:t> </a:t>
            </a:r>
            <a:r>
              <a:rPr lang="fr-MA" sz="1200" spc="-65" dirty="0">
                <a:latin typeface="Arial"/>
                <a:cs typeface="Arial"/>
              </a:rPr>
              <a:t>les</a:t>
            </a:r>
            <a:r>
              <a:rPr lang="fr-MA" sz="1200" spc="-25" dirty="0">
                <a:latin typeface="Arial"/>
                <a:cs typeface="Arial"/>
              </a:rPr>
              <a:t> </a:t>
            </a:r>
            <a:r>
              <a:rPr lang="fr-MA" sz="1200" spc="-85" dirty="0">
                <a:latin typeface="Arial"/>
                <a:cs typeface="Arial"/>
              </a:rPr>
              <a:t>mesures</a:t>
            </a:r>
            <a:r>
              <a:rPr lang="fr-MA" sz="1200" spc="-25" dirty="0">
                <a:latin typeface="Arial"/>
                <a:cs typeface="Arial"/>
              </a:rPr>
              <a:t> </a:t>
            </a:r>
            <a:r>
              <a:rPr lang="fr-MA" sz="1200" spc="-75" dirty="0">
                <a:latin typeface="Arial"/>
                <a:cs typeface="Arial"/>
              </a:rPr>
              <a:t>qui</a:t>
            </a:r>
            <a:r>
              <a:rPr lang="fr-MA" sz="1200" spc="-15" dirty="0">
                <a:latin typeface="Arial"/>
                <a:cs typeface="Arial"/>
              </a:rPr>
              <a:t> </a:t>
            </a:r>
            <a:r>
              <a:rPr lang="fr-MA" sz="1200" spc="-85" dirty="0">
                <a:latin typeface="Arial"/>
                <a:cs typeface="Arial"/>
              </a:rPr>
              <a:t>détectent</a:t>
            </a:r>
            <a:r>
              <a:rPr lang="fr-MA" sz="1200" spc="-30" dirty="0">
                <a:latin typeface="Arial"/>
                <a:cs typeface="Arial"/>
              </a:rPr>
              <a:t> </a:t>
            </a:r>
            <a:r>
              <a:rPr lang="fr-MA" sz="1200" spc="-75" dirty="0">
                <a:latin typeface="Arial"/>
                <a:cs typeface="Arial"/>
              </a:rPr>
              <a:t>et</a:t>
            </a:r>
            <a:r>
              <a:rPr lang="fr-MA" sz="1200" spc="-30" dirty="0">
                <a:latin typeface="Arial"/>
                <a:cs typeface="Arial"/>
              </a:rPr>
              <a:t> </a:t>
            </a:r>
            <a:r>
              <a:rPr lang="fr-MA" sz="1200" spc="-75" dirty="0">
                <a:latin typeface="Arial"/>
                <a:cs typeface="Arial"/>
              </a:rPr>
              <a:t>rapportent</a:t>
            </a:r>
            <a:r>
              <a:rPr lang="fr-MA" sz="1200" spc="-30" dirty="0">
                <a:latin typeface="Arial"/>
                <a:cs typeface="Arial"/>
              </a:rPr>
              <a:t> </a:t>
            </a:r>
            <a:r>
              <a:rPr lang="fr-MA" sz="1200" spc="-60" dirty="0">
                <a:latin typeface="Arial"/>
                <a:cs typeface="Arial"/>
              </a:rPr>
              <a:t>la</a:t>
            </a:r>
            <a:r>
              <a:rPr lang="fr-MA" sz="1200" spc="-40" dirty="0">
                <a:latin typeface="Arial"/>
                <a:cs typeface="Arial"/>
              </a:rPr>
              <a:t> </a:t>
            </a:r>
            <a:r>
              <a:rPr lang="fr-MA" sz="1200" spc="-65" dirty="0">
                <a:latin typeface="Arial"/>
                <a:cs typeface="Arial"/>
              </a:rPr>
              <a:t>possibilité</a:t>
            </a:r>
            <a:r>
              <a:rPr lang="fr-MA" sz="1200" spc="-45" dirty="0">
                <a:latin typeface="Arial"/>
                <a:cs typeface="Arial"/>
              </a:rPr>
              <a:t> </a:t>
            </a:r>
            <a:r>
              <a:rPr lang="fr-MA" sz="1200" spc="-85" dirty="0">
                <a:latin typeface="Arial"/>
                <a:cs typeface="Arial"/>
              </a:rPr>
              <a:t>d’une</a:t>
            </a:r>
            <a:r>
              <a:rPr lang="fr-MA" sz="1200" spc="-40" dirty="0">
                <a:latin typeface="Arial"/>
                <a:cs typeface="Arial"/>
              </a:rPr>
              <a:t> </a:t>
            </a:r>
            <a:r>
              <a:rPr lang="fr-MA" sz="1200" spc="-70" dirty="0">
                <a:latin typeface="Arial"/>
                <a:cs typeface="Arial"/>
              </a:rPr>
              <a:t>erreur,</a:t>
            </a:r>
            <a:r>
              <a:rPr lang="fr-MA" sz="1200" spc="-30" dirty="0">
                <a:latin typeface="Arial"/>
                <a:cs typeface="Arial"/>
              </a:rPr>
              <a:t> </a:t>
            </a:r>
            <a:r>
              <a:rPr lang="fr-MA" sz="1200" spc="-85" dirty="0">
                <a:latin typeface="Arial"/>
                <a:cs typeface="Arial"/>
              </a:rPr>
              <a:t>d’une</a:t>
            </a:r>
            <a:r>
              <a:rPr lang="fr-MA" sz="1200" spc="-40" dirty="0">
                <a:latin typeface="Arial"/>
                <a:cs typeface="Arial"/>
              </a:rPr>
              <a:t> </a:t>
            </a:r>
            <a:r>
              <a:rPr lang="fr-MA" sz="1200" spc="-80" dirty="0">
                <a:latin typeface="Arial"/>
                <a:cs typeface="Arial"/>
              </a:rPr>
              <a:t>omission</a:t>
            </a:r>
            <a:r>
              <a:rPr lang="fr-MA" sz="1200" spc="-45" dirty="0">
                <a:latin typeface="Arial"/>
                <a:cs typeface="Arial"/>
              </a:rPr>
              <a:t> </a:t>
            </a:r>
            <a:r>
              <a:rPr lang="fr-MA" sz="1200" spc="-95" dirty="0">
                <a:latin typeface="Arial"/>
                <a:cs typeface="Arial"/>
              </a:rPr>
              <a:t>ou</a:t>
            </a:r>
            <a:r>
              <a:rPr lang="fr-MA" sz="1200" spc="-40" dirty="0">
                <a:latin typeface="Arial"/>
                <a:cs typeface="Arial"/>
              </a:rPr>
              <a:t> </a:t>
            </a:r>
            <a:r>
              <a:rPr lang="fr-MA" sz="1200" spc="-80" dirty="0">
                <a:latin typeface="Arial"/>
                <a:cs typeface="Arial"/>
              </a:rPr>
              <a:t>d’un</a:t>
            </a:r>
            <a:r>
              <a:rPr lang="fr-MA" sz="1200" spc="-40" dirty="0">
                <a:latin typeface="Arial"/>
                <a:cs typeface="Arial"/>
              </a:rPr>
              <a:t> </a:t>
            </a:r>
            <a:r>
              <a:rPr lang="fr-MA" sz="1200" spc="-20" dirty="0">
                <a:latin typeface="Arial"/>
                <a:cs typeface="Arial"/>
              </a:rPr>
              <a:t>acte </a:t>
            </a:r>
            <a:r>
              <a:rPr lang="fr-MA" sz="1200" spc="-10" dirty="0">
                <a:latin typeface="Arial"/>
                <a:cs typeface="Arial"/>
              </a:rPr>
              <a:t>malveillant</a:t>
            </a:r>
            <a:endParaRPr lang="fr-MA" sz="1200" dirty="0">
              <a:latin typeface="Arial"/>
              <a:cs typeface="Arial"/>
            </a:endParaRPr>
          </a:p>
          <a:p>
            <a:pPr marL="12700">
              <a:lnSpc>
                <a:spcPct val="100000"/>
              </a:lnSpc>
              <a:spcBef>
                <a:spcPts val="855"/>
              </a:spcBef>
            </a:pPr>
            <a:r>
              <a:rPr lang="fr-MA" sz="1200" b="1" spc="-10" dirty="0">
                <a:latin typeface="Arial"/>
                <a:cs typeface="Arial"/>
              </a:rPr>
              <a:t>Exemples</a:t>
            </a:r>
            <a:endParaRPr lang="fr-MA" sz="1200" dirty="0">
              <a:latin typeface="Arial"/>
              <a:cs typeface="Arial"/>
            </a:endParaRPr>
          </a:p>
          <a:p>
            <a:pPr marL="393065" marR="1829435">
              <a:lnSpc>
                <a:spcPts val="1270"/>
              </a:lnSpc>
              <a:spcBef>
                <a:spcPts val="1045"/>
              </a:spcBef>
            </a:pPr>
            <a:r>
              <a:rPr lang="fr-MA" sz="1200" spc="-75" dirty="0">
                <a:latin typeface="Arial"/>
                <a:cs typeface="Arial"/>
              </a:rPr>
              <a:t>Intégrer</a:t>
            </a:r>
            <a:r>
              <a:rPr lang="fr-MA" sz="1200" spc="-20" dirty="0">
                <a:latin typeface="Arial"/>
                <a:cs typeface="Arial"/>
              </a:rPr>
              <a:t> </a:t>
            </a:r>
            <a:r>
              <a:rPr lang="fr-MA" sz="1200" spc="-95" dirty="0">
                <a:latin typeface="Arial"/>
                <a:cs typeface="Arial"/>
              </a:rPr>
              <a:t>des</a:t>
            </a:r>
            <a:r>
              <a:rPr lang="fr-MA" sz="1200" spc="-25" dirty="0">
                <a:latin typeface="Arial"/>
                <a:cs typeface="Arial"/>
              </a:rPr>
              <a:t> </a:t>
            </a:r>
            <a:r>
              <a:rPr lang="fr-MA" sz="1200" spc="-70" dirty="0">
                <a:latin typeface="Arial"/>
                <a:cs typeface="Arial"/>
              </a:rPr>
              <a:t>points</a:t>
            </a:r>
            <a:r>
              <a:rPr lang="fr-MA" sz="1200" spc="-30" dirty="0">
                <a:latin typeface="Arial"/>
                <a:cs typeface="Arial"/>
              </a:rPr>
              <a:t> </a:t>
            </a:r>
            <a:r>
              <a:rPr lang="fr-MA" sz="1200" spc="-95" dirty="0">
                <a:latin typeface="Arial"/>
                <a:cs typeface="Arial"/>
              </a:rPr>
              <a:t>de</a:t>
            </a:r>
            <a:r>
              <a:rPr lang="fr-MA" sz="1200" spc="-45" dirty="0">
                <a:latin typeface="Arial"/>
                <a:cs typeface="Arial"/>
              </a:rPr>
              <a:t> </a:t>
            </a:r>
            <a:r>
              <a:rPr lang="fr-MA" sz="1200" spc="-75" dirty="0">
                <a:latin typeface="Arial"/>
                <a:cs typeface="Arial"/>
              </a:rPr>
              <a:t>contrôle</a:t>
            </a:r>
            <a:r>
              <a:rPr lang="fr-MA" sz="1200" spc="-45" dirty="0">
                <a:latin typeface="Arial"/>
                <a:cs typeface="Arial"/>
              </a:rPr>
              <a:t> </a:t>
            </a:r>
            <a:r>
              <a:rPr lang="fr-MA" sz="1200" spc="-100" dirty="0">
                <a:latin typeface="Arial"/>
                <a:cs typeface="Arial"/>
              </a:rPr>
              <a:t>dans</a:t>
            </a:r>
            <a:r>
              <a:rPr lang="fr-MA" sz="1200" spc="-25" dirty="0">
                <a:latin typeface="Arial"/>
                <a:cs typeface="Arial"/>
              </a:rPr>
              <a:t> </a:t>
            </a:r>
            <a:r>
              <a:rPr lang="fr-MA" sz="1200" spc="-65" dirty="0">
                <a:latin typeface="Arial"/>
                <a:cs typeface="Arial"/>
              </a:rPr>
              <a:t>les</a:t>
            </a:r>
            <a:r>
              <a:rPr lang="fr-MA" sz="1200" spc="-30" dirty="0">
                <a:latin typeface="Arial"/>
                <a:cs typeface="Arial"/>
              </a:rPr>
              <a:t> </a:t>
            </a:r>
            <a:r>
              <a:rPr lang="fr-MA" sz="1200" spc="-75" dirty="0">
                <a:latin typeface="Arial"/>
                <a:cs typeface="Arial"/>
              </a:rPr>
              <a:t>applications</a:t>
            </a:r>
            <a:r>
              <a:rPr lang="fr-MA" sz="1200" spc="-30" dirty="0">
                <a:latin typeface="Arial"/>
                <a:cs typeface="Arial"/>
              </a:rPr>
              <a:t> </a:t>
            </a:r>
            <a:r>
              <a:rPr lang="fr-MA" sz="1200" spc="-95" dirty="0">
                <a:latin typeface="Arial"/>
                <a:cs typeface="Arial"/>
              </a:rPr>
              <a:t>en</a:t>
            </a:r>
            <a:r>
              <a:rPr lang="fr-MA" sz="1200" spc="-45" dirty="0">
                <a:latin typeface="Arial"/>
                <a:cs typeface="Arial"/>
              </a:rPr>
              <a:t> </a:t>
            </a:r>
            <a:r>
              <a:rPr lang="fr-MA" sz="1200" spc="-80" dirty="0">
                <a:latin typeface="Arial"/>
                <a:cs typeface="Arial"/>
              </a:rPr>
              <a:t>cours</a:t>
            </a:r>
            <a:r>
              <a:rPr lang="fr-MA" sz="1200" spc="-25" dirty="0">
                <a:latin typeface="Arial"/>
                <a:cs typeface="Arial"/>
              </a:rPr>
              <a:t> </a:t>
            </a:r>
            <a:r>
              <a:rPr lang="fr-MA" sz="1200" spc="-55" dirty="0">
                <a:latin typeface="Arial"/>
                <a:cs typeface="Arial"/>
              </a:rPr>
              <a:t>d’élaboration </a:t>
            </a:r>
            <a:r>
              <a:rPr lang="fr-MA" sz="1200" spc="-75" dirty="0">
                <a:latin typeface="Arial"/>
                <a:cs typeface="Arial"/>
              </a:rPr>
              <a:t>Contrôler</a:t>
            </a:r>
            <a:r>
              <a:rPr lang="fr-MA" sz="1200" spc="-25" dirty="0">
                <a:latin typeface="Arial"/>
                <a:cs typeface="Arial"/>
              </a:rPr>
              <a:t> </a:t>
            </a:r>
            <a:r>
              <a:rPr lang="fr-MA" sz="1200" spc="-75" dirty="0">
                <a:latin typeface="Arial"/>
                <a:cs typeface="Arial"/>
              </a:rPr>
              <a:t>l’écho</a:t>
            </a:r>
            <a:r>
              <a:rPr lang="fr-MA" sz="1200" spc="-45" dirty="0">
                <a:latin typeface="Arial"/>
                <a:cs typeface="Arial"/>
              </a:rPr>
              <a:t> </a:t>
            </a:r>
            <a:r>
              <a:rPr lang="fr-MA" sz="1200" spc="-100" dirty="0">
                <a:latin typeface="Arial"/>
                <a:cs typeface="Arial"/>
              </a:rPr>
              <a:t>dans</a:t>
            </a:r>
            <a:r>
              <a:rPr lang="fr-MA" sz="1200" spc="-35" dirty="0">
                <a:latin typeface="Arial"/>
                <a:cs typeface="Arial"/>
              </a:rPr>
              <a:t> </a:t>
            </a:r>
            <a:r>
              <a:rPr lang="fr-MA" sz="1200" spc="-65" dirty="0">
                <a:latin typeface="Arial"/>
                <a:cs typeface="Arial"/>
              </a:rPr>
              <a:t>les</a:t>
            </a:r>
            <a:r>
              <a:rPr lang="fr-MA" sz="1200" spc="-30" dirty="0">
                <a:latin typeface="Arial"/>
                <a:cs typeface="Arial"/>
              </a:rPr>
              <a:t> </a:t>
            </a:r>
            <a:r>
              <a:rPr lang="fr-MA" sz="1200" spc="-25" dirty="0">
                <a:latin typeface="Arial"/>
                <a:cs typeface="Arial"/>
              </a:rPr>
              <a:t>télécommunications</a:t>
            </a:r>
            <a:endParaRPr lang="fr-MA" sz="1200" dirty="0">
              <a:latin typeface="Arial"/>
              <a:cs typeface="Arial"/>
            </a:endParaRPr>
          </a:p>
          <a:p>
            <a:pPr marL="393065" marR="2310765">
              <a:lnSpc>
                <a:spcPts val="1270"/>
              </a:lnSpc>
              <a:spcBef>
                <a:spcPts val="5"/>
              </a:spcBef>
            </a:pPr>
            <a:r>
              <a:rPr lang="fr-MA" sz="1200" spc="-80" dirty="0">
                <a:latin typeface="Arial"/>
                <a:cs typeface="Arial"/>
              </a:rPr>
              <a:t>Détecter</a:t>
            </a:r>
            <a:r>
              <a:rPr lang="fr-MA" sz="1200" spc="-25" dirty="0">
                <a:latin typeface="Arial"/>
                <a:cs typeface="Arial"/>
              </a:rPr>
              <a:t> </a:t>
            </a:r>
            <a:r>
              <a:rPr lang="fr-MA" sz="1200" spc="-80" dirty="0">
                <a:latin typeface="Arial"/>
                <a:cs typeface="Arial"/>
              </a:rPr>
              <a:t>par</a:t>
            </a:r>
            <a:r>
              <a:rPr lang="fr-MA" sz="1200" spc="-25" dirty="0">
                <a:latin typeface="Arial"/>
                <a:cs typeface="Arial"/>
              </a:rPr>
              <a:t> </a:t>
            </a:r>
            <a:r>
              <a:rPr lang="fr-MA" sz="1200" spc="-65" dirty="0">
                <a:latin typeface="Arial"/>
                <a:cs typeface="Arial"/>
              </a:rPr>
              <a:t>les</a:t>
            </a:r>
            <a:r>
              <a:rPr lang="fr-MA" sz="1200" spc="-40" dirty="0">
                <a:latin typeface="Arial"/>
                <a:cs typeface="Arial"/>
              </a:rPr>
              <a:t> </a:t>
            </a:r>
            <a:r>
              <a:rPr lang="fr-MA" sz="1200" spc="-80" dirty="0">
                <a:latin typeface="Arial"/>
                <a:cs typeface="Arial"/>
              </a:rPr>
              <a:t>alarmes</a:t>
            </a:r>
            <a:r>
              <a:rPr lang="fr-MA" sz="1200" spc="-35" dirty="0">
                <a:latin typeface="Arial"/>
                <a:cs typeface="Arial"/>
              </a:rPr>
              <a:t> </a:t>
            </a:r>
            <a:r>
              <a:rPr lang="fr-MA" sz="1200" spc="-60" dirty="0">
                <a:latin typeface="Arial"/>
                <a:cs typeface="Arial"/>
              </a:rPr>
              <a:t>la</a:t>
            </a:r>
            <a:r>
              <a:rPr lang="fr-MA" sz="1200" spc="-50" dirty="0">
                <a:latin typeface="Arial"/>
                <a:cs typeface="Arial"/>
              </a:rPr>
              <a:t> </a:t>
            </a:r>
            <a:r>
              <a:rPr lang="fr-MA" sz="1200" spc="-80" dirty="0">
                <a:latin typeface="Arial"/>
                <a:cs typeface="Arial"/>
              </a:rPr>
              <a:t>fumée,</a:t>
            </a:r>
            <a:r>
              <a:rPr lang="fr-MA" sz="1200" spc="-40" dirty="0">
                <a:latin typeface="Arial"/>
                <a:cs typeface="Arial"/>
              </a:rPr>
              <a:t> </a:t>
            </a:r>
            <a:r>
              <a:rPr lang="fr-MA" sz="1200" spc="-60" dirty="0">
                <a:latin typeface="Arial"/>
                <a:cs typeface="Arial"/>
              </a:rPr>
              <a:t>le</a:t>
            </a:r>
            <a:r>
              <a:rPr lang="fr-MA" sz="1200" spc="-55" dirty="0">
                <a:latin typeface="Arial"/>
                <a:cs typeface="Arial"/>
              </a:rPr>
              <a:t> </a:t>
            </a:r>
            <a:r>
              <a:rPr lang="fr-MA" sz="1200" spc="-70" dirty="0">
                <a:latin typeface="Arial"/>
                <a:cs typeface="Arial"/>
              </a:rPr>
              <a:t>feu</a:t>
            </a:r>
            <a:r>
              <a:rPr lang="fr-MA" sz="1200" spc="-50" dirty="0">
                <a:latin typeface="Arial"/>
                <a:cs typeface="Arial"/>
              </a:rPr>
              <a:t> </a:t>
            </a:r>
            <a:r>
              <a:rPr lang="fr-MA" sz="1200" spc="-95" dirty="0">
                <a:latin typeface="Arial"/>
                <a:cs typeface="Arial"/>
              </a:rPr>
              <a:t>ou</a:t>
            </a:r>
            <a:r>
              <a:rPr lang="fr-MA" sz="1200" spc="-50" dirty="0">
                <a:latin typeface="Arial"/>
                <a:cs typeface="Arial"/>
              </a:rPr>
              <a:t> </a:t>
            </a:r>
            <a:r>
              <a:rPr lang="fr-MA" sz="1200" spc="-65" dirty="0">
                <a:latin typeface="Arial"/>
                <a:cs typeface="Arial"/>
              </a:rPr>
              <a:t>les</a:t>
            </a:r>
            <a:r>
              <a:rPr lang="fr-MA" sz="1200" spc="-35" dirty="0">
                <a:latin typeface="Arial"/>
                <a:cs typeface="Arial"/>
              </a:rPr>
              <a:t> </a:t>
            </a:r>
            <a:r>
              <a:rPr lang="fr-MA" sz="1200" spc="-75" dirty="0">
                <a:latin typeface="Arial"/>
                <a:cs typeface="Arial"/>
              </a:rPr>
              <a:t>risques</a:t>
            </a:r>
            <a:r>
              <a:rPr lang="fr-MA" sz="1200" spc="-40" dirty="0">
                <a:latin typeface="Arial"/>
                <a:cs typeface="Arial"/>
              </a:rPr>
              <a:t> </a:t>
            </a:r>
            <a:r>
              <a:rPr lang="fr-MA" sz="1200" spc="-65" dirty="0">
                <a:latin typeface="Arial"/>
                <a:cs typeface="Arial"/>
              </a:rPr>
              <a:t>liés</a:t>
            </a:r>
            <a:r>
              <a:rPr lang="fr-MA" sz="1200" spc="-35" dirty="0">
                <a:latin typeface="Arial"/>
                <a:cs typeface="Arial"/>
              </a:rPr>
              <a:t> </a:t>
            </a:r>
            <a:r>
              <a:rPr lang="fr-MA" sz="1200" spc="-80" dirty="0">
                <a:latin typeface="Arial"/>
                <a:cs typeface="Arial"/>
              </a:rPr>
              <a:t>à</a:t>
            </a:r>
            <a:r>
              <a:rPr lang="fr-MA" sz="1200" spc="-50" dirty="0">
                <a:latin typeface="Arial"/>
                <a:cs typeface="Arial"/>
              </a:rPr>
              <a:t> </a:t>
            </a:r>
            <a:r>
              <a:rPr lang="fr-MA" sz="1200" spc="-20" dirty="0">
                <a:latin typeface="Arial"/>
                <a:cs typeface="Arial"/>
              </a:rPr>
              <a:t>l’eau </a:t>
            </a:r>
            <a:r>
              <a:rPr lang="fr-MA" sz="1200" spc="-65" dirty="0">
                <a:latin typeface="Arial"/>
                <a:cs typeface="Arial"/>
              </a:rPr>
              <a:t>Vérifier</a:t>
            </a:r>
            <a:r>
              <a:rPr lang="fr-MA" sz="1200" spc="-20" dirty="0">
                <a:latin typeface="Arial"/>
                <a:cs typeface="Arial"/>
              </a:rPr>
              <a:t> </a:t>
            </a:r>
            <a:r>
              <a:rPr lang="fr-MA" sz="1200" spc="-65" dirty="0">
                <a:latin typeface="Arial"/>
                <a:cs typeface="Arial"/>
              </a:rPr>
              <a:t>les</a:t>
            </a:r>
            <a:r>
              <a:rPr lang="fr-MA" sz="1200" spc="-35" dirty="0">
                <a:latin typeface="Arial"/>
                <a:cs typeface="Arial"/>
              </a:rPr>
              <a:t> </a:t>
            </a:r>
            <a:r>
              <a:rPr lang="fr-MA" sz="1200" spc="-85" dirty="0">
                <a:latin typeface="Arial"/>
                <a:cs typeface="Arial"/>
              </a:rPr>
              <a:t>doublons</a:t>
            </a:r>
            <a:r>
              <a:rPr lang="fr-MA" sz="1200" spc="-30" dirty="0">
                <a:latin typeface="Arial"/>
                <a:cs typeface="Arial"/>
              </a:rPr>
              <a:t> </a:t>
            </a:r>
            <a:r>
              <a:rPr lang="fr-MA" sz="1200" spc="-95" dirty="0">
                <a:latin typeface="Arial"/>
                <a:cs typeface="Arial"/>
              </a:rPr>
              <a:t>de</a:t>
            </a:r>
            <a:r>
              <a:rPr lang="fr-MA" sz="1200" spc="-45" dirty="0">
                <a:latin typeface="Arial"/>
                <a:cs typeface="Arial"/>
              </a:rPr>
              <a:t> </a:t>
            </a:r>
            <a:r>
              <a:rPr lang="fr-MA" sz="1200" spc="-70" dirty="0">
                <a:latin typeface="Arial"/>
                <a:cs typeface="Arial"/>
              </a:rPr>
              <a:t>calculs</a:t>
            </a:r>
            <a:r>
              <a:rPr lang="fr-MA" sz="1200" spc="-30" dirty="0">
                <a:latin typeface="Arial"/>
                <a:cs typeface="Arial"/>
              </a:rPr>
              <a:t> </a:t>
            </a:r>
            <a:r>
              <a:rPr lang="fr-MA" sz="1200" spc="-100" dirty="0">
                <a:latin typeface="Arial"/>
                <a:cs typeface="Arial"/>
              </a:rPr>
              <a:t>dans</a:t>
            </a:r>
            <a:r>
              <a:rPr lang="fr-MA" sz="1200" spc="-30" dirty="0">
                <a:latin typeface="Arial"/>
                <a:cs typeface="Arial"/>
              </a:rPr>
              <a:t> </a:t>
            </a:r>
            <a:r>
              <a:rPr lang="fr-MA" sz="1200" spc="-60" dirty="0">
                <a:latin typeface="Arial"/>
                <a:cs typeface="Arial"/>
              </a:rPr>
              <a:t>le</a:t>
            </a:r>
            <a:r>
              <a:rPr lang="fr-MA" sz="1200" spc="-50" dirty="0">
                <a:latin typeface="Arial"/>
                <a:cs typeface="Arial"/>
              </a:rPr>
              <a:t> </a:t>
            </a:r>
            <a:r>
              <a:rPr lang="fr-MA" sz="1200" spc="-75" dirty="0">
                <a:latin typeface="Arial"/>
                <a:cs typeface="Arial"/>
              </a:rPr>
              <a:t>traitement</a:t>
            </a:r>
            <a:r>
              <a:rPr lang="fr-MA" sz="1200" spc="-35" dirty="0">
                <a:latin typeface="Arial"/>
                <a:cs typeface="Arial"/>
              </a:rPr>
              <a:t> </a:t>
            </a:r>
            <a:r>
              <a:rPr lang="fr-MA" sz="1200" spc="-95" dirty="0">
                <a:latin typeface="Arial"/>
                <a:cs typeface="Arial"/>
              </a:rPr>
              <a:t>des</a:t>
            </a:r>
            <a:r>
              <a:rPr lang="fr-MA" sz="1200" spc="-30" dirty="0">
                <a:latin typeface="Arial"/>
                <a:cs typeface="Arial"/>
              </a:rPr>
              <a:t> </a:t>
            </a:r>
            <a:r>
              <a:rPr lang="fr-MA" sz="1200" spc="-10" dirty="0">
                <a:latin typeface="Arial"/>
                <a:cs typeface="Arial"/>
              </a:rPr>
              <a:t>données </a:t>
            </a:r>
            <a:r>
              <a:rPr lang="fr-MA" sz="1200" spc="-80" dirty="0">
                <a:latin typeface="Arial"/>
                <a:cs typeface="Arial"/>
              </a:rPr>
              <a:t>Détecter</a:t>
            </a:r>
            <a:r>
              <a:rPr lang="fr-MA" sz="1200" spc="-30" dirty="0">
                <a:latin typeface="Arial"/>
                <a:cs typeface="Arial"/>
              </a:rPr>
              <a:t> </a:t>
            </a:r>
            <a:r>
              <a:rPr lang="fr-MA" sz="1200" spc="-65" dirty="0">
                <a:latin typeface="Arial"/>
                <a:cs typeface="Arial"/>
              </a:rPr>
              <a:t>les</a:t>
            </a:r>
            <a:r>
              <a:rPr lang="fr-MA" sz="1200" spc="-40" dirty="0">
                <a:latin typeface="Arial"/>
                <a:cs typeface="Arial"/>
              </a:rPr>
              <a:t> </a:t>
            </a:r>
            <a:r>
              <a:rPr lang="fr-MA" sz="1200" spc="-90" dirty="0">
                <a:latin typeface="Arial"/>
                <a:cs typeface="Arial"/>
              </a:rPr>
              <a:t>pannes</a:t>
            </a:r>
            <a:r>
              <a:rPr lang="fr-MA" sz="1200" spc="-35" dirty="0">
                <a:latin typeface="Arial"/>
                <a:cs typeface="Arial"/>
              </a:rPr>
              <a:t> </a:t>
            </a:r>
            <a:r>
              <a:rPr lang="fr-MA" sz="1200" spc="-95" dirty="0">
                <a:latin typeface="Arial"/>
                <a:cs typeface="Arial"/>
              </a:rPr>
              <a:t>au</a:t>
            </a:r>
            <a:r>
              <a:rPr lang="fr-MA" sz="1200" spc="-55" dirty="0">
                <a:latin typeface="Arial"/>
                <a:cs typeface="Arial"/>
              </a:rPr>
              <a:t> </a:t>
            </a:r>
            <a:r>
              <a:rPr lang="fr-MA" sz="1200" spc="-100" dirty="0">
                <a:latin typeface="Arial"/>
                <a:cs typeface="Arial"/>
              </a:rPr>
              <a:t>moyen</a:t>
            </a:r>
            <a:r>
              <a:rPr lang="fr-MA" sz="1200" spc="-55" dirty="0">
                <a:latin typeface="Arial"/>
                <a:cs typeface="Arial"/>
              </a:rPr>
              <a:t> </a:t>
            </a:r>
            <a:r>
              <a:rPr lang="fr-MA" sz="1200" spc="-95" dirty="0">
                <a:latin typeface="Arial"/>
                <a:cs typeface="Arial"/>
              </a:rPr>
              <a:t>de</a:t>
            </a:r>
            <a:r>
              <a:rPr lang="fr-MA" sz="1200" spc="-55" dirty="0">
                <a:latin typeface="Arial"/>
                <a:cs typeface="Arial"/>
              </a:rPr>
              <a:t> </a:t>
            </a:r>
            <a:r>
              <a:rPr lang="fr-MA" sz="1200" spc="-85" dirty="0">
                <a:latin typeface="Arial"/>
                <a:cs typeface="Arial"/>
              </a:rPr>
              <a:t>caméras</a:t>
            </a:r>
            <a:r>
              <a:rPr lang="fr-MA" sz="1200" spc="-40" dirty="0">
                <a:latin typeface="Arial"/>
                <a:cs typeface="Arial"/>
              </a:rPr>
              <a:t> </a:t>
            </a:r>
            <a:r>
              <a:rPr lang="fr-MA" sz="1200" spc="-20" dirty="0">
                <a:latin typeface="Arial"/>
                <a:cs typeface="Arial"/>
              </a:rPr>
              <a:t>vidéo</a:t>
            </a:r>
            <a:endParaRPr lang="fr-MA" sz="1200" dirty="0">
              <a:latin typeface="Arial"/>
              <a:cs typeface="Arial"/>
            </a:endParaRPr>
          </a:p>
          <a:p>
            <a:pPr marL="393065" marR="494030">
              <a:lnSpc>
                <a:spcPts val="1270"/>
              </a:lnSpc>
              <a:spcBef>
                <a:spcPts val="5"/>
              </a:spcBef>
            </a:pPr>
            <a:r>
              <a:rPr lang="fr-MA" sz="1200" spc="-80" dirty="0">
                <a:latin typeface="Arial"/>
                <a:cs typeface="Arial"/>
              </a:rPr>
              <a:t>Détecter</a:t>
            </a:r>
            <a:r>
              <a:rPr lang="fr-MA" sz="1200" spc="-20" dirty="0">
                <a:latin typeface="Arial"/>
                <a:cs typeface="Arial"/>
              </a:rPr>
              <a:t> </a:t>
            </a:r>
            <a:r>
              <a:rPr lang="fr-MA" sz="1200" spc="-65" dirty="0">
                <a:latin typeface="Arial"/>
                <a:cs typeface="Arial"/>
              </a:rPr>
              <a:t>les</a:t>
            </a:r>
            <a:r>
              <a:rPr lang="fr-MA" sz="1200" spc="-30" dirty="0">
                <a:latin typeface="Arial"/>
                <a:cs typeface="Arial"/>
              </a:rPr>
              <a:t> </a:t>
            </a:r>
            <a:r>
              <a:rPr lang="fr-MA" sz="1200" spc="-75" dirty="0">
                <a:latin typeface="Arial"/>
                <a:cs typeface="Arial"/>
              </a:rPr>
              <a:t>intrusions</a:t>
            </a:r>
            <a:r>
              <a:rPr lang="fr-MA" sz="1200" spc="-25" dirty="0">
                <a:latin typeface="Arial"/>
                <a:cs typeface="Arial"/>
              </a:rPr>
              <a:t> </a:t>
            </a:r>
            <a:r>
              <a:rPr lang="fr-MA" sz="1200" spc="-75" dirty="0">
                <a:latin typeface="Arial"/>
                <a:cs typeface="Arial"/>
              </a:rPr>
              <a:t>potentielles</a:t>
            </a:r>
            <a:r>
              <a:rPr lang="fr-MA" sz="1200" spc="-30" dirty="0">
                <a:latin typeface="Arial"/>
                <a:cs typeface="Arial"/>
              </a:rPr>
              <a:t> </a:t>
            </a:r>
            <a:r>
              <a:rPr lang="fr-MA" sz="1200" spc="-80" dirty="0">
                <a:latin typeface="Arial"/>
                <a:cs typeface="Arial"/>
              </a:rPr>
              <a:t>sur</a:t>
            </a:r>
            <a:r>
              <a:rPr lang="fr-MA" sz="1200" spc="-15" dirty="0">
                <a:latin typeface="Arial"/>
                <a:cs typeface="Arial"/>
              </a:rPr>
              <a:t> </a:t>
            </a:r>
            <a:r>
              <a:rPr lang="fr-MA" sz="1200" spc="-65" dirty="0">
                <a:latin typeface="Arial"/>
                <a:cs typeface="Arial"/>
              </a:rPr>
              <a:t>les</a:t>
            </a:r>
            <a:r>
              <a:rPr lang="fr-MA" sz="1200" spc="-30" dirty="0">
                <a:latin typeface="Arial"/>
                <a:cs typeface="Arial"/>
              </a:rPr>
              <a:t> </a:t>
            </a:r>
            <a:r>
              <a:rPr lang="fr-MA" sz="1200" spc="-85" dirty="0">
                <a:latin typeface="Arial"/>
                <a:cs typeface="Arial"/>
              </a:rPr>
              <a:t>réseaux</a:t>
            </a:r>
            <a:r>
              <a:rPr lang="fr-MA" sz="1200" spc="-30" dirty="0">
                <a:latin typeface="Arial"/>
                <a:cs typeface="Arial"/>
              </a:rPr>
              <a:t> </a:t>
            </a:r>
            <a:r>
              <a:rPr lang="fr-MA" sz="1200" spc="-80" dirty="0">
                <a:latin typeface="Arial"/>
                <a:cs typeface="Arial"/>
              </a:rPr>
              <a:t>avec</a:t>
            </a:r>
            <a:r>
              <a:rPr lang="fr-MA" sz="1200" spc="-25" dirty="0">
                <a:latin typeface="Arial"/>
                <a:cs typeface="Arial"/>
              </a:rPr>
              <a:t> </a:t>
            </a:r>
            <a:r>
              <a:rPr lang="fr-MA" sz="1200" spc="-95" dirty="0">
                <a:latin typeface="Arial"/>
                <a:cs typeface="Arial"/>
              </a:rPr>
              <a:t>un</a:t>
            </a:r>
            <a:r>
              <a:rPr lang="fr-MA" sz="1200" spc="-45" dirty="0">
                <a:latin typeface="Arial"/>
                <a:cs typeface="Arial"/>
              </a:rPr>
              <a:t> </a:t>
            </a:r>
            <a:r>
              <a:rPr lang="fr-MA" sz="1200" spc="-85" dirty="0">
                <a:latin typeface="Arial"/>
                <a:cs typeface="Arial"/>
              </a:rPr>
              <a:t>système</a:t>
            </a:r>
            <a:r>
              <a:rPr lang="fr-MA" sz="1200" spc="-45" dirty="0">
                <a:latin typeface="Arial"/>
                <a:cs typeface="Arial"/>
              </a:rPr>
              <a:t> </a:t>
            </a:r>
            <a:r>
              <a:rPr lang="fr-MA" sz="1200" spc="-95" dirty="0">
                <a:latin typeface="Arial"/>
                <a:cs typeface="Arial"/>
              </a:rPr>
              <a:t>de</a:t>
            </a:r>
            <a:r>
              <a:rPr lang="fr-MA" sz="1200" spc="-45" dirty="0">
                <a:latin typeface="Arial"/>
                <a:cs typeface="Arial"/>
              </a:rPr>
              <a:t> </a:t>
            </a:r>
            <a:r>
              <a:rPr lang="fr-MA" sz="1200" spc="-80" dirty="0">
                <a:latin typeface="Arial"/>
                <a:cs typeface="Arial"/>
              </a:rPr>
              <a:t>détection</a:t>
            </a:r>
            <a:r>
              <a:rPr lang="fr-MA" sz="1200" spc="-45" dirty="0">
                <a:latin typeface="Arial"/>
                <a:cs typeface="Arial"/>
              </a:rPr>
              <a:t> </a:t>
            </a:r>
            <a:r>
              <a:rPr lang="fr-MA" sz="1200" spc="-70" dirty="0">
                <a:latin typeface="Arial"/>
                <a:cs typeface="Arial"/>
              </a:rPr>
              <a:t>d’intrusion</a:t>
            </a:r>
            <a:r>
              <a:rPr lang="fr-MA" sz="1200" spc="-45" dirty="0">
                <a:latin typeface="Arial"/>
                <a:cs typeface="Arial"/>
              </a:rPr>
              <a:t> </a:t>
            </a:r>
            <a:r>
              <a:rPr lang="fr-MA" sz="1200" spc="-10" dirty="0">
                <a:latin typeface="Arial"/>
                <a:cs typeface="Arial"/>
              </a:rPr>
              <a:t>(IDS) </a:t>
            </a:r>
            <a:r>
              <a:rPr lang="fr-MA" sz="1200" spc="-75" dirty="0">
                <a:latin typeface="Arial"/>
                <a:cs typeface="Arial"/>
              </a:rPr>
              <a:t>Revoir</a:t>
            </a:r>
            <a:r>
              <a:rPr lang="fr-MA" sz="1200" spc="-35" dirty="0">
                <a:latin typeface="Arial"/>
                <a:cs typeface="Arial"/>
              </a:rPr>
              <a:t> </a:t>
            </a:r>
            <a:r>
              <a:rPr lang="fr-MA" sz="1200" spc="-65" dirty="0">
                <a:latin typeface="Arial"/>
                <a:cs typeface="Arial"/>
              </a:rPr>
              <a:t>les</a:t>
            </a:r>
            <a:r>
              <a:rPr lang="fr-MA" sz="1200" spc="-50" dirty="0">
                <a:latin typeface="Arial"/>
                <a:cs typeface="Arial"/>
              </a:rPr>
              <a:t> </a:t>
            </a:r>
            <a:r>
              <a:rPr lang="fr-MA" sz="1200" spc="-65" dirty="0">
                <a:latin typeface="Arial"/>
                <a:cs typeface="Arial"/>
              </a:rPr>
              <a:t>droits</a:t>
            </a:r>
            <a:r>
              <a:rPr lang="fr-MA" sz="1200" spc="-45" dirty="0">
                <a:latin typeface="Arial"/>
                <a:cs typeface="Arial"/>
              </a:rPr>
              <a:t> </a:t>
            </a:r>
            <a:r>
              <a:rPr lang="fr-MA" sz="1200" spc="-80" dirty="0">
                <a:latin typeface="Arial"/>
                <a:cs typeface="Arial"/>
              </a:rPr>
              <a:t>d’accès</a:t>
            </a:r>
            <a:r>
              <a:rPr lang="fr-MA" sz="1200" spc="-45" dirty="0">
                <a:latin typeface="Arial"/>
                <a:cs typeface="Arial"/>
              </a:rPr>
              <a:t> </a:t>
            </a:r>
            <a:r>
              <a:rPr lang="fr-MA" sz="1200" spc="-10" dirty="0">
                <a:latin typeface="Arial"/>
                <a:cs typeface="Arial"/>
              </a:rPr>
              <a:t>utilisateurs</a:t>
            </a:r>
            <a:endParaRPr lang="fr-MA" sz="1200" dirty="0">
              <a:latin typeface="Arial"/>
              <a:cs typeface="Arial"/>
            </a:endParaRPr>
          </a:p>
          <a:p>
            <a:pPr marL="393065">
              <a:lnSpc>
                <a:spcPts val="1260"/>
              </a:lnSpc>
            </a:pPr>
            <a:r>
              <a:rPr lang="fr-MA" sz="1200" spc="-70" dirty="0">
                <a:latin typeface="Arial"/>
                <a:cs typeface="Arial"/>
              </a:rPr>
              <a:t>Faire</a:t>
            </a:r>
            <a:r>
              <a:rPr lang="fr-MA" sz="1200" spc="-35" dirty="0">
                <a:latin typeface="Arial"/>
                <a:cs typeface="Arial"/>
              </a:rPr>
              <a:t> </a:t>
            </a:r>
            <a:r>
              <a:rPr lang="fr-MA" sz="1200" spc="-95" dirty="0">
                <a:latin typeface="Arial"/>
                <a:cs typeface="Arial"/>
              </a:rPr>
              <a:t>une</a:t>
            </a:r>
            <a:r>
              <a:rPr lang="fr-MA" sz="1200" spc="-35" dirty="0">
                <a:latin typeface="Arial"/>
                <a:cs typeface="Arial"/>
              </a:rPr>
              <a:t> </a:t>
            </a:r>
            <a:r>
              <a:rPr lang="fr-MA" sz="1200" spc="-80" dirty="0">
                <a:latin typeface="Arial"/>
                <a:cs typeface="Arial"/>
              </a:rPr>
              <a:t>revue</a:t>
            </a:r>
            <a:r>
              <a:rPr lang="fr-MA" sz="1200" spc="-35" dirty="0">
                <a:latin typeface="Arial"/>
                <a:cs typeface="Arial"/>
              </a:rPr>
              <a:t> </a:t>
            </a:r>
            <a:r>
              <a:rPr lang="fr-MA" sz="1200" spc="-85" dirty="0">
                <a:latin typeface="Arial"/>
                <a:cs typeface="Arial"/>
              </a:rPr>
              <a:t>technique</a:t>
            </a:r>
            <a:r>
              <a:rPr lang="fr-MA" sz="1200" spc="-35" dirty="0">
                <a:latin typeface="Arial"/>
                <a:cs typeface="Arial"/>
              </a:rPr>
              <a:t> </a:t>
            </a:r>
            <a:r>
              <a:rPr lang="fr-MA" sz="1200" spc="-95" dirty="0">
                <a:latin typeface="Arial"/>
                <a:cs typeface="Arial"/>
              </a:rPr>
              <a:t>des</a:t>
            </a:r>
            <a:r>
              <a:rPr lang="fr-MA" sz="1200" spc="-15" dirty="0">
                <a:latin typeface="Arial"/>
                <a:cs typeface="Arial"/>
              </a:rPr>
              <a:t> </a:t>
            </a:r>
            <a:r>
              <a:rPr lang="fr-MA" sz="1200" spc="-75" dirty="0">
                <a:latin typeface="Arial"/>
                <a:cs typeface="Arial"/>
              </a:rPr>
              <a:t>applications</a:t>
            </a:r>
            <a:r>
              <a:rPr lang="fr-MA" sz="1200" spc="-20" dirty="0">
                <a:latin typeface="Arial"/>
                <a:cs typeface="Arial"/>
              </a:rPr>
              <a:t> </a:t>
            </a:r>
            <a:r>
              <a:rPr lang="fr-MA" sz="1200" spc="-80" dirty="0">
                <a:latin typeface="Arial"/>
                <a:cs typeface="Arial"/>
              </a:rPr>
              <a:t>après</a:t>
            </a:r>
            <a:r>
              <a:rPr lang="fr-MA" sz="1200" spc="-15" dirty="0">
                <a:latin typeface="Arial"/>
                <a:cs typeface="Arial"/>
              </a:rPr>
              <a:t> </a:t>
            </a:r>
            <a:r>
              <a:rPr lang="fr-MA" sz="1200" spc="-95" dirty="0">
                <a:latin typeface="Arial"/>
                <a:cs typeface="Arial"/>
              </a:rPr>
              <a:t>une</a:t>
            </a:r>
            <a:r>
              <a:rPr lang="fr-MA" sz="1200" spc="-35" dirty="0">
                <a:latin typeface="Arial"/>
                <a:cs typeface="Arial"/>
              </a:rPr>
              <a:t> </a:t>
            </a:r>
            <a:r>
              <a:rPr lang="fr-MA" sz="1200" spc="-75" dirty="0">
                <a:latin typeface="Arial"/>
                <a:cs typeface="Arial"/>
              </a:rPr>
              <a:t>modification</a:t>
            </a:r>
            <a:r>
              <a:rPr lang="fr-MA" sz="1200" spc="-35" dirty="0">
                <a:latin typeface="Arial"/>
                <a:cs typeface="Arial"/>
              </a:rPr>
              <a:t> </a:t>
            </a:r>
            <a:r>
              <a:rPr lang="fr-MA" sz="1200" spc="-95" dirty="0">
                <a:latin typeface="Arial"/>
                <a:cs typeface="Arial"/>
              </a:rPr>
              <a:t>du</a:t>
            </a:r>
            <a:r>
              <a:rPr lang="fr-MA" sz="1200" spc="-35" dirty="0">
                <a:latin typeface="Arial"/>
                <a:cs typeface="Arial"/>
              </a:rPr>
              <a:t> </a:t>
            </a:r>
            <a:r>
              <a:rPr lang="fr-MA" sz="1200" spc="-85" dirty="0">
                <a:latin typeface="Arial"/>
                <a:cs typeface="Arial"/>
              </a:rPr>
              <a:t>système</a:t>
            </a:r>
            <a:r>
              <a:rPr lang="fr-MA" sz="1200" spc="-35" dirty="0">
                <a:latin typeface="Arial"/>
                <a:cs typeface="Arial"/>
              </a:rPr>
              <a:t> </a:t>
            </a:r>
            <a:r>
              <a:rPr lang="fr-MA" sz="1200" spc="-10" dirty="0">
                <a:latin typeface="Arial"/>
                <a:cs typeface="Arial"/>
              </a:rPr>
              <a:t>d’exploitation</a:t>
            </a:r>
            <a:endParaRPr lang="fr-MA" sz="1200" dirty="0">
              <a:latin typeface="Arial"/>
              <a:cs typeface="Arial"/>
            </a:endParaRPr>
          </a:p>
          <a:p>
            <a:pPr marL="125095" indent="-113030">
              <a:lnSpc>
                <a:spcPts val="1355"/>
              </a:lnSpc>
              <a:spcBef>
                <a:spcPts val="865"/>
              </a:spcBef>
              <a:buSzPct val="91666"/>
              <a:buAutoNum type="arabicPeriod" startAt="3"/>
              <a:tabLst>
                <a:tab pos="125730" algn="l"/>
              </a:tabLst>
            </a:pPr>
            <a:r>
              <a:rPr lang="fr-MA" sz="1200" b="1" spc="-95" dirty="0">
                <a:latin typeface="Arial"/>
                <a:cs typeface="Arial"/>
              </a:rPr>
              <a:t>Mesures</a:t>
            </a:r>
            <a:r>
              <a:rPr lang="fr-MA" sz="1200" b="1" spc="-30" dirty="0">
                <a:latin typeface="Arial"/>
                <a:cs typeface="Arial"/>
              </a:rPr>
              <a:t> </a:t>
            </a:r>
            <a:r>
              <a:rPr lang="fr-MA" sz="1200" b="1" spc="-10" dirty="0">
                <a:latin typeface="Arial"/>
                <a:cs typeface="Arial"/>
              </a:rPr>
              <a:t>correctives</a:t>
            </a:r>
            <a:endParaRPr lang="fr-MA" sz="1200" dirty="0">
              <a:latin typeface="Arial"/>
              <a:cs typeface="Arial"/>
            </a:endParaRPr>
          </a:p>
          <a:p>
            <a:pPr marL="12700">
              <a:lnSpc>
                <a:spcPts val="1355"/>
              </a:lnSpc>
            </a:pPr>
            <a:r>
              <a:rPr lang="fr-MA" sz="1200" b="1" spc="-85" dirty="0">
                <a:latin typeface="Arial"/>
                <a:cs typeface="Arial"/>
              </a:rPr>
              <a:t>But</a:t>
            </a:r>
            <a:r>
              <a:rPr lang="fr-MA" sz="1200" b="1" spc="-15" dirty="0">
                <a:latin typeface="Arial"/>
                <a:cs typeface="Arial"/>
              </a:rPr>
              <a:t> </a:t>
            </a:r>
            <a:r>
              <a:rPr lang="fr-MA" sz="1200" b="1" spc="-45" dirty="0">
                <a:latin typeface="Arial"/>
                <a:cs typeface="Arial"/>
              </a:rPr>
              <a:t>:</a:t>
            </a:r>
            <a:r>
              <a:rPr lang="fr-MA" sz="1200" b="1" spc="-40" dirty="0">
                <a:latin typeface="Arial"/>
                <a:cs typeface="Arial"/>
              </a:rPr>
              <a:t> </a:t>
            </a:r>
            <a:r>
              <a:rPr lang="fr-MA" sz="1200" b="1" spc="-95" dirty="0">
                <a:latin typeface="Arial"/>
                <a:cs typeface="Arial"/>
              </a:rPr>
              <a:t>Résoudre</a:t>
            </a:r>
            <a:r>
              <a:rPr lang="fr-MA" sz="1200" b="1" spc="-50" dirty="0">
                <a:latin typeface="Arial"/>
                <a:cs typeface="Arial"/>
              </a:rPr>
              <a:t> </a:t>
            </a:r>
            <a:r>
              <a:rPr lang="fr-MA" sz="1200" b="1" spc="-75" dirty="0">
                <a:latin typeface="Arial"/>
                <a:cs typeface="Arial"/>
              </a:rPr>
              <a:t>les</a:t>
            </a:r>
            <a:r>
              <a:rPr lang="fr-MA" sz="1200" b="1" spc="-45" dirty="0">
                <a:latin typeface="Arial"/>
                <a:cs typeface="Arial"/>
              </a:rPr>
              <a:t> </a:t>
            </a:r>
            <a:r>
              <a:rPr lang="fr-MA" sz="1200" b="1" spc="-90" dirty="0">
                <a:latin typeface="Arial"/>
                <a:cs typeface="Arial"/>
              </a:rPr>
              <a:t>problèmes</a:t>
            </a:r>
            <a:r>
              <a:rPr lang="fr-MA" sz="1200" b="1" spc="-50" dirty="0">
                <a:latin typeface="Arial"/>
                <a:cs typeface="Arial"/>
              </a:rPr>
              <a:t> </a:t>
            </a:r>
            <a:r>
              <a:rPr lang="fr-MA" sz="1200" b="1" spc="-85" dirty="0">
                <a:latin typeface="Arial"/>
                <a:cs typeface="Arial"/>
              </a:rPr>
              <a:t>découverts</a:t>
            </a:r>
            <a:r>
              <a:rPr lang="fr-MA" sz="1200" b="1" spc="-45" dirty="0">
                <a:latin typeface="Arial"/>
                <a:cs typeface="Arial"/>
              </a:rPr>
              <a:t> </a:t>
            </a:r>
            <a:r>
              <a:rPr lang="fr-MA" sz="1200" b="1" spc="-75" dirty="0">
                <a:latin typeface="Arial"/>
                <a:cs typeface="Arial"/>
              </a:rPr>
              <a:t>et</a:t>
            </a:r>
            <a:r>
              <a:rPr lang="fr-MA" sz="1200" b="1" spc="-15" dirty="0">
                <a:latin typeface="Arial"/>
                <a:cs typeface="Arial"/>
              </a:rPr>
              <a:t> </a:t>
            </a:r>
            <a:r>
              <a:rPr lang="fr-MA" sz="1200" b="1" spc="-90" dirty="0">
                <a:latin typeface="Arial"/>
                <a:cs typeface="Arial"/>
              </a:rPr>
              <a:t>en</a:t>
            </a:r>
            <a:r>
              <a:rPr lang="fr-MA" sz="1200" b="1" spc="-35" dirty="0">
                <a:latin typeface="Arial"/>
                <a:cs typeface="Arial"/>
              </a:rPr>
              <a:t> </a:t>
            </a:r>
            <a:r>
              <a:rPr lang="fr-MA" sz="1200" b="1" spc="-80" dirty="0">
                <a:latin typeface="Arial"/>
                <a:cs typeface="Arial"/>
              </a:rPr>
              <a:t>prévenir</a:t>
            </a:r>
            <a:r>
              <a:rPr lang="fr-MA" sz="1200" b="1" spc="-30" dirty="0">
                <a:latin typeface="Arial"/>
                <a:cs typeface="Arial"/>
              </a:rPr>
              <a:t> </a:t>
            </a:r>
            <a:r>
              <a:rPr lang="fr-MA" sz="1200" b="1" spc="-60" dirty="0">
                <a:latin typeface="Arial"/>
                <a:cs typeface="Arial"/>
              </a:rPr>
              <a:t>la</a:t>
            </a:r>
            <a:r>
              <a:rPr lang="fr-MA" sz="1200" b="1" spc="-45" dirty="0">
                <a:latin typeface="Arial"/>
                <a:cs typeface="Arial"/>
              </a:rPr>
              <a:t> </a:t>
            </a:r>
            <a:r>
              <a:rPr lang="fr-MA" sz="1200" b="1" spc="-10" dirty="0">
                <a:latin typeface="Arial"/>
                <a:cs typeface="Arial"/>
              </a:rPr>
              <a:t>récurrence</a:t>
            </a:r>
            <a:endParaRPr lang="fr-MA" sz="1200" dirty="0">
              <a:latin typeface="Arial"/>
              <a:cs typeface="Arial"/>
            </a:endParaRPr>
          </a:p>
          <a:p>
            <a:pPr marL="393065">
              <a:lnSpc>
                <a:spcPts val="1355"/>
              </a:lnSpc>
              <a:spcBef>
                <a:spcPts val="865"/>
              </a:spcBef>
            </a:pPr>
            <a:r>
              <a:rPr lang="fr-MA" sz="1200" spc="-70" dirty="0">
                <a:latin typeface="Arial"/>
                <a:cs typeface="Arial"/>
              </a:rPr>
              <a:t>Minimiser</a:t>
            </a:r>
            <a:r>
              <a:rPr lang="fr-MA" sz="1200" spc="-15" dirty="0">
                <a:latin typeface="Arial"/>
                <a:cs typeface="Arial"/>
              </a:rPr>
              <a:t> </a:t>
            </a:r>
            <a:r>
              <a:rPr lang="fr-MA" sz="1200" spc="-65" dirty="0">
                <a:latin typeface="Arial"/>
                <a:cs typeface="Arial"/>
              </a:rPr>
              <a:t>l’impact</a:t>
            </a:r>
            <a:r>
              <a:rPr lang="fr-MA" sz="1200" spc="-30" dirty="0">
                <a:latin typeface="Arial"/>
                <a:cs typeface="Arial"/>
              </a:rPr>
              <a:t> </a:t>
            </a:r>
            <a:r>
              <a:rPr lang="fr-MA" sz="1200" spc="-85" dirty="0">
                <a:latin typeface="Arial"/>
                <a:cs typeface="Arial"/>
              </a:rPr>
              <a:t>d’une</a:t>
            </a:r>
            <a:r>
              <a:rPr lang="fr-MA" sz="1200" spc="-45" dirty="0">
                <a:latin typeface="Arial"/>
                <a:cs typeface="Arial"/>
              </a:rPr>
              <a:t> </a:t>
            </a:r>
            <a:r>
              <a:rPr lang="fr-MA" sz="1200" spc="-10" dirty="0">
                <a:latin typeface="Arial"/>
                <a:cs typeface="Arial"/>
              </a:rPr>
              <a:t>menace</a:t>
            </a:r>
            <a:endParaRPr lang="fr-MA" sz="1200" dirty="0">
              <a:latin typeface="Arial"/>
              <a:cs typeface="Arial"/>
            </a:endParaRPr>
          </a:p>
          <a:p>
            <a:pPr marL="393065" marR="2307590">
              <a:lnSpc>
                <a:spcPts val="1270"/>
              </a:lnSpc>
              <a:spcBef>
                <a:spcPts val="100"/>
              </a:spcBef>
            </a:pPr>
            <a:r>
              <a:rPr lang="fr-MA" sz="1200" spc="-85" dirty="0">
                <a:latin typeface="Arial"/>
                <a:cs typeface="Arial"/>
              </a:rPr>
              <a:t>Remédier</a:t>
            </a:r>
            <a:r>
              <a:rPr lang="fr-MA" sz="1200" spc="-20" dirty="0">
                <a:latin typeface="Arial"/>
                <a:cs typeface="Arial"/>
              </a:rPr>
              <a:t> </a:t>
            </a:r>
            <a:r>
              <a:rPr lang="fr-MA" sz="1200" spc="-95" dirty="0">
                <a:latin typeface="Arial"/>
                <a:cs typeface="Arial"/>
              </a:rPr>
              <a:t>aux</a:t>
            </a:r>
            <a:r>
              <a:rPr lang="fr-MA" sz="1200" spc="-30" dirty="0">
                <a:latin typeface="Arial"/>
                <a:cs typeface="Arial"/>
              </a:rPr>
              <a:t> </a:t>
            </a:r>
            <a:r>
              <a:rPr lang="fr-MA" sz="1200" spc="-80" dirty="0">
                <a:latin typeface="Arial"/>
                <a:cs typeface="Arial"/>
              </a:rPr>
              <a:t>problèmes</a:t>
            </a:r>
            <a:r>
              <a:rPr lang="fr-MA" sz="1200" spc="-30" dirty="0">
                <a:latin typeface="Arial"/>
                <a:cs typeface="Arial"/>
              </a:rPr>
              <a:t> </a:t>
            </a:r>
            <a:r>
              <a:rPr lang="fr-MA" sz="1200" spc="-85" dirty="0">
                <a:latin typeface="Arial"/>
                <a:cs typeface="Arial"/>
              </a:rPr>
              <a:t>découverts</a:t>
            </a:r>
            <a:r>
              <a:rPr lang="fr-MA" sz="1200" spc="-30" dirty="0">
                <a:latin typeface="Arial"/>
                <a:cs typeface="Arial"/>
              </a:rPr>
              <a:t> </a:t>
            </a:r>
            <a:r>
              <a:rPr lang="fr-MA" sz="1200" spc="-80" dirty="0">
                <a:latin typeface="Arial"/>
                <a:cs typeface="Arial"/>
              </a:rPr>
              <a:t>par</a:t>
            </a:r>
            <a:r>
              <a:rPr lang="fr-MA" sz="1200" spc="-15" dirty="0">
                <a:latin typeface="Arial"/>
                <a:cs typeface="Arial"/>
              </a:rPr>
              <a:t> </a:t>
            </a:r>
            <a:r>
              <a:rPr lang="fr-MA" sz="1200" spc="-65" dirty="0">
                <a:latin typeface="Arial"/>
                <a:cs typeface="Arial"/>
              </a:rPr>
              <a:t>les</a:t>
            </a:r>
            <a:r>
              <a:rPr lang="fr-MA" sz="1200" spc="-30" dirty="0">
                <a:latin typeface="Arial"/>
                <a:cs typeface="Arial"/>
              </a:rPr>
              <a:t> </a:t>
            </a:r>
            <a:r>
              <a:rPr lang="fr-MA" sz="1200" spc="-85" dirty="0">
                <a:latin typeface="Arial"/>
                <a:cs typeface="Arial"/>
              </a:rPr>
              <a:t>mesures</a:t>
            </a:r>
            <a:r>
              <a:rPr lang="fr-MA" sz="1200" spc="-30" dirty="0">
                <a:latin typeface="Arial"/>
                <a:cs typeface="Arial"/>
              </a:rPr>
              <a:t> </a:t>
            </a:r>
            <a:r>
              <a:rPr lang="fr-MA" sz="1200" spc="-95" dirty="0">
                <a:latin typeface="Arial"/>
                <a:cs typeface="Arial"/>
              </a:rPr>
              <a:t>de</a:t>
            </a:r>
            <a:r>
              <a:rPr lang="fr-MA" sz="1200" spc="-45" dirty="0">
                <a:latin typeface="Arial"/>
                <a:cs typeface="Arial"/>
              </a:rPr>
              <a:t> </a:t>
            </a:r>
            <a:r>
              <a:rPr lang="fr-MA" sz="1200" spc="-50" dirty="0">
                <a:latin typeface="Arial"/>
                <a:cs typeface="Arial"/>
              </a:rPr>
              <a:t>détection </a:t>
            </a:r>
            <a:r>
              <a:rPr lang="fr-MA" sz="1200" spc="-65" dirty="0">
                <a:latin typeface="Arial"/>
                <a:cs typeface="Arial"/>
              </a:rPr>
              <a:t>Identifier</a:t>
            </a:r>
            <a:r>
              <a:rPr lang="fr-MA" sz="1200" spc="-30" dirty="0">
                <a:latin typeface="Arial"/>
                <a:cs typeface="Arial"/>
              </a:rPr>
              <a:t> </a:t>
            </a:r>
            <a:r>
              <a:rPr lang="fr-MA" sz="1200" spc="-65" dirty="0">
                <a:latin typeface="Arial"/>
                <a:cs typeface="Arial"/>
              </a:rPr>
              <a:t>les</a:t>
            </a:r>
            <a:r>
              <a:rPr lang="fr-MA" sz="1200" spc="-35" dirty="0">
                <a:latin typeface="Arial"/>
                <a:cs typeface="Arial"/>
              </a:rPr>
              <a:t> </a:t>
            </a:r>
            <a:r>
              <a:rPr lang="fr-MA" sz="1200" spc="-90" dirty="0">
                <a:latin typeface="Arial"/>
                <a:cs typeface="Arial"/>
              </a:rPr>
              <a:t>causes</a:t>
            </a:r>
            <a:r>
              <a:rPr lang="fr-MA" sz="1200" spc="-40" dirty="0">
                <a:latin typeface="Arial"/>
                <a:cs typeface="Arial"/>
              </a:rPr>
              <a:t> </a:t>
            </a:r>
            <a:r>
              <a:rPr lang="fr-MA" sz="1200" spc="-95" dirty="0">
                <a:latin typeface="Arial"/>
                <a:cs typeface="Arial"/>
              </a:rPr>
              <a:t>du</a:t>
            </a:r>
            <a:r>
              <a:rPr lang="fr-MA" sz="1200" spc="-55" dirty="0">
                <a:latin typeface="Arial"/>
                <a:cs typeface="Arial"/>
              </a:rPr>
              <a:t> </a:t>
            </a:r>
            <a:r>
              <a:rPr lang="fr-MA" sz="1200" spc="-10" dirty="0">
                <a:latin typeface="Arial"/>
                <a:cs typeface="Arial"/>
              </a:rPr>
              <a:t>problème</a:t>
            </a:r>
            <a:endParaRPr lang="fr-MA" sz="1200" dirty="0">
              <a:latin typeface="Arial"/>
              <a:cs typeface="Arial"/>
            </a:endParaRPr>
          </a:p>
          <a:p>
            <a:pPr marL="393065">
              <a:lnSpc>
                <a:spcPts val="1175"/>
              </a:lnSpc>
            </a:pPr>
            <a:r>
              <a:rPr lang="fr-MA" sz="1200" spc="-70" dirty="0">
                <a:latin typeface="Arial"/>
                <a:cs typeface="Arial"/>
              </a:rPr>
              <a:t>Corriger</a:t>
            </a:r>
            <a:r>
              <a:rPr lang="fr-MA" sz="1200" spc="-20" dirty="0">
                <a:latin typeface="Arial"/>
                <a:cs typeface="Arial"/>
              </a:rPr>
              <a:t> </a:t>
            </a:r>
            <a:r>
              <a:rPr lang="fr-MA" sz="1200" spc="-65" dirty="0">
                <a:latin typeface="Arial"/>
                <a:cs typeface="Arial"/>
              </a:rPr>
              <a:t>les</a:t>
            </a:r>
            <a:r>
              <a:rPr lang="fr-MA" sz="1200" spc="-35" dirty="0">
                <a:latin typeface="Arial"/>
                <a:cs typeface="Arial"/>
              </a:rPr>
              <a:t> </a:t>
            </a:r>
            <a:r>
              <a:rPr lang="fr-MA" sz="1200" spc="-75" dirty="0">
                <a:latin typeface="Arial"/>
                <a:cs typeface="Arial"/>
              </a:rPr>
              <a:t>erreurs</a:t>
            </a:r>
            <a:r>
              <a:rPr lang="fr-MA" sz="1200" spc="-30" dirty="0">
                <a:latin typeface="Arial"/>
                <a:cs typeface="Arial"/>
              </a:rPr>
              <a:t> </a:t>
            </a:r>
            <a:r>
              <a:rPr lang="fr-MA" sz="1200" spc="-75" dirty="0">
                <a:latin typeface="Arial"/>
                <a:cs typeface="Arial"/>
              </a:rPr>
              <a:t>résultant</a:t>
            </a:r>
            <a:r>
              <a:rPr lang="fr-MA" sz="1200" spc="-35" dirty="0">
                <a:latin typeface="Arial"/>
                <a:cs typeface="Arial"/>
              </a:rPr>
              <a:t> </a:t>
            </a:r>
            <a:r>
              <a:rPr lang="fr-MA" sz="1200" spc="-80" dirty="0">
                <a:latin typeface="Arial"/>
                <a:cs typeface="Arial"/>
              </a:rPr>
              <a:t>d’un</a:t>
            </a:r>
            <a:r>
              <a:rPr lang="fr-MA" sz="1200" spc="-45" dirty="0">
                <a:latin typeface="Arial"/>
                <a:cs typeface="Arial"/>
              </a:rPr>
              <a:t> </a:t>
            </a:r>
            <a:r>
              <a:rPr lang="fr-MA" sz="1200" spc="-10" dirty="0">
                <a:latin typeface="Arial"/>
                <a:cs typeface="Arial"/>
              </a:rPr>
              <a:t>problème</a:t>
            </a:r>
            <a:endParaRPr lang="fr-MA" sz="1200" dirty="0">
              <a:latin typeface="Arial"/>
              <a:cs typeface="Arial"/>
            </a:endParaRPr>
          </a:p>
          <a:p>
            <a:pPr marL="393065">
              <a:lnSpc>
                <a:spcPts val="1355"/>
              </a:lnSpc>
            </a:pPr>
            <a:r>
              <a:rPr lang="fr-MA" sz="1200" spc="-70" dirty="0">
                <a:latin typeface="Arial"/>
                <a:cs typeface="Arial"/>
              </a:rPr>
              <a:t>Modifier</a:t>
            </a:r>
            <a:r>
              <a:rPr lang="fr-MA" sz="1200" spc="-20" dirty="0">
                <a:latin typeface="Arial"/>
                <a:cs typeface="Arial"/>
              </a:rPr>
              <a:t> </a:t>
            </a:r>
            <a:r>
              <a:rPr lang="fr-MA" sz="1200" spc="-60" dirty="0">
                <a:latin typeface="Arial"/>
                <a:cs typeface="Arial"/>
              </a:rPr>
              <a:t>le</a:t>
            </a:r>
            <a:r>
              <a:rPr lang="fr-MA" sz="1200" spc="-45" dirty="0">
                <a:latin typeface="Arial"/>
                <a:cs typeface="Arial"/>
              </a:rPr>
              <a:t> </a:t>
            </a:r>
            <a:r>
              <a:rPr lang="fr-MA" sz="1200" spc="-85" dirty="0">
                <a:latin typeface="Arial"/>
                <a:cs typeface="Arial"/>
              </a:rPr>
              <a:t>système</a:t>
            </a:r>
            <a:r>
              <a:rPr lang="fr-MA" sz="1200" spc="-45" dirty="0">
                <a:latin typeface="Arial"/>
                <a:cs typeface="Arial"/>
              </a:rPr>
              <a:t> </a:t>
            </a:r>
            <a:r>
              <a:rPr lang="fr-MA" sz="1200" spc="-95" dirty="0">
                <a:latin typeface="Arial"/>
                <a:cs typeface="Arial"/>
              </a:rPr>
              <a:t>de</a:t>
            </a:r>
            <a:r>
              <a:rPr lang="fr-MA" sz="1200" spc="-45" dirty="0">
                <a:latin typeface="Arial"/>
                <a:cs typeface="Arial"/>
              </a:rPr>
              <a:t> </a:t>
            </a:r>
            <a:r>
              <a:rPr lang="fr-MA" sz="1200" spc="-75" dirty="0">
                <a:latin typeface="Arial"/>
                <a:cs typeface="Arial"/>
              </a:rPr>
              <a:t>traitement</a:t>
            </a:r>
            <a:r>
              <a:rPr lang="fr-MA" sz="1200" spc="-35" dirty="0">
                <a:latin typeface="Arial"/>
                <a:cs typeface="Arial"/>
              </a:rPr>
              <a:t> </a:t>
            </a:r>
            <a:r>
              <a:rPr lang="fr-MA" sz="1200" spc="-85" dirty="0">
                <a:latin typeface="Arial"/>
                <a:cs typeface="Arial"/>
              </a:rPr>
              <a:t>pour</a:t>
            </a:r>
            <a:r>
              <a:rPr lang="fr-MA" sz="1200" spc="-20" dirty="0">
                <a:latin typeface="Arial"/>
                <a:cs typeface="Arial"/>
              </a:rPr>
              <a:t> </a:t>
            </a:r>
            <a:r>
              <a:rPr lang="fr-MA" sz="1200" spc="-75" dirty="0">
                <a:latin typeface="Arial"/>
                <a:cs typeface="Arial"/>
              </a:rPr>
              <a:t>réduire</a:t>
            </a:r>
            <a:r>
              <a:rPr lang="fr-MA" sz="1200" spc="-45" dirty="0">
                <a:latin typeface="Arial"/>
                <a:cs typeface="Arial"/>
              </a:rPr>
              <a:t> </a:t>
            </a:r>
            <a:r>
              <a:rPr lang="fr-MA" sz="1200" spc="-95" dirty="0">
                <a:latin typeface="Arial"/>
                <a:cs typeface="Arial"/>
              </a:rPr>
              <a:t>au</a:t>
            </a:r>
            <a:r>
              <a:rPr lang="fr-MA" sz="1200" spc="-45" dirty="0">
                <a:latin typeface="Arial"/>
                <a:cs typeface="Arial"/>
              </a:rPr>
              <a:t> </a:t>
            </a:r>
            <a:r>
              <a:rPr lang="fr-MA" sz="1200" spc="-80" dirty="0">
                <a:latin typeface="Arial"/>
                <a:cs typeface="Arial"/>
              </a:rPr>
              <a:t>minimum</a:t>
            </a:r>
            <a:r>
              <a:rPr lang="fr-MA" sz="1200" dirty="0">
                <a:latin typeface="Arial"/>
                <a:cs typeface="Arial"/>
              </a:rPr>
              <a:t> </a:t>
            </a:r>
            <a:r>
              <a:rPr lang="fr-MA" sz="1200" spc="-60" dirty="0">
                <a:latin typeface="Arial"/>
                <a:cs typeface="Arial"/>
              </a:rPr>
              <a:t>la</a:t>
            </a:r>
            <a:r>
              <a:rPr lang="fr-MA" sz="1200" spc="-45" dirty="0">
                <a:latin typeface="Arial"/>
                <a:cs typeface="Arial"/>
              </a:rPr>
              <a:t> </a:t>
            </a:r>
            <a:r>
              <a:rPr lang="fr-MA" sz="1200" spc="-85" dirty="0">
                <a:latin typeface="Arial"/>
                <a:cs typeface="Arial"/>
              </a:rPr>
              <a:t>présence</a:t>
            </a:r>
            <a:r>
              <a:rPr lang="fr-MA" sz="1200" spc="-45" dirty="0">
                <a:latin typeface="Arial"/>
                <a:cs typeface="Arial"/>
              </a:rPr>
              <a:t> </a:t>
            </a:r>
            <a:r>
              <a:rPr lang="fr-MA" sz="1200" spc="-95" dirty="0">
                <a:latin typeface="Arial"/>
                <a:cs typeface="Arial"/>
              </a:rPr>
              <a:t>de</a:t>
            </a:r>
            <a:r>
              <a:rPr lang="fr-MA" sz="1200" spc="-45" dirty="0">
                <a:latin typeface="Arial"/>
                <a:cs typeface="Arial"/>
              </a:rPr>
              <a:t> </a:t>
            </a:r>
            <a:r>
              <a:rPr lang="fr-MA" sz="1200" spc="-80" dirty="0">
                <a:latin typeface="Arial"/>
                <a:cs typeface="Arial"/>
              </a:rPr>
              <a:t>problèmes</a:t>
            </a:r>
            <a:r>
              <a:rPr lang="fr-MA" sz="1200" spc="-30" dirty="0">
                <a:latin typeface="Arial"/>
                <a:cs typeface="Arial"/>
              </a:rPr>
              <a:t> </a:t>
            </a:r>
            <a:r>
              <a:rPr lang="fr-MA" sz="1200" spc="-10" dirty="0">
                <a:latin typeface="Arial"/>
                <a:cs typeface="Arial"/>
              </a:rPr>
              <a:t>futurs</a:t>
            </a:r>
            <a:endParaRPr lang="fr-MA" sz="1200" dirty="0">
              <a:latin typeface="Arial"/>
              <a:cs typeface="Arial"/>
            </a:endParaRPr>
          </a:p>
          <a:p>
            <a:pPr marL="12700">
              <a:lnSpc>
                <a:spcPct val="100000"/>
              </a:lnSpc>
              <a:spcBef>
                <a:spcPts val="860"/>
              </a:spcBef>
            </a:pPr>
            <a:r>
              <a:rPr lang="fr-MA" sz="1200" b="1" spc="-10" dirty="0">
                <a:latin typeface="Arial"/>
                <a:cs typeface="Arial"/>
              </a:rPr>
              <a:t>Exemples</a:t>
            </a:r>
            <a:endParaRPr lang="fr-MA" sz="1200" dirty="0">
              <a:latin typeface="Arial"/>
              <a:cs typeface="Arial"/>
            </a:endParaRPr>
          </a:p>
          <a:p>
            <a:pPr marL="393065" marR="1106805">
              <a:lnSpc>
                <a:spcPts val="1270"/>
              </a:lnSpc>
              <a:spcBef>
                <a:spcPts val="1050"/>
              </a:spcBef>
            </a:pPr>
            <a:r>
              <a:rPr lang="fr-MA" sz="1200" spc="-75" dirty="0">
                <a:latin typeface="Arial"/>
                <a:cs typeface="Arial"/>
              </a:rPr>
              <a:t>Revoir</a:t>
            </a:r>
            <a:r>
              <a:rPr lang="fr-MA" sz="1200" spc="-10" dirty="0">
                <a:latin typeface="Arial"/>
                <a:cs typeface="Arial"/>
              </a:rPr>
              <a:t> </a:t>
            </a:r>
            <a:r>
              <a:rPr lang="fr-MA" sz="1200" spc="-60" dirty="0">
                <a:latin typeface="Arial"/>
                <a:cs typeface="Arial"/>
              </a:rPr>
              <a:t>la</a:t>
            </a:r>
            <a:r>
              <a:rPr lang="fr-MA" sz="1200" spc="-30" dirty="0">
                <a:latin typeface="Arial"/>
                <a:cs typeface="Arial"/>
              </a:rPr>
              <a:t> </a:t>
            </a:r>
            <a:r>
              <a:rPr lang="fr-MA" sz="1200" spc="-70" dirty="0">
                <a:latin typeface="Arial"/>
                <a:cs typeface="Arial"/>
              </a:rPr>
              <a:t>politique</a:t>
            </a:r>
            <a:r>
              <a:rPr lang="fr-MA" sz="1200" spc="-35" dirty="0">
                <a:latin typeface="Arial"/>
                <a:cs typeface="Arial"/>
              </a:rPr>
              <a:t> </a:t>
            </a:r>
            <a:r>
              <a:rPr lang="fr-MA" sz="1200" spc="-95" dirty="0">
                <a:latin typeface="Arial"/>
                <a:cs typeface="Arial"/>
              </a:rPr>
              <a:t>de</a:t>
            </a:r>
            <a:r>
              <a:rPr lang="fr-MA" sz="1200" spc="-35" dirty="0">
                <a:latin typeface="Arial"/>
                <a:cs typeface="Arial"/>
              </a:rPr>
              <a:t> </a:t>
            </a:r>
            <a:r>
              <a:rPr lang="fr-MA" sz="1200" spc="-75" dirty="0">
                <a:latin typeface="Arial"/>
                <a:cs typeface="Arial"/>
              </a:rPr>
              <a:t>sécurité</a:t>
            </a:r>
            <a:r>
              <a:rPr lang="fr-MA" sz="1200" spc="-35" dirty="0">
                <a:latin typeface="Arial"/>
                <a:cs typeface="Arial"/>
              </a:rPr>
              <a:t> </a:t>
            </a:r>
            <a:r>
              <a:rPr lang="fr-MA" sz="1200" spc="-80" dirty="0">
                <a:latin typeface="Arial"/>
                <a:cs typeface="Arial"/>
              </a:rPr>
              <a:t>après</a:t>
            </a:r>
            <a:r>
              <a:rPr lang="fr-MA" sz="1200" spc="-15" dirty="0">
                <a:latin typeface="Arial"/>
                <a:cs typeface="Arial"/>
              </a:rPr>
              <a:t> </a:t>
            </a:r>
            <a:r>
              <a:rPr lang="fr-MA" sz="1200" spc="-70" dirty="0">
                <a:latin typeface="Arial"/>
                <a:cs typeface="Arial"/>
              </a:rPr>
              <a:t>l'intégration</a:t>
            </a:r>
            <a:r>
              <a:rPr lang="fr-MA" sz="1200" spc="-35" dirty="0">
                <a:latin typeface="Arial"/>
                <a:cs typeface="Arial"/>
              </a:rPr>
              <a:t> </a:t>
            </a:r>
            <a:r>
              <a:rPr lang="fr-MA" sz="1200" spc="-85" dirty="0">
                <a:latin typeface="Arial"/>
                <a:cs typeface="Arial"/>
              </a:rPr>
              <a:t>d'une</a:t>
            </a:r>
            <a:r>
              <a:rPr lang="fr-MA" sz="1200" spc="-30" dirty="0">
                <a:latin typeface="Arial"/>
                <a:cs typeface="Arial"/>
              </a:rPr>
              <a:t> </a:t>
            </a:r>
            <a:r>
              <a:rPr lang="fr-MA" sz="1200" spc="-80" dirty="0">
                <a:latin typeface="Arial"/>
                <a:cs typeface="Arial"/>
              </a:rPr>
              <a:t>nouvelle</a:t>
            </a:r>
            <a:r>
              <a:rPr lang="fr-MA" sz="1200" spc="-35" dirty="0">
                <a:latin typeface="Arial"/>
                <a:cs typeface="Arial"/>
              </a:rPr>
              <a:t> </a:t>
            </a:r>
            <a:r>
              <a:rPr lang="fr-MA" sz="1200" spc="-65" dirty="0">
                <a:latin typeface="Arial"/>
                <a:cs typeface="Arial"/>
              </a:rPr>
              <a:t>division</a:t>
            </a:r>
            <a:r>
              <a:rPr lang="fr-MA" sz="1200" spc="-35" dirty="0">
                <a:latin typeface="Arial"/>
                <a:cs typeface="Arial"/>
              </a:rPr>
              <a:t> </a:t>
            </a:r>
            <a:r>
              <a:rPr lang="fr-MA" sz="1200" spc="-80" dirty="0">
                <a:latin typeface="Arial"/>
                <a:cs typeface="Arial"/>
              </a:rPr>
              <a:t>à</a:t>
            </a:r>
            <a:r>
              <a:rPr lang="fr-MA" sz="1200" spc="-35" dirty="0">
                <a:latin typeface="Arial"/>
                <a:cs typeface="Arial"/>
              </a:rPr>
              <a:t> </a:t>
            </a:r>
            <a:r>
              <a:rPr lang="fr-MA" sz="1200" spc="-45" dirty="0">
                <a:latin typeface="Arial"/>
                <a:cs typeface="Arial"/>
              </a:rPr>
              <a:t>l'organisation </a:t>
            </a:r>
            <a:r>
              <a:rPr lang="fr-MA" sz="1200" spc="-95" dirty="0">
                <a:latin typeface="Arial"/>
                <a:cs typeface="Arial"/>
              </a:rPr>
              <a:t>En</a:t>
            </a:r>
            <a:r>
              <a:rPr lang="fr-MA" sz="1200" spc="-55" dirty="0">
                <a:latin typeface="Arial"/>
                <a:cs typeface="Arial"/>
              </a:rPr>
              <a:t> </a:t>
            </a:r>
            <a:r>
              <a:rPr lang="fr-MA" sz="1200" spc="-75" dirty="0">
                <a:latin typeface="Arial"/>
                <a:cs typeface="Arial"/>
              </a:rPr>
              <a:t>appeler</a:t>
            </a:r>
            <a:r>
              <a:rPr lang="fr-MA" sz="1200" spc="-20" dirty="0">
                <a:latin typeface="Arial"/>
                <a:cs typeface="Arial"/>
              </a:rPr>
              <a:t> </a:t>
            </a:r>
            <a:r>
              <a:rPr lang="fr-MA" sz="1200" spc="-95" dirty="0">
                <a:latin typeface="Arial"/>
                <a:cs typeface="Arial"/>
              </a:rPr>
              <a:t>aux</a:t>
            </a:r>
            <a:r>
              <a:rPr lang="fr-MA" sz="1200" spc="-35" dirty="0">
                <a:latin typeface="Arial"/>
                <a:cs typeface="Arial"/>
              </a:rPr>
              <a:t> </a:t>
            </a:r>
            <a:r>
              <a:rPr lang="fr-MA" sz="1200" spc="-75" dirty="0">
                <a:latin typeface="Arial"/>
                <a:cs typeface="Arial"/>
              </a:rPr>
              <a:t>autorités</a:t>
            </a:r>
            <a:r>
              <a:rPr lang="fr-MA" sz="1200" spc="-35" dirty="0">
                <a:latin typeface="Arial"/>
                <a:cs typeface="Arial"/>
              </a:rPr>
              <a:t> </a:t>
            </a:r>
            <a:r>
              <a:rPr lang="fr-MA" sz="1200" spc="-85" dirty="0">
                <a:latin typeface="Arial"/>
                <a:cs typeface="Arial"/>
              </a:rPr>
              <a:t>pour</a:t>
            </a:r>
            <a:r>
              <a:rPr lang="fr-MA" sz="1200" spc="-25" dirty="0">
                <a:latin typeface="Arial"/>
                <a:cs typeface="Arial"/>
              </a:rPr>
              <a:t> </a:t>
            </a:r>
            <a:r>
              <a:rPr lang="fr-MA" sz="1200" spc="-70" dirty="0">
                <a:latin typeface="Arial"/>
                <a:cs typeface="Arial"/>
              </a:rPr>
              <a:t>signaler</a:t>
            </a:r>
            <a:r>
              <a:rPr lang="fr-MA" sz="1200" spc="-25" dirty="0">
                <a:latin typeface="Arial"/>
                <a:cs typeface="Arial"/>
              </a:rPr>
              <a:t> </a:t>
            </a:r>
            <a:r>
              <a:rPr lang="fr-MA" sz="1200" spc="-95" dirty="0">
                <a:latin typeface="Arial"/>
                <a:cs typeface="Arial"/>
              </a:rPr>
              <a:t>un</a:t>
            </a:r>
            <a:r>
              <a:rPr lang="fr-MA" sz="1200" spc="-50" dirty="0">
                <a:latin typeface="Arial"/>
                <a:cs typeface="Arial"/>
              </a:rPr>
              <a:t> </a:t>
            </a:r>
            <a:r>
              <a:rPr lang="fr-MA" sz="1200" spc="-70" dirty="0">
                <a:latin typeface="Arial"/>
                <a:cs typeface="Arial"/>
              </a:rPr>
              <a:t>crime</a:t>
            </a:r>
            <a:r>
              <a:rPr lang="fr-MA" sz="1200" spc="-50" dirty="0">
                <a:latin typeface="Arial"/>
                <a:cs typeface="Arial"/>
              </a:rPr>
              <a:t> </a:t>
            </a:r>
            <a:r>
              <a:rPr lang="fr-MA" sz="1200" spc="-10" dirty="0">
                <a:latin typeface="Arial"/>
                <a:cs typeface="Arial"/>
              </a:rPr>
              <a:t>informatique</a:t>
            </a:r>
            <a:endParaRPr lang="fr-MA" sz="1200" dirty="0">
              <a:latin typeface="Arial"/>
              <a:cs typeface="Arial"/>
            </a:endParaRPr>
          </a:p>
          <a:p>
            <a:pPr marL="393065" marR="262255">
              <a:lnSpc>
                <a:spcPts val="1270"/>
              </a:lnSpc>
              <a:spcBef>
                <a:spcPts val="5"/>
              </a:spcBef>
            </a:pPr>
            <a:r>
              <a:rPr lang="fr-MA" sz="1200" spc="-90" dirty="0">
                <a:latin typeface="Arial"/>
                <a:cs typeface="Arial"/>
              </a:rPr>
              <a:t>Changer</a:t>
            </a:r>
            <a:r>
              <a:rPr lang="fr-MA" sz="1200" spc="-25" dirty="0">
                <a:latin typeface="Arial"/>
                <a:cs typeface="Arial"/>
              </a:rPr>
              <a:t> </a:t>
            </a:r>
            <a:r>
              <a:rPr lang="fr-MA" sz="1200" spc="-80" dirty="0">
                <a:latin typeface="Arial"/>
                <a:cs typeface="Arial"/>
              </a:rPr>
              <a:t>tous</a:t>
            </a:r>
            <a:r>
              <a:rPr lang="fr-MA" sz="1200" spc="-30" dirty="0">
                <a:latin typeface="Arial"/>
                <a:cs typeface="Arial"/>
              </a:rPr>
              <a:t> </a:t>
            </a:r>
            <a:r>
              <a:rPr lang="fr-MA" sz="1200" spc="-65" dirty="0">
                <a:latin typeface="Arial"/>
                <a:cs typeface="Arial"/>
              </a:rPr>
              <a:t>les</a:t>
            </a:r>
            <a:r>
              <a:rPr lang="fr-MA" sz="1200" spc="-35" dirty="0">
                <a:latin typeface="Arial"/>
                <a:cs typeface="Arial"/>
              </a:rPr>
              <a:t> </a:t>
            </a:r>
            <a:r>
              <a:rPr lang="fr-MA" sz="1200" spc="-80" dirty="0">
                <a:latin typeface="Arial"/>
                <a:cs typeface="Arial"/>
              </a:rPr>
              <a:t>mots</a:t>
            </a:r>
            <a:r>
              <a:rPr lang="fr-MA" sz="1200" spc="-30" dirty="0">
                <a:latin typeface="Arial"/>
                <a:cs typeface="Arial"/>
              </a:rPr>
              <a:t> </a:t>
            </a:r>
            <a:r>
              <a:rPr lang="fr-MA" sz="1200" spc="-95" dirty="0">
                <a:latin typeface="Arial"/>
                <a:cs typeface="Arial"/>
              </a:rPr>
              <a:t>de</a:t>
            </a:r>
            <a:r>
              <a:rPr lang="fr-MA" sz="1200" spc="-50" dirty="0">
                <a:latin typeface="Arial"/>
                <a:cs typeface="Arial"/>
              </a:rPr>
              <a:t> </a:t>
            </a:r>
            <a:r>
              <a:rPr lang="fr-MA" sz="1200" spc="-85" dirty="0">
                <a:latin typeface="Arial"/>
                <a:cs typeface="Arial"/>
              </a:rPr>
              <a:t>passe</a:t>
            </a:r>
            <a:r>
              <a:rPr lang="fr-MA" sz="1200" spc="-50" dirty="0">
                <a:latin typeface="Arial"/>
                <a:cs typeface="Arial"/>
              </a:rPr>
              <a:t> </a:t>
            </a:r>
            <a:r>
              <a:rPr lang="fr-MA" sz="1200" spc="-95" dirty="0">
                <a:latin typeface="Arial"/>
                <a:cs typeface="Arial"/>
              </a:rPr>
              <a:t>de</a:t>
            </a:r>
            <a:r>
              <a:rPr lang="fr-MA" sz="1200" spc="-50" dirty="0">
                <a:latin typeface="Arial"/>
                <a:cs typeface="Arial"/>
              </a:rPr>
              <a:t> </a:t>
            </a:r>
            <a:r>
              <a:rPr lang="fr-MA" sz="1200" spc="-80" dirty="0">
                <a:latin typeface="Arial"/>
                <a:cs typeface="Arial"/>
              </a:rPr>
              <a:t>tous</a:t>
            </a:r>
            <a:r>
              <a:rPr lang="fr-MA" sz="1200" spc="-30" dirty="0">
                <a:latin typeface="Arial"/>
                <a:cs typeface="Arial"/>
              </a:rPr>
              <a:t> </a:t>
            </a:r>
            <a:r>
              <a:rPr lang="fr-MA" sz="1200" spc="-65" dirty="0">
                <a:latin typeface="Arial"/>
                <a:cs typeface="Arial"/>
              </a:rPr>
              <a:t>les</a:t>
            </a:r>
            <a:r>
              <a:rPr lang="fr-MA" sz="1200" spc="-35" dirty="0">
                <a:latin typeface="Arial"/>
                <a:cs typeface="Arial"/>
              </a:rPr>
              <a:t> </a:t>
            </a:r>
            <a:r>
              <a:rPr lang="fr-MA" sz="1200" spc="-85" dirty="0">
                <a:latin typeface="Arial"/>
                <a:cs typeface="Arial"/>
              </a:rPr>
              <a:t>systèmes</a:t>
            </a:r>
            <a:r>
              <a:rPr lang="fr-MA" sz="1200" spc="-30" dirty="0">
                <a:latin typeface="Arial"/>
                <a:cs typeface="Arial"/>
              </a:rPr>
              <a:t> </a:t>
            </a:r>
            <a:r>
              <a:rPr lang="fr-MA" sz="1200" spc="-80" dirty="0">
                <a:latin typeface="Arial"/>
                <a:cs typeface="Arial"/>
              </a:rPr>
              <a:t>lorsqu’une</a:t>
            </a:r>
            <a:r>
              <a:rPr lang="fr-MA" sz="1200" spc="-50" dirty="0">
                <a:latin typeface="Arial"/>
                <a:cs typeface="Arial"/>
              </a:rPr>
              <a:t> </a:t>
            </a:r>
            <a:r>
              <a:rPr lang="fr-MA" sz="1200" spc="-75" dirty="0">
                <a:latin typeface="Arial"/>
                <a:cs typeface="Arial"/>
              </a:rPr>
              <a:t>intrusion</a:t>
            </a:r>
            <a:r>
              <a:rPr lang="fr-MA" sz="1200" spc="-50" dirty="0">
                <a:latin typeface="Arial"/>
                <a:cs typeface="Arial"/>
              </a:rPr>
              <a:t> </a:t>
            </a:r>
            <a:r>
              <a:rPr lang="fr-MA" sz="1200" spc="-75" dirty="0">
                <a:latin typeface="Arial"/>
                <a:cs typeface="Arial"/>
              </a:rPr>
              <a:t>réussie</a:t>
            </a:r>
            <a:r>
              <a:rPr lang="fr-MA" sz="1200" spc="-50" dirty="0">
                <a:latin typeface="Arial"/>
                <a:cs typeface="Arial"/>
              </a:rPr>
              <a:t> </a:t>
            </a:r>
            <a:r>
              <a:rPr lang="fr-MA" sz="1200" spc="-80" dirty="0">
                <a:latin typeface="Arial"/>
                <a:cs typeface="Arial"/>
              </a:rPr>
              <a:t>sur</a:t>
            </a:r>
            <a:r>
              <a:rPr lang="fr-MA" sz="1200" spc="-20" dirty="0">
                <a:latin typeface="Arial"/>
                <a:cs typeface="Arial"/>
              </a:rPr>
              <a:t> </a:t>
            </a:r>
            <a:r>
              <a:rPr lang="fr-MA" sz="1200" spc="-60" dirty="0">
                <a:latin typeface="Arial"/>
                <a:cs typeface="Arial"/>
              </a:rPr>
              <a:t>le</a:t>
            </a:r>
            <a:r>
              <a:rPr lang="fr-MA" sz="1200" spc="-50" dirty="0">
                <a:latin typeface="Arial"/>
                <a:cs typeface="Arial"/>
              </a:rPr>
              <a:t> </a:t>
            </a:r>
            <a:r>
              <a:rPr lang="fr-MA" sz="1200" spc="-85" dirty="0">
                <a:latin typeface="Arial"/>
                <a:cs typeface="Arial"/>
              </a:rPr>
              <a:t>réseau</a:t>
            </a:r>
            <a:r>
              <a:rPr lang="fr-MA" sz="1200" spc="-45" dirty="0">
                <a:latin typeface="Arial"/>
                <a:cs typeface="Arial"/>
              </a:rPr>
              <a:t> </a:t>
            </a:r>
            <a:r>
              <a:rPr lang="fr-MA" sz="1200" spc="-80" dirty="0">
                <a:latin typeface="Arial"/>
                <a:cs typeface="Arial"/>
              </a:rPr>
              <a:t>a</a:t>
            </a:r>
            <a:r>
              <a:rPr lang="fr-MA" sz="1200" spc="-50" dirty="0">
                <a:latin typeface="Arial"/>
                <a:cs typeface="Arial"/>
              </a:rPr>
              <a:t> </a:t>
            </a:r>
            <a:r>
              <a:rPr lang="fr-MA" sz="1200" spc="-25" dirty="0">
                <a:latin typeface="Arial"/>
                <a:cs typeface="Arial"/>
              </a:rPr>
              <a:t>été </a:t>
            </a:r>
            <a:r>
              <a:rPr lang="fr-MA" sz="1200" spc="-10" dirty="0">
                <a:latin typeface="Arial"/>
                <a:cs typeface="Arial"/>
              </a:rPr>
              <a:t>détectée</a:t>
            </a:r>
            <a:endParaRPr lang="fr-MA" sz="1200" dirty="0">
              <a:latin typeface="Arial"/>
              <a:cs typeface="Arial"/>
            </a:endParaRPr>
          </a:p>
          <a:p>
            <a:pPr marL="393065" marR="5080">
              <a:lnSpc>
                <a:spcPts val="1270"/>
              </a:lnSpc>
              <a:spcBef>
                <a:spcPts val="5"/>
              </a:spcBef>
            </a:pPr>
            <a:r>
              <a:rPr lang="fr-MA" sz="1200" spc="-85" dirty="0">
                <a:latin typeface="Arial"/>
                <a:cs typeface="Arial"/>
              </a:rPr>
              <a:t>Récupérer</a:t>
            </a:r>
            <a:r>
              <a:rPr lang="fr-MA" sz="1200" spc="-15" dirty="0">
                <a:latin typeface="Arial"/>
                <a:cs typeface="Arial"/>
              </a:rPr>
              <a:t> </a:t>
            </a:r>
            <a:r>
              <a:rPr lang="fr-MA" sz="1200" spc="-65" dirty="0">
                <a:latin typeface="Arial"/>
                <a:cs typeface="Arial"/>
              </a:rPr>
              <a:t>les</a:t>
            </a:r>
            <a:r>
              <a:rPr lang="fr-MA" sz="1200" spc="-25" dirty="0">
                <a:latin typeface="Arial"/>
                <a:cs typeface="Arial"/>
              </a:rPr>
              <a:t> </a:t>
            </a:r>
            <a:r>
              <a:rPr lang="fr-MA" sz="1200" spc="-80" dirty="0">
                <a:latin typeface="Arial"/>
                <a:cs typeface="Arial"/>
              </a:rPr>
              <a:t>transactions</a:t>
            </a:r>
            <a:r>
              <a:rPr lang="fr-MA" sz="1200" spc="-20" dirty="0">
                <a:latin typeface="Arial"/>
                <a:cs typeface="Arial"/>
              </a:rPr>
              <a:t> </a:t>
            </a:r>
            <a:r>
              <a:rPr lang="fr-MA" sz="1200" spc="-80" dirty="0">
                <a:latin typeface="Arial"/>
                <a:cs typeface="Arial"/>
              </a:rPr>
              <a:t>grâce</a:t>
            </a:r>
            <a:r>
              <a:rPr lang="fr-MA" sz="1200" spc="-40" dirty="0">
                <a:latin typeface="Arial"/>
                <a:cs typeface="Arial"/>
              </a:rPr>
              <a:t> </a:t>
            </a:r>
            <a:r>
              <a:rPr lang="fr-MA" sz="1200" spc="-80" dirty="0">
                <a:latin typeface="Arial"/>
                <a:cs typeface="Arial"/>
              </a:rPr>
              <a:t>à</a:t>
            </a:r>
            <a:r>
              <a:rPr lang="fr-MA" sz="1200" spc="-40" dirty="0">
                <a:latin typeface="Arial"/>
                <a:cs typeface="Arial"/>
              </a:rPr>
              <a:t> </a:t>
            </a:r>
            <a:r>
              <a:rPr lang="fr-MA" sz="1200" spc="-60" dirty="0">
                <a:latin typeface="Arial"/>
                <a:cs typeface="Arial"/>
              </a:rPr>
              <a:t>la</a:t>
            </a:r>
            <a:r>
              <a:rPr lang="fr-MA" sz="1200" spc="-40" dirty="0">
                <a:latin typeface="Arial"/>
                <a:cs typeface="Arial"/>
              </a:rPr>
              <a:t> </a:t>
            </a:r>
            <a:r>
              <a:rPr lang="fr-MA" sz="1200" spc="-85" dirty="0">
                <a:latin typeface="Arial"/>
                <a:cs typeface="Arial"/>
              </a:rPr>
              <a:t>procédure</a:t>
            </a:r>
            <a:r>
              <a:rPr lang="fr-MA" sz="1200" spc="-40" dirty="0">
                <a:latin typeface="Arial"/>
                <a:cs typeface="Arial"/>
              </a:rPr>
              <a:t> </a:t>
            </a:r>
            <a:r>
              <a:rPr lang="fr-MA" sz="1200" spc="-95" dirty="0">
                <a:latin typeface="Arial"/>
                <a:cs typeface="Arial"/>
              </a:rPr>
              <a:t>de</a:t>
            </a:r>
            <a:r>
              <a:rPr lang="fr-MA" sz="1200" spc="-40" dirty="0">
                <a:latin typeface="Arial"/>
                <a:cs typeface="Arial"/>
              </a:rPr>
              <a:t> </a:t>
            </a:r>
            <a:r>
              <a:rPr lang="fr-MA" sz="1200" spc="-90" dirty="0">
                <a:latin typeface="Arial"/>
                <a:cs typeface="Arial"/>
              </a:rPr>
              <a:t>sauvegarde</a:t>
            </a:r>
            <a:r>
              <a:rPr lang="fr-MA" sz="1200" spc="-40" dirty="0">
                <a:latin typeface="Arial"/>
                <a:cs typeface="Arial"/>
              </a:rPr>
              <a:t> </a:t>
            </a:r>
            <a:r>
              <a:rPr lang="fr-MA" sz="1200" spc="-80" dirty="0">
                <a:latin typeface="Arial"/>
                <a:cs typeface="Arial"/>
              </a:rPr>
              <a:t>après</a:t>
            </a:r>
            <a:r>
              <a:rPr lang="fr-MA" sz="1200" spc="-25" dirty="0">
                <a:latin typeface="Arial"/>
                <a:cs typeface="Arial"/>
              </a:rPr>
              <a:t> </a:t>
            </a:r>
            <a:r>
              <a:rPr lang="fr-MA" sz="1200" spc="-60" dirty="0">
                <a:latin typeface="Arial"/>
                <a:cs typeface="Arial"/>
              </a:rPr>
              <a:t>la</a:t>
            </a:r>
            <a:r>
              <a:rPr lang="fr-MA" sz="1200" spc="-40" dirty="0">
                <a:latin typeface="Arial"/>
                <a:cs typeface="Arial"/>
              </a:rPr>
              <a:t> </a:t>
            </a:r>
            <a:r>
              <a:rPr lang="fr-MA" sz="1200" spc="-85" dirty="0">
                <a:latin typeface="Arial"/>
                <a:cs typeface="Arial"/>
              </a:rPr>
              <a:t>découverte</a:t>
            </a:r>
            <a:r>
              <a:rPr lang="fr-MA" sz="1200" spc="-40" dirty="0">
                <a:latin typeface="Arial"/>
                <a:cs typeface="Arial"/>
              </a:rPr>
              <a:t> </a:t>
            </a:r>
            <a:r>
              <a:rPr lang="fr-MA" sz="1200" spc="-85" dirty="0">
                <a:latin typeface="Arial"/>
                <a:cs typeface="Arial"/>
              </a:rPr>
              <a:t>que</a:t>
            </a:r>
            <a:r>
              <a:rPr lang="fr-MA" sz="1200" spc="-40" dirty="0">
                <a:latin typeface="Arial"/>
                <a:cs typeface="Arial"/>
              </a:rPr>
              <a:t> </a:t>
            </a:r>
            <a:r>
              <a:rPr lang="fr-MA" sz="1200" spc="-95" dirty="0">
                <a:latin typeface="Arial"/>
                <a:cs typeface="Arial"/>
              </a:rPr>
              <a:t>des</a:t>
            </a:r>
            <a:r>
              <a:rPr lang="fr-MA" sz="1200" spc="-25" dirty="0">
                <a:latin typeface="Arial"/>
                <a:cs typeface="Arial"/>
              </a:rPr>
              <a:t> </a:t>
            </a:r>
            <a:r>
              <a:rPr lang="fr-MA" sz="1200" spc="-95" dirty="0">
                <a:latin typeface="Arial"/>
                <a:cs typeface="Arial"/>
              </a:rPr>
              <a:t>données</a:t>
            </a:r>
            <a:r>
              <a:rPr lang="fr-MA" sz="1200" spc="-20" dirty="0">
                <a:latin typeface="Arial"/>
                <a:cs typeface="Arial"/>
              </a:rPr>
              <a:t> </a:t>
            </a:r>
            <a:r>
              <a:rPr lang="fr-MA" sz="1200" spc="-25" dirty="0">
                <a:latin typeface="Arial"/>
                <a:cs typeface="Arial"/>
              </a:rPr>
              <a:t>ont </a:t>
            </a:r>
            <a:r>
              <a:rPr lang="fr-MA" sz="1200" spc="-80" dirty="0">
                <a:latin typeface="Arial"/>
                <a:cs typeface="Arial"/>
              </a:rPr>
              <a:t>été</a:t>
            </a:r>
            <a:r>
              <a:rPr lang="fr-MA" sz="1200" spc="-55" dirty="0">
                <a:latin typeface="Arial"/>
                <a:cs typeface="Arial"/>
              </a:rPr>
              <a:t> </a:t>
            </a:r>
            <a:r>
              <a:rPr lang="fr-MA" sz="1200" spc="-10" dirty="0">
                <a:latin typeface="Arial"/>
                <a:cs typeface="Arial"/>
              </a:rPr>
              <a:t>corrompues</a:t>
            </a:r>
            <a:endParaRPr lang="fr-MA" sz="1200" dirty="0">
              <a:latin typeface="Arial"/>
              <a:cs typeface="Arial"/>
            </a:endParaRPr>
          </a:p>
          <a:p>
            <a:pPr marL="393065" marR="5080">
              <a:lnSpc>
                <a:spcPts val="1270"/>
              </a:lnSpc>
              <a:spcBef>
                <a:spcPts val="5"/>
              </a:spcBef>
            </a:pPr>
            <a:endParaRPr lang="fr-MA" sz="1200" spc="-10" dirty="0">
              <a:latin typeface="Arial"/>
              <a:cs typeface="Arial"/>
            </a:endParaRPr>
          </a:p>
        </p:txBody>
      </p:sp>
      <p:sp>
        <p:nvSpPr>
          <p:cNvPr id="4" name="Espace réservé du numéro de diapositive 3"/>
          <p:cNvSpPr>
            <a:spLocks noGrp="1"/>
          </p:cNvSpPr>
          <p:nvPr>
            <p:ph type="sldNum" sz="quarter" idx="5"/>
          </p:nvPr>
        </p:nvSpPr>
        <p:spPr/>
        <p:txBody>
          <a:bodyPr/>
          <a:lstStyle/>
          <a:p>
            <a:fld id="{0F73E0A2-0F5F-4722-B31A-E21B831FBEA0}" type="slidenum">
              <a:rPr lang="fr-FR" smtClean="0"/>
              <a:pPr/>
              <a:t>13</a:t>
            </a:fld>
            <a:endParaRPr lang="fr-FR"/>
          </a:p>
        </p:txBody>
      </p:sp>
    </p:spTree>
    <p:extLst>
      <p:ext uri="{BB962C8B-B14F-4D97-AF65-F5344CB8AC3E}">
        <p14:creationId xmlns:p14="http://schemas.microsoft.com/office/powerpoint/2010/main" val="3294169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pPr marL="393065" marR="5080">
              <a:lnSpc>
                <a:spcPts val="1270"/>
              </a:lnSpc>
              <a:spcBef>
                <a:spcPts val="5"/>
              </a:spcBef>
            </a:pPr>
            <a:endParaRPr lang="fr-MA" sz="1200" spc="-10" dirty="0">
              <a:latin typeface="Arial"/>
              <a:cs typeface="Arial"/>
            </a:endParaRPr>
          </a:p>
        </p:txBody>
      </p:sp>
      <p:sp>
        <p:nvSpPr>
          <p:cNvPr id="4" name="Espace réservé du numéro de diapositive 3"/>
          <p:cNvSpPr>
            <a:spLocks noGrp="1"/>
          </p:cNvSpPr>
          <p:nvPr>
            <p:ph type="sldNum" sz="quarter" idx="5"/>
          </p:nvPr>
        </p:nvSpPr>
        <p:spPr/>
        <p:txBody>
          <a:bodyPr/>
          <a:lstStyle/>
          <a:p>
            <a:fld id="{0F73E0A2-0F5F-4722-B31A-E21B831FBEA0}" type="slidenum">
              <a:rPr lang="fr-FR" smtClean="0"/>
              <a:pPr/>
              <a:t>14</a:t>
            </a:fld>
            <a:endParaRPr lang="fr-FR"/>
          </a:p>
        </p:txBody>
      </p:sp>
    </p:spTree>
    <p:extLst>
      <p:ext uri="{BB962C8B-B14F-4D97-AF65-F5344CB8AC3E}">
        <p14:creationId xmlns:p14="http://schemas.microsoft.com/office/powerpoint/2010/main" val="2975911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92318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Lorsque</a:t>
            </a:r>
            <a:r>
              <a:rPr lang="fr-FR" baseline="0" dirty="0"/>
              <a:t> vous définissez le scope (la portée) et vous évaluez les risques. La norme ISO 27001 impose la rédaction d’une déclaration d’applicabilité (</a:t>
            </a:r>
            <a:r>
              <a:rPr lang="fr-FR" baseline="0" dirty="0" err="1"/>
              <a:t>DdA</a:t>
            </a:r>
            <a:r>
              <a:rPr lang="fr-FR" baseline="0" dirty="0"/>
              <a:t>)</a:t>
            </a:r>
            <a:endParaRPr dirty="0"/>
          </a:p>
        </p:txBody>
      </p:sp>
    </p:spTree>
    <p:extLst>
      <p:ext uri="{BB962C8B-B14F-4D97-AF65-F5344CB8AC3E}">
        <p14:creationId xmlns:p14="http://schemas.microsoft.com/office/powerpoint/2010/main" val="3634578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19351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70540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28094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53852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MA" dirty="0"/>
              <a:t>PII: </a:t>
            </a:r>
            <a:r>
              <a:rPr lang="fr-MA" dirty="0" err="1"/>
              <a:t>Personnal</a:t>
            </a:r>
            <a:r>
              <a:rPr lang="fr-MA" baseline="0" dirty="0"/>
              <a:t> </a:t>
            </a:r>
            <a:r>
              <a:rPr lang="fr-MA" baseline="0"/>
              <a:t>Identifier Information</a:t>
            </a:r>
            <a:endParaRPr/>
          </a:p>
        </p:txBody>
      </p:sp>
    </p:spTree>
    <p:extLst>
      <p:ext uri="{BB962C8B-B14F-4D97-AF65-F5344CB8AC3E}">
        <p14:creationId xmlns:p14="http://schemas.microsoft.com/office/powerpoint/2010/main" val="3880470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60865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La portée du SMSI fait référence aux unités d'affaires, aux services ou aux processus opérationnels qui sont couverts par le SMSI (c.-à-d. le programme de sécurité). Vous pouvez définir le périmètre à n'importe quel niveau de détail. Vous pouvez avoir une portée de certification qui est plus petite que la portée du SMSI. Une portée de certificat plus petite pourrait aider à accélérer le cheminement vers la certification, puis à l'étendre à l'ensemble de la portée du SMSI.</a:t>
            </a:r>
          </a:p>
          <a:p>
            <a:r>
              <a:rPr lang="fr-FR" dirty="0"/>
              <a:t>Un exemple d'énoncé de la portée du SMSI est : "Le SMSI s'applique aux opérations informatiques, à l'unité d'affaires de gestion du patrimoine et aux fonctions de l'entreprise ". Il s'agit de l'énoncé qui figure sur votre certification </a:t>
            </a:r>
            <a:r>
              <a:rPr lang="fr-FR" dirty="0" err="1"/>
              <a:t>IsO</a:t>
            </a:r>
            <a:r>
              <a:rPr lang="fr-FR" dirty="0"/>
              <a:t> 27001.</a:t>
            </a:r>
            <a:endParaRPr dirty="0"/>
          </a:p>
        </p:txBody>
      </p:sp>
    </p:spTree>
    <p:extLst>
      <p:ext uri="{BB962C8B-B14F-4D97-AF65-F5344CB8AC3E}">
        <p14:creationId xmlns:p14="http://schemas.microsoft.com/office/powerpoint/2010/main" val="4168656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Ici un focus sur les activités de </a:t>
            </a:r>
            <a:r>
              <a:rPr lang="fr-FR" dirty="0" err="1"/>
              <a:t>Globomantics</a:t>
            </a:r>
            <a:r>
              <a:rPr lang="fr-F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Vous souvenez</a:t>
            </a:r>
            <a:r>
              <a:rPr lang="fr-FR" baseline="0" dirty="0"/>
              <a:t> le dernier slide, nous avons mentionner que parmi les motivations de </a:t>
            </a:r>
            <a:r>
              <a:rPr lang="fr-FR" baseline="0" dirty="0" err="1"/>
              <a:t>Globalmantics</a:t>
            </a:r>
            <a:r>
              <a:rPr lang="fr-FR" baseline="0" dirty="0"/>
              <a:t> </a:t>
            </a:r>
            <a:r>
              <a:rPr lang="fr-FR" dirty="0">
                <a:solidFill>
                  <a:schemeClr val="accent2"/>
                </a:solidFill>
                <a:latin typeface="Arial" panose="020B0604020202020204" pitchFamily="34" charset="0"/>
                <a:cs typeface="Arial" panose="020B0604020202020204" pitchFamily="34" charset="0"/>
              </a:rPr>
              <a:t>pour se certifier</a:t>
            </a:r>
            <a:r>
              <a:rPr lang="fr-FR" baseline="0" dirty="0">
                <a:solidFill>
                  <a:schemeClr val="accent2"/>
                </a:solidFill>
                <a:latin typeface="Arial" panose="020B0604020202020204" pitchFamily="34" charset="0"/>
                <a:cs typeface="Arial" panose="020B0604020202020204" pitchFamily="34" charset="0"/>
              </a:rPr>
              <a:t> </a:t>
            </a:r>
            <a:r>
              <a:rPr lang="fr-FR" dirty="0">
                <a:solidFill>
                  <a:schemeClr val="accent2"/>
                </a:solidFill>
                <a:latin typeface="Arial" panose="020B0604020202020204" pitchFamily="34" charset="0"/>
                <a:cs typeface="Arial" panose="020B0604020202020204" pitchFamily="34" charset="0"/>
              </a:rPr>
              <a:t>ISO27001 pour assurer que les clients qui sont de grandes entreprises de services financiers leurs données personnels (</a:t>
            </a:r>
            <a:r>
              <a:rPr lang="fr-FR" dirty="0" err="1">
                <a:solidFill>
                  <a:schemeClr val="accent2"/>
                </a:solidFill>
                <a:latin typeface="Arial" panose="020B0604020202020204" pitchFamily="34" charset="0"/>
                <a:cs typeface="Arial" panose="020B0604020202020204" pitchFamily="34" charset="0"/>
              </a:rPr>
              <a:t>Personally</a:t>
            </a:r>
            <a:r>
              <a:rPr lang="fr-FR" dirty="0">
                <a:solidFill>
                  <a:schemeClr val="accent2"/>
                </a:solidFill>
                <a:latin typeface="Arial" panose="020B0604020202020204" pitchFamily="34" charset="0"/>
                <a:cs typeface="Arial" panose="020B0604020202020204" pitchFamily="34" charset="0"/>
              </a:rPr>
              <a:t> Identifiable Information (PII)) sont bien protégés. Il se peut qu’on veut </a:t>
            </a:r>
            <a:r>
              <a:rPr lang="fr-FR" dirty="0" err="1">
                <a:solidFill>
                  <a:schemeClr val="accent2"/>
                </a:solidFill>
                <a:latin typeface="Arial" panose="020B0604020202020204" pitchFamily="34" charset="0"/>
                <a:cs typeface="Arial" panose="020B0604020202020204" pitchFamily="34" charset="0"/>
              </a:rPr>
              <a:t>ceritier</a:t>
            </a:r>
            <a:r>
              <a:rPr lang="fr-FR" baseline="0" dirty="0">
                <a:solidFill>
                  <a:schemeClr val="accent2"/>
                </a:solidFill>
                <a:latin typeface="Arial" panose="020B0604020202020204" pitchFamily="34" charset="0"/>
                <a:cs typeface="Arial" panose="020B0604020202020204" pitchFamily="34" charset="0"/>
              </a:rPr>
              <a:t> toutes les activités, mais ça nécessite beaucoup de temps et va engendrer beaucoup de </a:t>
            </a:r>
            <a:r>
              <a:rPr lang="fr-FR" baseline="0" dirty="0" err="1">
                <a:solidFill>
                  <a:schemeClr val="accent2"/>
                </a:solidFill>
                <a:latin typeface="Arial" panose="020B0604020202020204" pitchFamily="34" charset="0"/>
                <a:cs typeface="Arial" panose="020B0604020202020204" pitchFamily="34" charset="0"/>
              </a:rPr>
              <a:t>diffucltés</a:t>
            </a:r>
            <a:r>
              <a:rPr lang="fr-FR" baseline="0" dirty="0">
                <a:solidFill>
                  <a:schemeClr val="accent2"/>
                </a:solidFill>
                <a:latin typeface="Arial" panose="020B0604020202020204" pitchFamily="34" charset="0"/>
                <a:cs typeface="Arial" panose="020B0604020202020204" pitchFamily="34" charset="0"/>
              </a:rPr>
              <a:t>. Je pense que ce scope est </a:t>
            </a:r>
            <a:r>
              <a:rPr lang="fr-FR" baseline="0" dirty="0" err="1">
                <a:solidFill>
                  <a:schemeClr val="accent2"/>
                </a:solidFill>
                <a:latin typeface="Arial" panose="020B0604020202020204" pitchFamily="34" charset="0"/>
                <a:cs typeface="Arial" panose="020B0604020202020204" pitchFamily="34" charset="0"/>
              </a:rPr>
              <a:t>résonnable</a:t>
            </a:r>
            <a:r>
              <a:rPr lang="fr-FR" baseline="0" dirty="0">
                <a:solidFill>
                  <a:schemeClr val="accent2"/>
                </a:solidFill>
                <a:latin typeface="Arial" panose="020B0604020202020204" pitchFamily="34" charset="0"/>
                <a:cs typeface="Arial" panose="020B0604020202020204" pitchFamily="34" charset="0"/>
              </a:rPr>
              <a:t> et à la fois utile et de valeur pour l'entreprise.</a:t>
            </a:r>
            <a:endParaRPr lang="fr-FR" dirty="0">
              <a:solidFill>
                <a:schemeClr val="accent2"/>
              </a:solidFill>
              <a:latin typeface="Arial" panose="020B0604020202020204" pitchFamily="34" charset="0"/>
              <a:cs typeface="Arial" panose="020B0604020202020204" pitchFamily="34" charset="0"/>
            </a:endParaRPr>
          </a:p>
          <a:p>
            <a:endParaRPr dirty="0"/>
          </a:p>
        </p:txBody>
      </p:sp>
    </p:spTree>
    <p:extLst>
      <p:ext uri="{BB962C8B-B14F-4D97-AF65-F5344CB8AC3E}">
        <p14:creationId xmlns:p14="http://schemas.microsoft.com/office/powerpoint/2010/main" val="1241361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29180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12249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85960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4033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Une</a:t>
            </a:r>
            <a:r>
              <a:rPr lang="fr-FR" baseline="0" dirty="0"/>
              <a:t> chose toujours à garder en tête que votre SMSI doit être fait pour assurer les 3 objectifs CIA. Maintenant j’ai bien compris le standard, ces exigences. Donc comment mettre en place ces connaissance pour obtenir mon certificat. La 1</a:t>
            </a:r>
            <a:r>
              <a:rPr lang="fr-FR" baseline="30000" dirty="0"/>
              <a:t>ère</a:t>
            </a:r>
            <a:r>
              <a:rPr lang="fr-FR" baseline="0" dirty="0"/>
              <a:t> étape, c’est qu’on comment par le Scope (Périmètre) ce que je vais protéger et les limites de mon SMSI. À ce moment là je procède à l’évaluation des risques et les </a:t>
            </a:r>
            <a:r>
              <a:rPr lang="fr-FR" baseline="0" dirty="0" err="1"/>
              <a:t>assets</a:t>
            </a:r>
            <a:r>
              <a:rPr lang="fr-FR" baseline="0" dirty="0"/>
              <a:t> à protéger (Postes, Apps, </a:t>
            </a:r>
            <a:r>
              <a:rPr lang="fr-FR" baseline="0" dirty="0" err="1"/>
              <a:t>Process</a:t>
            </a:r>
            <a:r>
              <a:rPr lang="fr-FR" baseline="0" dirty="0"/>
              <a:t>,..). Après je rédige la déclaration d’applicabilité (</a:t>
            </a:r>
            <a:r>
              <a:rPr lang="fr-FR" baseline="0" dirty="0" err="1"/>
              <a:t>SoA</a:t>
            </a:r>
            <a:r>
              <a:rPr lang="fr-FR" baseline="0" dirty="0"/>
              <a:t>) des différents contrôle de l’ISO 27001. Je prépare les rapports d’audit interne, et les documents obligatoires qu’on a discuté avant. Après, nous somme près à achever </a:t>
            </a:r>
            <a:r>
              <a:rPr lang="fr-FR" b="1" baseline="0" dirty="0"/>
              <a:t>l’étape 1 Audit, </a:t>
            </a:r>
            <a:r>
              <a:rPr lang="fr-FR" b="0" baseline="0" dirty="0"/>
              <a:t>le premier audit </a:t>
            </a:r>
            <a:r>
              <a:rPr lang="fr-FR" b="0" baseline="0" dirty="0" err="1"/>
              <a:t>extern</a:t>
            </a:r>
            <a:r>
              <a:rPr lang="fr-FR" b="0" baseline="0" dirty="0"/>
              <a:t>, je vais détaillé cette étape dans les slides suivant, ce que vous savoir, c’est que vous devez préparer tous les documents et avoir les </a:t>
            </a:r>
            <a:r>
              <a:rPr lang="fr-FR" b="0" baseline="0" dirty="0" err="1"/>
              <a:t>process</a:t>
            </a:r>
            <a:r>
              <a:rPr lang="fr-FR" b="0" baseline="0" dirty="0"/>
              <a:t> en place pour aborder cette étape. Après on aborde l</a:t>
            </a:r>
            <a:r>
              <a:rPr lang="fr-FR" b="1" baseline="0" dirty="0"/>
              <a:t>e 2</a:t>
            </a:r>
            <a:r>
              <a:rPr lang="fr-FR" b="1" baseline="30000" dirty="0"/>
              <a:t>ème</a:t>
            </a:r>
            <a:r>
              <a:rPr lang="fr-FR" b="1" baseline="0" dirty="0"/>
              <a:t> audit </a:t>
            </a:r>
            <a:r>
              <a:rPr lang="fr-FR" b="0" baseline="0" dirty="0"/>
              <a:t>qui </a:t>
            </a:r>
            <a:r>
              <a:rPr lang="fr-FR" b="0" baseline="0" dirty="0" err="1"/>
              <a:t>involve</a:t>
            </a:r>
            <a:r>
              <a:rPr lang="fr-FR" b="0" baseline="0" dirty="0"/>
              <a:t> un audit de la part d’un auditeur externe, c’est un audit un peu profond, puisque l’auditeur va </a:t>
            </a:r>
            <a:r>
              <a:rPr lang="fr-FR" b="0" baseline="0" dirty="0" err="1"/>
              <a:t>vérfier</a:t>
            </a:r>
            <a:r>
              <a:rPr lang="fr-FR" b="0" baseline="0" dirty="0"/>
              <a:t> toute la </a:t>
            </a:r>
            <a:r>
              <a:rPr lang="fr-FR" b="0" baseline="0" dirty="0" err="1"/>
              <a:t>confirmité</a:t>
            </a:r>
            <a:r>
              <a:rPr lang="fr-FR" b="0" baseline="0" dirty="0"/>
              <a:t> avec le standard, domaine par domaine et contrôle par contrôle, et sur la base de la décision de cet audit que vous aller être recommandé ou pas pour la certification. À la fin un audit de </a:t>
            </a:r>
            <a:r>
              <a:rPr lang="fr-FR" b="0" baseline="0" dirty="0" err="1"/>
              <a:t>verification</a:t>
            </a:r>
            <a:r>
              <a:rPr lang="fr-FR" b="0" baseline="0" dirty="0"/>
              <a:t> prend lieu pour vérifier la conformité et l’efficacité de votre SMSI et que vous être prêt à être certifié.</a:t>
            </a:r>
          </a:p>
          <a:p>
            <a:r>
              <a:rPr lang="fr-FR" b="1" baseline="0" dirty="0"/>
              <a:t>L’audit de la certification est valider pour 3 ans.</a:t>
            </a:r>
            <a:endParaRPr b="1" dirty="0"/>
          </a:p>
        </p:txBody>
      </p:sp>
    </p:spTree>
    <p:extLst>
      <p:ext uri="{BB962C8B-B14F-4D97-AF65-F5344CB8AC3E}">
        <p14:creationId xmlns:p14="http://schemas.microsoft.com/office/powerpoint/2010/main" val="1992051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Une chose à mémoriser c’est que chaque audit est une opportunité pour améliorer votre SMSI. </a:t>
            </a:r>
            <a:r>
              <a:rPr lang="fr-FR" b="1" dirty="0"/>
              <a:t>On site </a:t>
            </a:r>
            <a:r>
              <a:rPr lang="fr-FR" dirty="0"/>
              <a:t>ça veut</a:t>
            </a:r>
            <a:r>
              <a:rPr lang="fr-FR" baseline="0" dirty="0"/>
              <a:t> dire que l’auditeur est présent physique sur site. Dans le cas ou vous être un organisme avec plusieurs sites distants, donc l’auditeur doit visiter tous les sites pour les audités.  </a:t>
            </a:r>
            <a:r>
              <a:rPr lang="fr-FR" b="1" baseline="0" dirty="0"/>
              <a:t>L’audit formel </a:t>
            </a:r>
            <a:r>
              <a:rPr lang="fr-FR" baseline="0" dirty="0"/>
              <a:t>à travers des réunions, les auditeurs cherchent des preuves pour s’assurer que ce que vous dites est réellement ce qui existe. </a:t>
            </a:r>
            <a:r>
              <a:rPr lang="fr-FR" b="1" baseline="0" dirty="0"/>
              <a:t>L’audit sur la base d’un échantillon</a:t>
            </a:r>
            <a:r>
              <a:rPr lang="fr-FR" baseline="0" dirty="0"/>
              <a:t>, dans ce cas les auditeurs n’ont pas la capacité de couvrir votre SMSI en entier, ils choisissent un échantillon (un site par exemple à auditer). Si vous n’êtes pas d’accord avec les vérifications et les rapports des auditeurs, vous pouvez solliciter </a:t>
            </a:r>
            <a:r>
              <a:rPr lang="fr-FR" b="1" baseline="0" dirty="0"/>
              <a:t>un droit d’appel </a:t>
            </a:r>
            <a:r>
              <a:rPr lang="fr-FR" baseline="0" dirty="0"/>
              <a:t>(VAR).</a:t>
            </a:r>
            <a:endParaRPr dirty="0"/>
          </a:p>
        </p:txBody>
      </p:sp>
    </p:spTree>
    <p:extLst>
      <p:ext uri="{BB962C8B-B14F-4D97-AF65-F5344CB8AC3E}">
        <p14:creationId xmlns:p14="http://schemas.microsoft.com/office/powerpoint/2010/main" val="1357132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228600" indent="-228600">
              <a:buAutoNum type="arabicPeriod"/>
            </a:pPr>
            <a:r>
              <a:rPr lang="fr-FR" dirty="0"/>
              <a:t>Votre SMSI est en risque</a:t>
            </a:r>
          </a:p>
          <a:p>
            <a:pPr marL="228600" indent="-228600">
              <a:buAutoNum type="arabicPeriod"/>
            </a:pPr>
            <a:r>
              <a:rPr lang="fr-FR" dirty="0"/>
              <a:t>2. Mineur non-conformité: Si vous dites par exemple que vous procéder à des scans de vulnérabilités de votre </a:t>
            </a:r>
            <a:r>
              <a:rPr lang="fr-FR" dirty="0" err="1"/>
              <a:t>siteweb</a:t>
            </a:r>
            <a:r>
              <a:rPr lang="fr-FR" dirty="0"/>
              <a:t> toutes les 30 jours, et</a:t>
            </a:r>
            <a:r>
              <a:rPr lang="fr-FR" baseline="0" dirty="0"/>
              <a:t> que les auditeurs ont trouvés que ces scans ne se faites que les 60 jours. Ça  veut dire une conformité mineur et par conséquent vous devez mener des actions correctives.</a:t>
            </a:r>
          </a:p>
          <a:p>
            <a:pPr marL="228600" indent="-228600">
              <a:buAutoNum type="arabicPeriod"/>
            </a:pPr>
            <a:r>
              <a:rPr lang="fr-FR" baseline="0" dirty="0"/>
              <a:t>Les auditeurs trouvent des possibilités et une marge d’amélioration de votre SMSI</a:t>
            </a:r>
          </a:p>
          <a:p>
            <a:pPr marL="228600" indent="-228600">
              <a:buAutoNum type="arabicPeriod"/>
            </a:pPr>
            <a:r>
              <a:rPr lang="fr-FR" baseline="0" dirty="0"/>
              <a:t>Les auditeurs trouvent des constatations qui devront être féliciter. </a:t>
            </a:r>
          </a:p>
          <a:p>
            <a:pPr marL="228600" indent="-228600">
              <a:buAutoNum type="arabicPeriod"/>
            </a:pPr>
            <a:r>
              <a:rPr lang="fr-FR" baseline="0" dirty="0"/>
              <a:t>Des observations qui ne sont pas des non-conformité, mais qui pourrait donner lieu a des non conformités mineurs ou majeurs?</a:t>
            </a:r>
            <a:endParaRPr dirty="0"/>
          </a:p>
        </p:txBody>
      </p:sp>
    </p:spTree>
    <p:extLst>
      <p:ext uri="{BB962C8B-B14F-4D97-AF65-F5344CB8AC3E}">
        <p14:creationId xmlns:p14="http://schemas.microsoft.com/office/powerpoint/2010/main" val="1804281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10000"/>
          </a:bodyPr>
          <a:lstStyle/>
          <a:p>
            <a:r>
              <a:rPr lang="fr-FR" dirty="0"/>
              <a:t>C'est bon maintenant, vous avez définit votre  périmètre. Vous avez procéder à l'évaluation des risques et vous avez sélectionner les contrôles applicables, et maintenant vous êtes devant le premier audit externe. Documents obligatoires,</a:t>
            </a:r>
            <a:r>
              <a:rPr lang="fr-FR" baseline="0" dirty="0"/>
              <a:t> </a:t>
            </a:r>
            <a:r>
              <a:rPr lang="fr-FR" dirty="0"/>
              <a:t>Objectifs fixés et en cours de réalisation,</a:t>
            </a:r>
            <a:r>
              <a:rPr lang="fr-FR" baseline="0" dirty="0"/>
              <a:t> </a:t>
            </a:r>
            <a:r>
              <a:rPr lang="fr-FR" dirty="0"/>
              <a:t>Le champ d'application est clairement défini,</a:t>
            </a:r>
            <a:r>
              <a:rPr lang="fr-FR" baseline="0" dirty="0"/>
              <a:t> Politique sur la sécurité de l'information. E</a:t>
            </a:r>
            <a:r>
              <a:rPr lang="fr-FR" dirty="0"/>
              <a:t>t deux choses qui surprennent souvent les gens à ce stade,</a:t>
            </a:r>
            <a:r>
              <a:rPr lang="fr-FR" baseline="0" dirty="0"/>
              <a:t> l’audit interne et le management </a:t>
            </a:r>
            <a:r>
              <a:rPr lang="fr-FR" baseline="0" dirty="0" err="1"/>
              <a:t>review</a:t>
            </a:r>
            <a:r>
              <a:rPr lang="fr-FR" baseline="0" dirty="0"/>
              <a:t>. </a:t>
            </a:r>
          </a:p>
          <a:p>
            <a:r>
              <a:rPr lang="fr-FR" dirty="0"/>
              <a:t>Le but du management </a:t>
            </a:r>
            <a:r>
              <a:rPr lang="fr-FR" dirty="0" err="1"/>
              <a:t>review</a:t>
            </a:r>
            <a:r>
              <a:rPr lang="fr-FR" dirty="0"/>
              <a:t> est de s'assurer que le SMSI et ses objectifs demeurent adéquats et efficaces compte tenu de l'objectif de l'organisation, des enjeux et des risques liés aux actifs informationnels. </a:t>
            </a:r>
          </a:p>
          <a:p>
            <a:r>
              <a:rPr lang="fr-FR" dirty="0"/>
              <a:t>a) l'état d'avancement des mesures prises lors de management </a:t>
            </a:r>
            <a:r>
              <a:rPr lang="fr-FR" dirty="0" err="1"/>
              <a:t>reviews</a:t>
            </a:r>
            <a:r>
              <a:rPr lang="fr-FR" dirty="0"/>
              <a:t> précédentes ;</a:t>
            </a:r>
          </a:p>
          <a:p>
            <a:r>
              <a:rPr lang="fr-FR" dirty="0"/>
              <a:t>b) les changements  externes et internes qui sont pertinentes pour le système de gestion de la sécurité de l'information ;</a:t>
            </a:r>
          </a:p>
          <a:p>
            <a:r>
              <a:rPr lang="fr-FR" dirty="0"/>
              <a:t>c) la rétroaction sur le rendement en matière de sécurité de l'information, y compris les tendances en matière de sécurité de l'information :</a:t>
            </a:r>
          </a:p>
          <a:p>
            <a:r>
              <a:rPr lang="fr-FR" dirty="0"/>
              <a:t>les non-conformités et les actions correctives ;</a:t>
            </a:r>
          </a:p>
          <a:p>
            <a:r>
              <a:rPr lang="fr-FR" dirty="0"/>
              <a:t>les résultats de la surveillance et de la mesure ;</a:t>
            </a:r>
          </a:p>
          <a:p>
            <a:r>
              <a:rPr lang="fr-FR" dirty="0"/>
              <a:t>les résultats de l'audit</a:t>
            </a:r>
          </a:p>
          <a:p>
            <a:r>
              <a:rPr lang="fr-FR" dirty="0"/>
              <a:t>l'atteinte des objectifs de sécurité de l'information.</a:t>
            </a:r>
          </a:p>
          <a:p>
            <a:r>
              <a:rPr lang="fr-FR" dirty="0"/>
              <a:t>d) les feedback des parties intéressées ;</a:t>
            </a:r>
          </a:p>
          <a:p>
            <a:r>
              <a:rPr lang="fr-FR" dirty="0"/>
              <a:t>e) les résultats de l'évaluation des risques et l'état du plan de traitement des risques ; et</a:t>
            </a:r>
          </a:p>
          <a:p>
            <a:r>
              <a:rPr lang="fr-FR" dirty="0"/>
              <a:t>f) les possibilités d'amélioration continue.</a:t>
            </a:r>
            <a:endParaRPr dirty="0"/>
          </a:p>
        </p:txBody>
      </p:sp>
    </p:spTree>
    <p:extLst>
      <p:ext uri="{BB962C8B-B14F-4D97-AF65-F5344CB8AC3E}">
        <p14:creationId xmlns:p14="http://schemas.microsoft.com/office/powerpoint/2010/main" val="1432948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0841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Amazon</a:t>
            </a:r>
            <a:endParaRPr dirty="0"/>
          </a:p>
        </p:txBody>
      </p:sp>
    </p:spTree>
    <p:extLst>
      <p:ext uri="{BB962C8B-B14F-4D97-AF65-F5344CB8AC3E}">
        <p14:creationId xmlns:p14="http://schemas.microsoft.com/office/powerpoint/2010/main" val="994943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L’objectif</a:t>
            </a:r>
            <a:r>
              <a:rPr lang="fr-FR" baseline="0" dirty="0"/>
              <a:t> de l’étape 1 de l’audit et de s’assurer de la documentation et la couverture de votre SMSI est suffisante. La différence est que l’audit 2 est plus profond et prend plus de temps. </a:t>
            </a:r>
            <a:endParaRPr dirty="0"/>
          </a:p>
        </p:txBody>
      </p:sp>
    </p:spTree>
    <p:extLst>
      <p:ext uri="{BB962C8B-B14F-4D97-AF65-F5344CB8AC3E}">
        <p14:creationId xmlns:p14="http://schemas.microsoft.com/office/powerpoint/2010/main" val="3653282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Pour les délais de ces audits, il</a:t>
            </a:r>
            <a:r>
              <a:rPr lang="fr-FR" baseline="0" dirty="0"/>
              <a:t> est trop difficile de vous dire avec précision combien de temps nécessite chaque audit, puisque ça dépond surtout du périmètre (scope) et la taille de votre organisme. Mais par expérience, l’audit 1 prend généralement un jour avec un seul auditeur en place pour parcourir la documentation, donc il ne va pas perdre le temps à faire des interviews ou bien des vérifications spécifiques. Mais pourtant, il va être trop impliqué dans l’audit 2 pour voir les preuves, puisqu’il va parcourir les clauses 1 par 1, les </a:t>
            </a:r>
            <a:r>
              <a:rPr lang="fr-FR" baseline="0" dirty="0" err="1"/>
              <a:t>process</a:t>
            </a:r>
            <a:r>
              <a:rPr lang="fr-FR" baseline="0" dirty="0"/>
              <a:t>, les politiques, il va faire des visites sur site pour voir par exemple la sécurité physique de vos locaux techniques de l’accès.</a:t>
            </a:r>
            <a:endParaRPr dirty="0"/>
          </a:p>
        </p:txBody>
      </p:sp>
    </p:spTree>
    <p:extLst>
      <p:ext uri="{BB962C8B-B14F-4D97-AF65-F5344CB8AC3E}">
        <p14:creationId xmlns:p14="http://schemas.microsoft.com/office/powerpoint/2010/main" val="2343838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5757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Maintenant que vous avez eu votre certification.</a:t>
            </a:r>
            <a:r>
              <a:rPr lang="fr-FR" baseline="0" dirty="0"/>
              <a:t> Il est temps de voir comment peut on la garder et la mettre à jours.</a:t>
            </a:r>
            <a:endParaRPr dirty="0"/>
          </a:p>
        </p:txBody>
      </p:sp>
    </p:spTree>
    <p:extLst>
      <p:ext uri="{BB962C8B-B14F-4D97-AF65-F5344CB8AC3E}">
        <p14:creationId xmlns:p14="http://schemas.microsoft.com/office/powerpoint/2010/main" val="11485782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L’audit de la surveillance va prendre en considération le</a:t>
            </a:r>
            <a:r>
              <a:rPr lang="fr-FR" baseline="0" dirty="0"/>
              <a:t> dernier audit de vérification, ou bien dans notre cas l’audit de la certification. Et les actions menés pour corrigés les actions engendrés de l’audit. En plus, il va voir la validité du management </a:t>
            </a:r>
            <a:r>
              <a:rPr lang="fr-FR" baseline="0" dirty="0" err="1"/>
              <a:t>review</a:t>
            </a:r>
            <a:r>
              <a:rPr lang="fr-FR" baseline="0" dirty="0"/>
              <a:t>, et l’audit interne, et le plus important c’est que l’audit va se focaliser sur votre SMSI opérations p</a:t>
            </a:r>
            <a:r>
              <a:rPr lang="fr-FR" dirty="0"/>
              <a:t>our s'assurer des</a:t>
            </a:r>
            <a:r>
              <a:rPr lang="fr-FR" baseline="0" dirty="0"/>
              <a:t> </a:t>
            </a:r>
            <a:r>
              <a:rPr lang="fr-FR" baseline="0" dirty="0" err="1"/>
              <a:t>process</a:t>
            </a:r>
            <a:r>
              <a:rPr lang="fr-FR" baseline="0" dirty="0"/>
              <a:t>, les évaluations des risques sont bien opérationnels.</a:t>
            </a:r>
            <a:endParaRPr dirty="0"/>
          </a:p>
        </p:txBody>
      </p:sp>
    </p:spTree>
    <p:extLst>
      <p:ext uri="{BB962C8B-B14F-4D97-AF65-F5344CB8AC3E}">
        <p14:creationId xmlns:p14="http://schemas.microsoft.com/office/powerpoint/2010/main" val="3377304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Dans l’axe</a:t>
            </a:r>
            <a:r>
              <a:rPr lang="fr-FR" baseline="0" dirty="0"/>
              <a:t> verticale on a les 14 domaines de l’ISO 27001. et dans l’axe horizontale les différents audits.</a:t>
            </a:r>
            <a:endParaRPr dirty="0"/>
          </a:p>
        </p:txBody>
      </p:sp>
    </p:spTree>
    <p:extLst>
      <p:ext uri="{BB962C8B-B14F-4D97-AF65-F5344CB8AC3E}">
        <p14:creationId xmlns:p14="http://schemas.microsoft.com/office/powerpoint/2010/main" val="30343533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3860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120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315514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8882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La norme ISO 27001 ne définit pas une</a:t>
            </a:r>
            <a:r>
              <a:rPr lang="fr-FR" baseline="0" dirty="0"/>
              <a:t> norme précise pour l’évaluation de risque. Donc vous avez le choix entre les méthodes de gestion de risques existantes (ISO 27001, MEHARI, ….). Mais par contre, la norme exige que la méthode utilisé doit définir les critères d’</a:t>
            </a:r>
            <a:r>
              <a:rPr lang="fr-FR" baseline="0" dirty="0" err="1"/>
              <a:t>accèptation</a:t>
            </a:r>
            <a:r>
              <a:rPr lang="fr-FR" baseline="0" dirty="0"/>
              <a:t> de risque, un critère clé de choix de méthode c’est </a:t>
            </a:r>
            <a:r>
              <a:rPr lang="fr-FR" baseline="0" dirty="0" err="1"/>
              <a:t>q’elle</a:t>
            </a:r>
            <a:r>
              <a:rPr lang="fr-FR" baseline="0" dirty="0"/>
              <a:t> doit être répétable </a:t>
            </a:r>
            <a:r>
              <a:rPr lang="fr-FR" baseline="0" dirty="0" err="1"/>
              <a:t>c-a-d</a:t>
            </a:r>
            <a:r>
              <a:rPr lang="fr-FR" baseline="0" dirty="0"/>
              <a:t> lorsque vous répétez l'évaluation des risques, le résultat doit être cohérent. Chaque organisme a un niveau de </a:t>
            </a:r>
            <a:r>
              <a:rPr lang="fr-FR" baseline="0" dirty="0" err="1"/>
              <a:t>rsque</a:t>
            </a:r>
            <a:r>
              <a:rPr lang="fr-FR" baseline="0" dirty="0"/>
              <a:t> </a:t>
            </a:r>
            <a:r>
              <a:rPr lang="fr-FR" baseline="0" dirty="0" err="1"/>
              <a:t>accéptable</a:t>
            </a:r>
            <a:r>
              <a:rPr lang="fr-FR" baseline="0" dirty="0"/>
              <a:t> (risque appétit) qui dépend du business ou l’activité de l’entreprise. Un rappel la </a:t>
            </a:r>
            <a:r>
              <a:rPr lang="fr-FR" baseline="0" dirty="0" err="1"/>
              <a:t>méthodolgie</a:t>
            </a:r>
            <a:r>
              <a:rPr lang="fr-FR" baseline="0" dirty="0"/>
              <a:t> et l’évaluation de </a:t>
            </a:r>
            <a:r>
              <a:rPr lang="fr-FR" baseline="0" dirty="0" err="1"/>
              <a:t>riques</a:t>
            </a:r>
            <a:r>
              <a:rPr lang="fr-FR" baseline="0" dirty="0"/>
              <a:t> doivent être documenté.</a:t>
            </a:r>
            <a:endParaRPr dirty="0"/>
          </a:p>
        </p:txBody>
      </p:sp>
    </p:spTree>
    <p:extLst>
      <p:ext uri="{BB962C8B-B14F-4D97-AF65-F5344CB8AC3E}">
        <p14:creationId xmlns:p14="http://schemas.microsoft.com/office/powerpoint/2010/main" val="17752009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36622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912837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05016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15988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217296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J’ai mentionné ici un manuel et</a:t>
            </a:r>
            <a:r>
              <a:rPr lang="fr-FR" baseline="0" dirty="0"/>
              <a:t> un stylo, pour indication que le standard ne nécessite aucun outil spécifique pour la mise en place, Tu peux utilisé un stylo et un cahier </a:t>
            </a:r>
          </a:p>
          <a:p>
            <a:r>
              <a:rPr lang="fr-FR" baseline="0" dirty="0"/>
              <a:t>Ceci est dépond de la taille de l’organisation, le nombre des utilisateurs de votre SMSI, nombre de sites, les outils et standards </a:t>
            </a:r>
            <a:r>
              <a:rPr lang="fr-FR" baseline="0" dirty="0" err="1"/>
              <a:t>existents</a:t>
            </a:r>
            <a:r>
              <a:rPr lang="fr-FR" baseline="0" dirty="0"/>
              <a:t>.</a:t>
            </a:r>
            <a:endParaRPr dirty="0"/>
          </a:p>
        </p:txBody>
      </p:sp>
    </p:spTree>
    <p:extLst>
      <p:ext uri="{BB962C8B-B14F-4D97-AF65-F5344CB8AC3E}">
        <p14:creationId xmlns:p14="http://schemas.microsoft.com/office/powerpoint/2010/main" val="1688754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sz="1200" b="1" i="0" kern="1200" dirty="0">
                <a:solidFill>
                  <a:schemeClr val="tx1"/>
                </a:solidFill>
                <a:effectLst/>
                <a:latin typeface="+mn-lt"/>
                <a:ea typeface="+mn-ea"/>
                <a:cs typeface="+mn-cs"/>
              </a:rPr>
              <a:t>Network File System</a:t>
            </a:r>
            <a:r>
              <a:rPr lang="fr-FR" sz="1200" b="0" i="0" kern="1200" dirty="0">
                <a:solidFill>
                  <a:schemeClr val="tx1"/>
                </a:solidFill>
                <a:effectLst/>
                <a:latin typeface="+mn-lt"/>
                <a:ea typeface="+mn-ea"/>
                <a:cs typeface="+mn-cs"/>
              </a:rPr>
              <a:t> (ou </a:t>
            </a:r>
            <a:r>
              <a:rPr lang="fr-FR" sz="1200" b="1" i="0" kern="1200" dirty="0">
                <a:solidFill>
                  <a:schemeClr val="tx1"/>
                </a:solidFill>
                <a:effectLst/>
                <a:latin typeface="+mn-lt"/>
                <a:ea typeface="+mn-ea"/>
                <a:cs typeface="+mn-cs"/>
              </a:rPr>
              <a:t>NFS)</a:t>
            </a:r>
            <a:r>
              <a:rPr lang="fr-FR" sz="1200" b="0" i="0" kern="1200" dirty="0">
                <a:solidFill>
                  <a:schemeClr val="tx1"/>
                </a:solidFill>
                <a:effectLst/>
                <a:latin typeface="+mn-lt"/>
                <a:ea typeface="+mn-ea"/>
                <a:cs typeface="+mn-cs"/>
              </a:rPr>
              <a:t>, littéralement </a:t>
            </a:r>
            <a:r>
              <a:rPr lang="fr-FR" sz="1200" b="0" i="1" kern="1200" dirty="0">
                <a:solidFill>
                  <a:schemeClr val="tx1"/>
                </a:solidFill>
                <a:effectLst/>
                <a:latin typeface="+mn-lt"/>
                <a:ea typeface="+mn-ea"/>
                <a:cs typeface="+mn-cs"/>
              </a:rPr>
              <a:t>système de fichiers en réseau</a:t>
            </a:r>
            <a:r>
              <a:rPr lang="fr-FR" sz="1200" b="0" i="0" kern="1200" dirty="0">
                <a:solidFill>
                  <a:schemeClr val="tx1"/>
                </a:solidFill>
                <a:effectLst/>
                <a:latin typeface="+mn-lt"/>
                <a:ea typeface="+mn-ea"/>
                <a:cs typeface="+mn-cs"/>
              </a:rPr>
              <a:t>, est à l'origine un </a:t>
            </a:r>
            <a:r>
              <a:rPr lang="fr-FR" sz="1200" b="0" i="0" u="none" strike="noStrike" kern="1200" dirty="0">
                <a:solidFill>
                  <a:schemeClr val="tx1"/>
                </a:solidFill>
                <a:effectLst/>
                <a:latin typeface="+mn-lt"/>
                <a:ea typeface="+mn-ea"/>
                <a:cs typeface="+mn-cs"/>
                <a:hlinkClick r:id="rId3" tooltip="Protocole de communication"/>
              </a:rPr>
              <a:t>protocole</a:t>
            </a:r>
            <a:r>
              <a:rPr lang="fr-FR" sz="1200" b="0" i="0" kern="1200" dirty="0">
                <a:solidFill>
                  <a:schemeClr val="tx1"/>
                </a:solidFill>
                <a:effectLst/>
                <a:latin typeface="+mn-lt"/>
                <a:ea typeface="+mn-ea"/>
                <a:cs typeface="+mn-cs"/>
              </a:rPr>
              <a:t> développé par </a:t>
            </a:r>
            <a:r>
              <a:rPr lang="fr-FR" sz="1200" b="0" i="0" u="none" strike="noStrike" kern="1200" dirty="0">
                <a:solidFill>
                  <a:schemeClr val="tx1"/>
                </a:solidFill>
                <a:effectLst/>
                <a:latin typeface="+mn-lt"/>
                <a:ea typeface="+mn-ea"/>
                <a:cs typeface="+mn-cs"/>
                <a:hlinkClick r:id="rId4" tooltip="Sun Microsystems"/>
              </a:rPr>
              <a:t>Sun Microsystems</a:t>
            </a:r>
            <a:r>
              <a:rPr lang="fr-FR" sz="1200" b="0" i="0" kern="1200" dirty="0">
                <a:solidFill>
                  <a:schemeClr val="tx1"/>
                </a:solidFill>
                <a:effectLst/>
                <a:latin typeface="+mn-lt"/>
                <a:ea typeface="+mn-ea"/>
                <a:cs typeface="+mn-cs"/>
              </a:rPr>
              <a:t> en 1984</a:t>
            </a:r>
            <a:r>
              <a:rPr lang="fr-FR" sz="1200" b="0" i="0" u="none" strike="noStrike" kern="1200" baseline="30000" dirty="0">
                <a:solidFill>
                  <a:schemeClr val="tx1"/>
                </a:solidFill>
                <a:effectLst/>
                <a:latin typeface="+mn-lt"/>
                <a:ea typeface="+mn-ea"/>
                <a:cs typeface="+mn-cs"/>
                <a:hlinkClick r:id="rId5"/>
              </a:rPr>
              <a:t>2</a:t>
            </a:r>
            <a:r>
              <a:rPr lang="fr-FR" sz="1200" b="0" i="0" kern="1200" dirty="0">
                <a:solidFill>
                  <a:schemeClr val="tx1"/>
                </a:solidFill>
                <a:effectLst/>
                <a:latin typeface="+mn-lt"/>
                <a:ea typeface="+mn-ea"/>
                <a:cs typeface="+mn-cs"/>
              </a:rPr>
              <a:t> qui permet à un </a:t>
            </a:r>
            <a:r>
              <a:rPr lang="fr-FR" sz="1200" b="0" i="0" u="none" strike="noStrike" kern="1200" dirty="0">
                <a:solidFill>
                  <a:schemeClr val="tx1"/>
                </a:solidFill>
                <a:effectLst/>
                <a:latin typeface="+mn-lt"/>
                <a:ea typeface="+mn-ea"/>
                <a:cs typeface="+mn-cs"/>
                <a:hlinkClick r:id="rId6" tooltip="Ordinateur"/>
              </a:rPr>
              <a:t>ordinateur</a:t>
            </a:r>
            <a:r>
              <a:rPr lang="fr-FR" sz="1200" b="0" i="0" kern="1200" dirty="0">
                <a:solidFill>
                  <a:schemeClr val="tx1"/>
                </a:solidFill>
                <a:effectLst/>
                <a:latin typeface="+mn-lt"/>
                <a:ea typeface="+mn-ea"/>
                <a:cs typeface="+mn-cs"/>
              </a:rPr>
              <a:t> d'accéder via un </a:t>
            </a:r>
            <a:r>
              <a:rPr lang="fr-FR" sz="1200" b="0" i="0" u="none" strike="noStrike" kern="1200" dirty="0">
                <a:solidFill>
                  <a:schemeClr val="tx1"/>
                </a:solidFill>
                <a:effectLst/>
                <a:latin typeface="+mn-lt"/>
                <a:ea typeface="+mn-ea"/>
                <a:cs typeface="+mn-cs"/>
                <a:hlinkClick r:id="rId7" tooltip="Réseau informatique"/>
              </a:rPr>
              <a:t>réseau</a:t>
            </a:r>
            <a:r>
              <a:rPr lang="fr-FR" sz="1200" b="0" i="0" kern="1200" dirty="0">
                <a:solidFill>
                  <a:schemeClr val="tx1"/>
                </a:solidFill>
                <a:effectLst/>
                <a:latin typeface="+mn-lt"/>
                <a:ea typeface="+mn-ea"/>
                <a:cs typeface="+mn-cs"/>
              </a:rPr>
              <a:t> à des </a:t>
            </a:r>
            <a:r>
              <a:rPr lang="fr-FR" sz="1200" b="0" i="0" u="none" strike="noStrike" kern="1200" dirty="0">
                <a:solidFill>
                  <a:schemeClr val="tx1"/>
                </a:solidFill>
                <a:effectLst/>
                <a:latin typeface="+mn-lt"/>
                <a:ea typeface="+mn-ea"/>
                <a:cs typeface="+mn-cs"/>
                <a:hlinkClick r:id="rId8" tooltip="Fichier (informatique)"/>
              </a:rPr>
              <a:t>fichiers</a:t>
            </a:r>
            <a:r>
              <a:rPr lang="fr-FR" sz="1200" b="0" i="0" kern="1200" dirty="0">
                <a:solidFill>
                  <a:schemeClr val="tx1"/>
                </a:solidFill>
                <a:effectLst/>
                <a:latin typeface="+mn-lt"/>
                <a:ea typeface="+mn-ea"/>
                <a:cs typeface="+mn-cs"/>
              </a:rPr>
              <a:t> distants. Il fait partie de la </a:t>
            </a:r>
            <a:r>
              <a:rPr lang="fr-FR" sz="1200" b="0" i="0" u="none" strike="noStrike" kern="1200" dirty="0">
                <a:solidFill>
                  <a:schemeClr val="tx1"/>
                </a:solidFill>
                <a:effectLst/>
                <a:latin typeface="+mn-lt"/>
                <a:ea typeface="+mn-ea"/>
                <a:cs typeface="+mn-cs"/>
                <a:hlinkClick r:id="rId9" tooltip="Couche application"/>
              </a:rPr>
              <a:t>couche application</a:t>
            </a:r>
            <a:r>
              <a:rPr lang="fr-FR" sz="1200" b="0" i="0" kern="1200" dirty="0">
                <a:solidFill>
                  <a:schemeClr val="tx1"/>
                </a:solidFill>
                <a:effectLst/>
                <a:latin typeface="+mn-lt"/>
                <a:ea typeface="+mn-ea"/>
                <a:cs typeface="+mn-cs"/>
              </a:rPr>
              <a:t> du </a:t>
            </a:r>
            <a:r>
              <a:rPr lang="fr-FR" sz="1200" b="0" i="0" u="none" strike="noStrike" kern="1200" dirty="0">
                <a:solidFill>
                  <a:schemeClr val="tx1"/>
                </a:solidFill>
                <a:effectLst/>
                <a:latin typeface="+mn-lt"/>
                <a:ea typeface="+mn-ea"/>
                <a:cs typeface="+mn-cs"/>
                <a:hlinkClick r:id="rId10" tooltip="Modèle OSI"/>
              </a:rPr>
              <a:t>modèle OSI</a:t>
            </a:r>
            <a:r>
              <a:rPr lang="fr-FR" sz="1200" b="0" i="0" kern="1200" dirty="0">
                <a:solidFill>
                  <a:schemeClr val="tx1"/>
                </a:solidFill>
                <a:effectLst/>
                <a:latin typeface="+mn-lt"/>
                <a:ea typeface="+mn-ea"/>
                <a:cs typeface="+mn-cs"/>
              </a:rPr>
              <a:t> et utilise le protocole </a:t>
            </a:r>
            <a:r>
              <a:rPr lang="fr-FR" sz="1200" b="0" i="0" u="none" strike="noStrike" kern="1200" dirty="0">
                <a:solidFill>
                  <a:schemeClr val="tx1"/>
                </a:solidFill>
                <a:effectLst/>
                <a:latin typeface="+mn-lt"/>
                <a:ea typeface="+mn-ea"/>
                <a:cs typeface="+mn-cs"/>
                <a:hlinkClick r:id="rId11" tooltip="Remote procedure call"/>
              </a:rPr>
              <a:t>RPC</a:t>
            </a:r>
            <a:r>
              <a:rPr lang="fr-FR" sz="1200" b="0" i="0" kern="1200" dirty="0">
                <a:solidFill>
                  <a:schemeClr val="tx1"/>
                </a:solidFill>
                <a:effectLst/>
                <a:latin typeface="+mn-lt"/>
                <a:ea typeface="+mn-ea"/>
                <a:cs typeface="+mn-cs"/>
              </a:rPr>
              <a:t>.</a:t>
            </a:r>
            <a:endParaRPr dirty="0"/>
          </a:p>
        </p:txBody>
      </p:sp>
    </p:spTree>
    <p:extLst>
      <p:ext uri="{BB962C8B-B14F-4D97-AF65-F5344CB8AC3E}">
        <p14:creationId xmlns:p14="http://schemas.microsoft.com/office/powerpoint/2010/main" val="41990509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92261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Je suis fans</a:t>
            </a:r>
            <a:r>
              <a:rPr lang="fr-FR" baseline="0" dirty="0"/>
              <a:t> de ce système. Ici on parle </a:t>
            </a:r>
            <a:r>
              <a:rPr lang="fr-FR" sz="1200" b="0" i="0" kern="1200" dirty="0">
                <a:solidFill>
                  <a:schemeClr val="tx1"/>
                </a:solidFill>
                <a:effectLst/>
                <a:latin typeface="+mn-lt"/>
                <a:ea typeface="+mn-ea"/>
                <a:cs typeface="+mn-cs"/>
              </a:rPr>
              <a:t>Un système de gestion de contenu ou SGC (content management system ou </a:t>
            </a:r>
            <a:r>
              <a:rPr lang="fr-FR" sz="1200" b="1" i="0" kern="1200" dirty="0">
                <a:solidFill>
                  <a:schemeClr val="tx1"/>
                </a:solidFill>
                <a:effectLst/>
                <a:latin typeface="+mn-lt"/>
                <a:ea typeface="+mn-ea"/>
                <a:cs typeface="+mn-cs"/>
              </a:rPr>
              <a:t>CMS</a:t>
            </a:r>
            <a:r>
              <a:rPr lang="fr-FR" sz="1200" b="0" i="0" kern="1200" dirty="0">
                <a:solidFill>
                  <a:schemeClr val="tx1"/>
                </a:solidFill>
                <a:effectLst/>
                <a:latin typeface="+mn-lt"/>
                <a:ea typeface="+mn-ea"/>
                <a:cs typeface="+mn-cs"/>
              </a:rPr>
              <a:t> en anglais) </a:t>
            </a:r>
            <a:r>
              <a:rPr lang="fr-FR" baseline="0" dirty="0"/>
              <a:t> </a:t>
            </a:r>
            <a:r>
              <a:rPr lang="fr-FR" baseline="0" dirty="0" err="1"/>
              <a:t>Alfresco</a:t>
            </a:r>
            <a:r>
              <a:rPr lang="fr-FR" baseline="0" dirty="0"/>
              <a:t>/</a:t>
            </a:r>
            <a:r>
              <a:rPr lang="fr-FR" baseline="0" dirty="0" err="1"/>
              <a:t>sharepoint</a:t>
            </a:r>
            <a:endParaRPr dirty="0"/>
          </a:p>
        </p:txBody>
      </p:sp>
    </p:spTree>
    <p:extLst>
      <p:ext uri="{BB962C8B-B14F-4D97-AF65-F5344CB8AC3E}">
        <p14:creationId xmlns:p14="http://schemas.microsoft.com/office/powerpoint/2010/main" val="24444563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5366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marR="5080">
              <a:lnSpc>
                <a:spcPts val="1270"/>
              </a:lnSpc>
              <a:spcBef>
                <a:spcPts val="280"/>
              </a:spcBef>
            </a:pPr>
            <a:r>
              <a:rPr lang="fr-MA" dirty="0"/>
              <a:t>Voici une liste de plusieurs impacts potentiels (voir ISO/IEC 27005, AnnexeB.2) qui peuvent affecter la disponibilité, l’intégrité, la confidentialité ou une combinaison de celles-ci:</a:t>
            </a:r>
          </a:p>
          <a:p>
            <a:pPr marL="393700" indent="-186055">
              <a:lnSpc>
                <a:spcPts val="1355"/>
              </a:lnSpc>
              <a:spcBef>
                <a:spcPts val="855"/>
              </a:spcBef>
              <a:buAutoNum type="arabicPeriod"/>
              <a:tabLst>
                <a:tab pos="393700" algn="l"/>
              </a:tabLst>
            </a:pPr>
            <a:r>
              <a:rPr lang="fr-MA" dirty="0"/>
              <a:t>Pertes financières</a:t>
            </a:r>
          </a:p>
          <a:p>
            <a:pPr marL="393700" indent="-186055">
              <a:lnSpc>
                <a:spcPts val="1270"/>
              </a:lnSpc>
              <a:buAutoNum type="arabicPeriod"/>
              <a:tabLst>
                <a:tab pos="393700" algn="l"/>
              </a:tabLst>
            </a:pPr>
            <a:r>
              <a:rPr lang="fr-MA" dirty="0"/>
              <a:t>Pertes d’actifs ou de leur valeur</a:t>
            </a:r>
          </a:p>
          <a:p>
            <a:pPr marL="393700" indent="-186055">
              <a:lnSpc>
                <a:spcPts val="1270"/>
              </a:lnSpc>
              <a:buAutoNum type="arabicPeriod"/>
              <a:tabLst>
                <a:tab pos="393700" algn="l"/>
              </a:tabLst>
            </a:pPr>
            <a:r>
              <a:rPr lang="fr-MA" dirty="0"/>
              <a:t>Perte de clients et fournisseurs</a:t>
            </a:r>
          </a:p>
          <a:p>
            <a:pPr marL="393700" indent="-186055">
              <a:lnSpc>
                <a:spcPts val="1270"/>
              </a:lnSpc>
              <a:buAutoNum type="arabicPeriod"/>
              <a:tabLst>
                <a:tab pos="393700" algn="l"/>
              </a:tabLst>
            </a:pPr>
            <a:r>
              <a:rPr lang="fr-MA" dirty="0"/>
              <a:t>Procédures et peines judiciaires</a:t>
            </a:r>
          </a:p>
          <a:p>
            <a:pPr marL="393700" indent="-186055">
              <a:lnSpc>
                <a:spcPts val="1270"/>
              </a:lnSpc>
              <a:buAutoNum type="arabicPeriod"/>
              <a:tabLst>
                <a:tab pos="393700" algn="l"/>
              </a:tabLst>
            </a:pPr>
            <a:r>
              <a:rPr lang="fr-MA" dirty="0"/>
              <a:t>Perte d’avantage concurrentiel</a:t>
            </a:r>
          </a:p>
          <a:p>
            <a:pPr marL="393700" indent="-186055">
              <a:lnSpc>
                <a:spcPts val="1270"/>
              </a:lnSpc>
              <a:buAutoNum type="arabicPeriod"/>
              <a:tabLst>
                <a:tab pos="393700" algn="l"/>
              </a:tabLst>
            </a:pPr>
            <a:r>
              <a:rPr lang="fr-MA" dirty="0"/>
              <a:t>Perte d’avantage technologique</a:t>
            </a:r>
          </a:p>
          <a:p>
            <a:pPr marL="393700" indent="-186055">
              <a:lnSpc>
                <a:spcPts val="1270"/>
              </a:lnSpc>
              <a:buAutoNum type="arabicPeriod"/>
              <a:tabLst>
                <a:tab pos="393700" algn="l"/>
              </a:tabLst>
            </a:pPr>
            <a:r>
              <a:rPr lang="fr-MA" dirty="0"/>
              <a:t>Perte d’efficience ou d’efficacité</a:t>
            </a:r>
          </a:p>
          <a:p>
            <a:pPr marL="393700" indent="-186055">
              <a:lnSpc>
                <a:spcPts val="1270"/>
              </a:lnSpc>
              <a:buAutoNum type="arabicPeriod"/>
              <a:tabLst>
                <a:tab pos="393700" algn="l"/>
              </a:tabLst>
            </a:pPr>
            <a:r>
              <a:rPr lang="fr-MA" dirty="0"/>
              <a:t>Atteinte à la vie privée des utilisateurs ou des clients</a:t>
            </a:r>
          </a:p>
          <a:p>
            <a:pPr marL="393700" indent="-186055">
              <a:lnSpc>
                <a:spcPts val="1270"/>
              </a:lnSpc>
              <a:buAutoNum type="arabicPeriod"/>
              <a:tabLst>
                <a:tab pos="393700" algn="l"/>
              </a:tabLst>
            </a:pPr>
            <a:r>
              <a:rPr lang="fr-MA" dirty="0"/>
              <a:t>Interruption du service</a:t>
            </a:r>
          </a:p>
          <a:p>
            <a:pPr marL="393700" indent="-259079">
              <a:lnSpc>
                <a:spcPts val="1270"/>
              </a:lnSpc>
              <a:buAutoNum type="arabicPeriod"/>
              <a:tabLst>
                <a:tab pos="393700" algn="l"/>
              </a:tabLst>
            </a:pPr>
            <a:r>
              <a:rPr lang="fr-MA" dirty="0"/>
              <a:t>Incapacité à fournir le service</a:t>
            </a:r>
          </a:p>
          <a:p>
            <a:pPr marL="393700" indent="-259079">
              <a:lnSpc>
                <a:spcPts val="1270"/>
              </a:lnSpc>
              <a:buAutoNum type="arabicPeriod"/>
              <a:tabLst>
                <a:tab pos="393700" algn="l"/>
              </a:tabLst>
            </a:pPr>
            <a:r>
              <a:rPr lang="fr-MA" dirty="0"/>
              <a:t>Perte d’image de marque ou de réputation</a:t>
            </a:r>
          </a:p>
          <a:p>
            <a:pPr marL="393700" indent="-259079">
              <a:lnSpc>
                <a:spcPts val="1270"/>
              </a:lnSpc>
              <a:buAutoNum type="arabicPeriod"/>
              <a:tabLst>
                <a:tab pos="393700" algn="l"/>
              </a:tabLst>
            </a:pPr>
            <a:r>
              <a:rPr lang="fr-MA" dirty="0"/>
              <a:t>Interruption des opérations</a:t>
            </a:r>
          </a:p>
          <a:p>
            <a:pPr marL="393700" indent="-259079">
              <a:lnSpc>
                <a:spcPts val="1270"/>
              </a:lnSpc>
              <a:buAutoNum type="arabicPeriod"/>
              <a:tabLst>
                <a:tab pos="393700" algn="l"/>
              </a:tabLst>
            </a:pPr>
            <a:r>
              <a:rPr lang="fr-MA" dirty="0"/>
              <a:t>Perturbation des opérations des tiers (fournisseurs, clients, etc.)</a:t>
            </a:r>
          </a:p>
          <a:p>
            <a:pPr marL="393700" indent="-259079">
              <a:lnSpc>
                <a:spcPts val="1270"/>
              </a:lnSpc>
              <a:buAutoNum type="arabicPeriod"/>
              <a:tabLst>
                <a:tab pos="393700" algn="l"/>
              </a:tabLst>
            </a:pPr>
            <a:r>
              <a:rPr lang="fr-MA" dirty="0"/>
              <a:t>Incapacité de remplir les obligations légales</a:t>
            </a:r>
          </a:p>
          <a:p>
            <a:pPr marL="393700" indent="-259079">
              <a:lnSpc>
                <a:spcPts val="1270"/>
              </a:lnSpc>
              <a:buAutoNum type="arabicPeriod"/>
              <a:tabLst>
                <a:tab pos="393700" algn="l"/>
              </a:tabLst>
            </a:pPr>
            <a:r>
              <a:rPr lang="fr-MA" dirty="0"/>
              <a:t>Incapacité de remplir les obligations contractuelles</a:t>
            </a:r>
          </a:p>
          <a:p>
            <a:pPr marL="393700" indent="-259079">
              <a:lnSpc>
                <a:spcPts val="1355"/>
              </a:lnSpc>
              <a:buAutoNum type="arabicPeriod"/>
              <a:tabLst>
                <a:tab pos="393700" algn="l"/>
              </a:tabLst>
            </a:pPr>
            <a:r>
              <a:rPr lang="fr-MA" dirty="0"/>
              <a:t>Mise en danger de la sécurité du personnel ou des utilisateurs</a:t>
            </a:r>
          </a:p>
          <a:p>
            <a:endParaRPr lang="fr-FR" dirty="0"/>
          </a:p>
        </p:txBody>
      </p:sp>
      <p:sp>
        <p:nvSpPr>
          <p:cNvPr id="4" name="Espace réservé du numéro de diapositive 3"/>
          <p:cNvSpPr>
            <a:spLocks noGrp="1"/>
          </p:cNvSpPr>
          <p:nvPr>
            <p:ph type="sldNum" sz="quarter" idx="5"/>
          </p:nvPr>
        </p:nvSpPr>
        <p:spPr/>
        <p:txBody>
          <a:bodyPr/>
          <a:lstStyle/>
          <a:p>
            <a:fld id="{0F73E0A2-0F5F-4722-B31A-E21B831FBEA0}" type="slidenum">
              <a:rPr lang="fr-FR" smtClean="0"/>
              <a:pPr/>
              <a:t>8</a:t>
            </a:fld>
            <a:endParaRPr lang="fr-FR"/>
          </a:p>
        </p:txBody>
      </p:sp>
    </p:spTree>
    <p:extLst>
      <p:ext uri="{BB962C8B-B14F-4D97-AF65-F5344CB8AC3E}">
        <p14:creationId xmlns:p14="http://schemas.microsoft.com/office/powerpoint/2010/main" val="38648621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4475284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26795602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27084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marR="5080">
              <a:lnSpc>
                <a:spcPts val="1270"/>
              </a:lnSpc>
              <a:spcBef>
                <a:spcPts val="280"/>
              </a:spcBef>
            </a:pPr>
            <a:r>
              <a:rPr lang="fr-MA" dirty="0"/>
              <a:t>Voici une liste de plusieurs impacts potentiels (voir ISO/IEC 27005, AnnexeB.2) qui peuvent affecter la disponibilité, l’intégrité, la confidentialité ou une combinaison de celles-ci:</a:t>
            </a:r>
          </a:p>
          <a:p>
            <a:pPr marL="393700" indent="-186055">
              <a:lnSpc>
                <a:spcPts val="1355"/>
              </a:lnSpc>
              <a:spcBef>
                <a:spcPts val="855"/>
              </a:spcBef>
              <a:buAutoNum type="arabicPeriod"/>
              <a:tabLst>
                <a:tab pos="393700" algn="l"/>
              </a:tabLst>
            </a:pPr>
            <a:r>
              <a:rPr lang="fr-MA" dirty="0"/>
              <a:t>Pertes financières</a:t>
            </a:r>
          </a:p>
          <a:p>
            <a:pPr marL="393700" indent="-186055">
              <a:lnSpc>
                <a:spcPts val="1270"/>
              </a:lnSpc>
              <a:buAutoNum type="arabicPeriod"/>
              <a:tabLst>
                <a:tab pos="393700" algn="l"/>
              </a:tabLst>
            </a:pPr>
            <a:r>
              <a:rPr lang="fr-MA" dirty="0"/>
              <a:t>Pertes d’actifs ou de leur valeur</a:t>
            </a:r>
          </a:p>
          <a:p>
            <a:pPr marL="393700" indent="-186055">
              <a:lnSpc>
                <a:spcPts val="1270"/>
              </a:lnSpc>
              <a:buAutoNum type="arabicPeriod"/>
              <a:tabLst>
                <a:tab pos="393700" algn="l"/>
              </a:tabLst>
            </a:pPr>
            <a:r>
              <a:rPr lang="fr-MA" dirty="0"/>
              <a:t>Perte de clients et fournisseurs</a:t>
            </a:r>
          </a:p>
          <a:p>
            <a:pPr marL="393700" indent="-186055">
              <a:lnSpc>
                <a:spcPts val="1270"/>
              </a:lnSpc>
              <a:buAutoNum type="arabicPeriod"/>
              <a:tabLst>
                <a:tab pos="393700" algn="l"/>
              </a:tabLst>
            </a:pPr>
            <a:r>
              <a:rPr lang="fr-MA" dirty="0"/>
              <a:t>Procédures et peines judiciaires</a:t>
            </a:r>
          </a:p>
          <a:p>
            <a:pPr marL="393700" indent="-186055">
              <a:lnSpc>
                <a:spcPts val="1270"/>
              </a:lnSpc>
              <a:buAutoNum type="arabicPeriod"/>
              <a:tabLst>
                <a:tab pos="393700" algn="l"/>
              </a:tabLst>
            </a:pPr>
            <a:r>
              <a:rPr lang="fr-MA" dirty="0"/>
              <a:t>Perte d’avantage concurrentiel</a:t>
            </a:r>
          </a:p>
          <a:p>
            <a:pPr marL="393700" indent="-186055">
              <a:lnSpc>
                <a:spcPts val="1270"/>
              </a:lnSpc>
              <a:buAutoNum type="arabicPeriod"/>
              <a:tabLst>
                <a:tab pos="393700" algn="l"/>
              </a:tabLst>
            </a:pPr>
            <a:r>
              <a:rPr lang="fr-MA" dirty="0"/>
              <a:t>Perte d’avantage technologique</a:t>
            </a:r>
          </a:p>
          <a:p>
            <a:pPr marL="393700" indent="-186055">
              <a:lnSpc>
                <a:spcPts val="1270"/>
              </a:lnSpc>
              <a:buAutoNum type="arabicPeriod"/>
              <a:tabLst>
                <a:tab pos="393700" algn="l"/>
              </a:tabLst>
            </a:pPr>
            <a:r>
              <a:rPr lang="fr-MA" dirty="0"/>
              <a:t>Perte d’efficience ou d’efficacité</a:t>
            </a:r>
          </a:p>
          <a:p>
            <a:pPr marL="393700" indent="-186055">
              <a:lnSpc>
                <a:spcPts val="1270"/>
              </a:lnSpc>
              <a:buAutoNum type="arabicPeriod"/>
              <a:tabLst>
                <a:tab pos="393700" algn="l"/>
              </a:tabLst>
            </a:pPr>
            <a:r>
              <a:rPr lang="fr-MA" dirty="0"/>
              <a:t>Atteinte à la vie privée des utilisateurs ou des clients</a:t>
            </a:r>
          </a:p>
          <a:p>
            <a:pPr marL="393700" indent="-186055">
              <a:lnSpc>
                <a:spcPts val="1270"/>
              </a:lnSpc>
              <a:buAutoNum type="arabicPeriod"/>
              <a:tabLst>
                <a:tab pos="393700" algn="l"/>
              </a:tabLst>
            </a:pPr>
            <a:r>
              <a:rPr lang="fr-MA" dirty="0"/>
              <a:t>Interruption du service</a:t>
            </a:r>
          </a:p>
          <a:p>
            <a:pPr marL="393700" indent="-259079">
              <a:lnSpc>
                <a:spcPts val="1270"/>
              </a:lnSpc>
              <a:buAutoNum type="arabicPeriod"/>
              <a:tabLst>
                <a:tab pos="393700" algn="l"/>
              </a:tabLst>
            </a:pPr>
            <a:r>
              <a:rPr lang="fr-MA" dirty="0"/>
              <a:t>Incapacité à fournir le service</a:t>
            </a:r>
          </a:p>
          <a:p>
            <a:pPr marL="393700" indent="-259079">
              <a:lnSpc>
                <a:spcPts val="1270"/>
              </a:lnSpc>
              <a:buAutoNum type="arabicPeriod"/>
              <a:tabLst>
                <a:tab pos="393700" algn="l"/>
              </a:tabLst>
            </a:pPr>
            <a:r>
              <a:rPr lang="fr-MA" dirty="0"/>
              <a:t>Perte d’image de marque ou de réputation</a:t>
            </a:r>
          </a:p>
          <a:p>
            <a:pPr marL="393700" indent="-259079">
              <a:lnSpc>
                <a:spcPts val="1270"/>
              </a:lnSpc>
              <a:buAutoNum type="arabicPeriod"/>
              <a:tabLst>
                <a:tab pos="393700" algn="l"/>
              </a:tabLst>
            </a:pPr>
            <a:r>
              <a:rPr lang="fr-MA" dirty="0"/>
              <a:t>Interruption des opérations</a:t>
            </a:r>
          </a:p>
          <a:p>
            <a:pPr marL="393700" indent="-259079">
              <a:lnSpc>
                <a:spcPts val="1270"/>
              </a:lnSpc>
              <a:buAutoNum type="arabicPeriod"/>
              <a:tabLst>
                <a:tab pos="393700" algn="l"/>
              </a:tabLst>
            </a:pPr>
            <a:r>
              <a:rPr lang="fr-MA" dirty="0"/>
              <a:t>Perturbation des opérations des tiers (fournisseurs, clients, etc.)</a:t>
            </a:r>
          </a:p>
          <a:p>
            <a:pPr marL="393700" indent="-259079">
              <a:lnSpc>
                <a:spcPts val="1270"/>
              </a:lnSpc>
              <a:buAutoNum type="arabicPeriod"/>
              <a:tabLst>
                <a:tab pos="393700" algn="l"/>
              </a:tabLst>
            </a:pPr>
            <a:r>
              <a:rPr lang="fr-MA" dirty="0"/>
              <a:t>Incapacité de remplir les obligations légales</a:t>
            </a:r>
          </a:p>
          <a:p>
            <a:pPr marL="393700" indent="-259079">
              <a:lnSpc>
                <a:spcPts val="1270"/>
              </a:lnSpc>
              <a:buAutoNum type="arabicPeriod"/>
              <a:tabLst>
                <a:tab pos="393700" algn="l"/>
              </a:tabLst>
            </a:pPr>
            <a:r>
              <a:rPr lang="fr-MA" dirty="0"/>
              <a:t>Incapacité de remplir les obligations contractuelles</a:t>
            </a:r>
          </a:p>
          <a:p>
            <a:pPr marL="393700" indent="-259079">
              <a:lnSpc>
                <a:spcPts val="1355"/>
              </a:lnSpc>
              <a:buAutoNum type="arabicPeriod"/>
              <a:tabLst>
                <a:tab pos="393700" algn="l"/>
              </a:tabLst>
            </a:pPr>
            <a:r>
              <a:rPr lang="fr-MA" dirty="0"/>
              <a:t>Mise en danger de la sécurité du personnel ou des utilisateurs</a:t>
            </a:r>
          </a:p>
          <a:p>
            <a:endParaRPr lang="fr-FR" dirty="0"/>
          </a:p>
        </p:txBody>
      </p:sp>
      <p:sp>
        <p:nvSpPr>
          <p:cNvPr id="4" name="Espace réservé du numéro de diapositive 3"/>
          <p:cNvSpPr>
            <a:spLocks noGrp="1"/>
          </p:cNvSpPr>
          <p:nvPr>
            <p:ph type="sldNum" sz="quarter" idx="5"/>
          </p:nvPr>
        </p:nvSpPr>
        <p:spPr/>
        <p:txBody>
          <a:bodyPr/>
          <a:lstStyle/>
          <a:p>
            <a:fld id="{0F73E0A2-0F5F-4722-B31A-E21B831FBEA0}" type="slidenum">
              <a:rPr lang="fr-FR" smtClean="0"/>
              <a:pPr/>
              <a:t>9</a:t>
            </a:fld>
            <a:endParaRPr lang="fr-FR"/>
          </a:p>
        </p:txBody>
      </p:sp>
    </p:spTree>
    <p:extLst>
      <p:ext uri="{BB962C8B-B14F-4D97-AF65-F5344CB8AC3E}">
        <p14:creationId xmlns:p14="http://schemas.microsoft.com/office/powerpoint/2010/main" val="2994227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93065" marR="5080" indent="-186055">
              <a:lnSpc>
                <a:spcPts val="1270"/>
              </a:lnSpc>
              <a:spcBef>
                <a:spcPts val="1045"/>
              </a:spcBef>
              <a:buFont typeface="Arial"/>
              <a:buAutoNum type="arabicPeriod"/>
              <a:tabLst>
                <a:tab pos="393700" algn="l"/>
              </a:tabLst>
            </a:pPr>
            <a:r>
              <a:rPr lang="fr-MA" dirty="0"/>
              <a:t>Mesure technique: Mesure liée à l’utilisation de mesures techniques ou technologiques comme les pare- feu, les systèmes d’alarme, les caméras de surveillance, les systèmes de détection d’intrusion (IDS), etc.</a:t>
            </a:r>
          </a:p>
          <a:p>
            <a:pPr marL="393065" marR="74930" indent="-186055">
              <a:lnSpc>
                <a:spcPts val="1270"/>
              </a:lnSpc>
              <a:buFont typeface="Arial"/>
              <a:buAutoNum type="arabicPeriod"/>
              <a:tabLst>
                <a:tab pos="393700" algn="l"/>
              </a:tabLst>
            </a:pPr>
            <a:r>
              <a:rPr lang="fr-MA" dirty="0"/>
              <a:t>Mesure administrative: Mesure liée à la structure organisationnelle comme la séparation des tâches, la rotation des postes, les descriptions de tâches, les processus d’approbation, etc.</a:t>
            </a:r>
          </a:p>
          <a:p>
            <a:pPr marL="393065" marR="292735" indent="-186055">
              <a:lnSpc>
                <a:spcPts val="1270"/>
              </a:lnSpc>
              <a:spcBef>
                <a:spcPts val="5"/>
              </a:spcBef>
              <a:buFont typeface="Arial"/>
              <a:buAutoNum type="arabicPeriod"/>
              <a:tabLst>
                <a:tab pos="393700" algn="l"/>
              </a:tabLst>
            </a:pPr>
            <a:r>
              <a:rPr lang="fr-MA" dirty="0"/>
              <a:t>Mesure managériale: Mesure liée à la gestion du personnel, incluant la formation et le coaching des employés, les revues de direction et les audits.</a:t>
            </a:r>
          </a:p>
          <a:p>
            <a:pPr marL="393065" marR="326390" indent="-186055">
              <a:lnSpc>
                <a:spcPts val="1270"/>
              </a:lnSpc>
              <a:spcBef>
                <a:spcPts val="5"/>
              </a:spcBef>
              <a:buFont typeface="Arial"/>
              <a:buAutoNum type="arabicPeriod"/>
              <a:tabLst>
                <a:tab pos="393700" algn="l"/>
              </a:tabLst>
            </a:pPr>
            <a:r>
              <a:rPr lang="fr-MA" dirty="0"/>
              <a:t>Mesure légale: Mesure liée aux applications d’une législation, aux exigences réglementaires ou aux obligations contractuelles.</a:t>
            </a:r>
          </a:p>
        </p:txBody>
      </p:sp>
      <p:sp>
        <p:nvSpPr>
          <p:cNvPr id="4" name="Espace réservé du numéro de diapositive 3"/>
          <p:cNvSpPr>
            <a:spLocks noGrp="1"/>
          </p:cNvSpPr>
          <p:nvPr>
            <p:ph type="sldNum" sz="quarter" idx="5"/>
          </p:nvPr>
        </p:nvSpPr>
        <p:spPr/>
        <p:txBody>
          <a:bodyPr/>
          <a:lstStyle/>
          <a:p>
            <a:fld id="{0F73E0A2-0F5F-4722-B31A-E21B831FBEA0}" type="slidenum">
              <a:rPr lang="fr-FR" smtClean="0"/>
              <a:pPr/>
              <a:t>10</a:t>
            </a:fld>
            <a:endParaRPr lang="fr-FR"/>
          </a:p>
        </p:txBody>
      </p:sp>
    </p:spTree>
    <p:extLst>
      <p:ext uri="{BB962C8B-B14F-4D97-AF65-F5344CB8AC3E}">
        <p14:creationId xmlns:p14="http://schemas.microsoft.com/office/powerpoint/2010/main" val="3851741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93065" marR="5080" indent="-186055">
              <a:lnSpc>
                <a:spcPts val="1270"/>
              </a:lnSpc>
              <a:spcBef>
                <a:spcPts val="1045"/>
              </a:spcBef>
              <a:buFont typeface="Arial"/>
              <a:buAutoNum type="arabicPeriod"/>
              <a:tabLst>
                <a:tab pos="393700" algn="l"/>
              </a:tabLst>
            </a:pPr>
            <a:endParaRPr lang="fr-MA" dirty="0"/>
          </a:p>
        </p:txBody>
      </p:sp>
      <p:sp>
        <p:nvSpPr>
          <p:cNvPr id="4" name="Espace réservé du numéro de diapositive 3"/>
          <p:cNvSpPr>
            <a:spLocks noGrp="1"/>
          </p:cNvSpPr>
          <p:nvPr>
            <p:ph type="sldNum" sz="quarter" idx="5"/>
          </p:nvPr>
        </p:nvSpPr>
        <p:spPr/>
        <p:txBody>
          <a:bodyPr/>
          <a:lstStyle/>
          <a:p>
            <a:fld id="{0F73E0A2-0F5F-4722-B31A-E21B831FBEA0}" type="slidenum">
              <a:rPr lang="fr-FR" smtClean="0"/>
              <a:pPr/>
              <a:t>11</a:t>
            </a:fld>
            <a:endParaRPr lang="fr-FR"/>
          </a:p>
        </p:txBody>
      </p:sp>
    </p:spTree>
    <p:extLst>
      <p:ext uri="{BB962C8B-B14F-4D97-AF65-F5344CB8AC3E}">
        <p14:creationId xmlns:p14="http://schemas.microsoft.com/office/powerpoint/2010/main" val="4079516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marR="271145">
              <a:lnSpc>
                <a:spcPts val="1270"/>
              </a:lnSpc>
              <a:spcBef>
                <a:spcPts val="280"/>
              </a:spcBef>
            </a:pPr>
            <a:r>
              <a:rPr lang="fr-MA" dirty="0"/>
              <a:t>Les mesures de sécurité peuvent être classées en trois catégories: préventives, de détection et correctives. Plusieurs structures de référence en sécurité de l’information définissent une classification avec plus de catégories.</a:t>
            </a:r>
          </a:p>
          <a:p>
            <a:pPr marL="12700" marR="5080">
              <a:lnSpc>
                <a:spcPts val="1270"/>
              </a:lnSpc>
              <a:spcBef>
                <a:spcPts val="1040"/>
              </a:spcBef>
            </a:pPr>
            <a:r>
              <a:rPr lang="fr-MA" dirty="0"/>
              <a:t>Note importante: Ces différents types de mesures sont liés entre eux. Par exemple, l’établissement d’une solution antivirus est une mesure préventive pour protéger l’information contre les programmes malveillants. En même temps, elle constitue une mesure de détection quand elle détecte un virus potentiel. Elle offre également une mesure corrective quand un dossier «suspect» est mis en quarantaine ou éradiqué.</a:t>
            </a:r>
          </a:p>
        </p:txBody>
      </p:sp>
      <p:sp>
        <p:nvSpPr>
          <p:cNvPr id="4" name="Espace réservé du numéro de diapositive 3"/>
          <p:cNvSpPr>
            <a:spLocks noGrp="1"/>
          </p:cNvSpPr>
          <p:nvPr>
            <p:ph type="sldNum" sz="quarter" idx="5"/>
          </p:nvPr>
        </p:nvSpPr>
        <p:spPr/>
        <p:txBody>
          <a:bodyPr/>
          <a:lstStyle/>
          <a:p>
            <a:fld id="{0F73E0A2-0F5F-4722-B31A-E21B831FBEA0}" type="slidenum">
              <a:rPr lang="fr-FR" smtClean="0"/>
              <a:pPr/>
              <a:t>12</a:t>
            </a:fld>
            <a:endParaRPr lang="fr-FR"/>
          </a:p>
        </p:txBody>
      </p:sp>
    </p:spTree>
    <p:extLst>
      <p:ext uri="{BB962C8B-B14F-4D97-AF65-F5344CB8AC3E}">
        <p14:creationId xmlns:p14="http://schemas.microsoft.com/office/powerpoint/2010/main" val="382849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0DB726-D605-87EB-9627-2B855AB6215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3073BA4-D04A-33D6-30C6-F44F46E1A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B54679C-44F1-D166-3659-437A5BCC9E71}"/>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8CD77E0F-A971-806C-F8B5-0395ACDD77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F4F4F4-BF1D-8A89-604D-4C8D5269AE45}"/>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397286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76BDF-BF49-5CAA-43A5-05157E5DAE0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D777F8F-2E7C-7959-0F1B-4E957CCC90A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807FC0-28BB-01CD-154C-1B06A87AAE53}"/>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0F73A453-7263-280D-A16B-9FDEB87411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AD4299-1B81-4E4F-C875-861C0E08DEC1}"/>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130435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6E01D0F-44A7-55E1-E125-98A73CDF2E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2875617-2F69-9536-4597-5C67AA3A39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D43D25-8440-8704-BF1F-413C5A3D8E8C}"/>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D89ACD63-293F-046E-087E-285CE8E8F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B5644C-881A-E0FA-10EF-2652CA60AED9}"/>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2964253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493545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3E3E3E"/>
                </a:solidFill>
                <a:latin typeface="Tahoma"/>
                <a:cs typeface="Tahoma"/>
              </a:defRPr>
            </a:lvl1pPr>
          </a:lstStyle>
          <a:p>
            <a:endParaRPr/>
          </a:p>
        </p:txBody>
      </p:sp>
      <p:sp>
        <p:nvSpPr>
          <p:cNvPr id="3" name="Holder 3"/>
          <p:cNvSpPr>
            <a:spLocks noGrp="1"/>
          </p:cNvSpPr>
          <p:nvPr>
            <p:ph sz="half" idx="2"/>
          </p:nvPr>
        </p:nvSpPr>
        <p:spPr>
          <a:xfrm>
            <a:off x="701041" y="2179321"/>
            <a:ext cx="3446145" cy="249299"/>
          </a:xfrm>
          <a:prstGeom prst="rect">
            <a:avLst/>
          </a:prstGeom>
        </p:spPr>
        <p:txBody>
          <a:bodyPr wrap="square" lIns="0" tIns="0" rIns="0" bIns="0">
            <a:spAutoFit/>
          </a:bodyPr>
          <a:lstStyle>
            <a:lvl1pPr>
              <a:defRPr sz="1800" b="0" i="0">
                <a:solidFill>
                  <a:schemeClr val="bg1"/>
                </a:solidFill>
                <a:latin typeface="Verdana"/>
                <a:cs typeface="Verdana"/>
              </a:defRPr>
            </a:lvl1pPr>
          </a:lstStyle>
          <a:p>
            <a:endParaRPr/>
          </a:p>
        </p:txBody>
      </p:sp>
      <p:sp>
        <p:nvSpPr>
          <p:cNvPr id="4" name="Holder 4"/>
          <p:cNvSpPr>
            <a:spLocks noGrp="1"/>
          </p:cNvSpPr>
          <p:nvPr>
            <p:ph sz="half" idx="3"/>
          </p:nvPr>
        </p:nvSpPr>
        <p:spPr>
          <a:xfrm>
            <a:off x="6178298" y="2189990"/>
            <a:ext cx="2672079" cy="290849"/>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38841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3E3E3E"/>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12445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2DFA1-6121-B965-D08E-66BB1BCBC2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35D088-C011-A661-F93E-2BDBE112CE8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52F35E-B4E8-00A1-8F66-F9CE939FBB95}"/>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EE1D6D78-FB0B-4F7B-AB53-5FE4381DB0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19F9BAC-0489-417C-677D-FF5214229605}"/>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208617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53ACA-DC65-D566-E749-F33D35C404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43FF0AD-F708-D280-0B0D-6E39C727AF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FBA1B93-DED6-74B6-25BE-5BEC304BCE63}"/>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F73319A7-0759-A05C-035B-98C893A9CA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8FACA6-5471-5BBD-0CBD-55A46326640F}"/>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406696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FA403B-2CC9-672A-9C37-3FB3F3B2CF0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0A149EA-0414-6355-20D1-A1810B9AF9A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14ADA1F-8EE7-4B9A-DA88-124DCA364D4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D6CA138-3F9C-0E9B-4DA5-D6F739D8A7A1}"/>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6" name="Espace réservé du pied de page 5">
            <a:extLst>
              <a:ext uri="{FF2B5EF4-FFF2-40B4-BE49-F238E27FC236}">
                <a16:creationId xmlns:a16="http://schemas.microsoft.com/office/drawing/2014/main" id="{9D01B203-D376-B1FC-7EB7-405B3C4B35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8598F8-B6D7-880F-6CFC-A45698C7EB80}"/>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375829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344C65-1053-DFF9-CDEF-8416496013D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D49BE8D-BC5D-EFD1-ADB6-732C068E7B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EA4CE1C-DA7F-DC74-2070-0250999FD5F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7E665E6-ECC3-665F-D876-7B8061A18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591A0DC-D7D6-4BEE-8D52-7B47C485ECD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57E33FE-9875-F8B8-C76F-E3F02569D23A}"/>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8" name="Espace réservé du pied de page 7">
            <a:extLst>
              <a:ext uri="{FF2B5EF4-FFF2-40B4-BE49-F238E27FC236}">
                <a16:creationId xmlns:a16="http://schemas.microsoft.com/office/drawing/2014/main" id="{B5C6A3CE-73C2-0FA5-1B96-6E840A4F68F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C7B1AF9-1D6E-5E24-241F-86C9EF12519B}"/>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181390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B07E2-9037-4B5C-77E5-A177AE15E3E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995F841-12F3-FAD0-59E5-EB1621C85237}"/>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4" name="Espace réservé du pied de page 3">
            <a:extLst>
              <a:ext uri="{FF2B5EF4-FFF2-40B4-BE49-F238E27FC236}">
                <a16:creationId xmlns:a16="http://schemas.microsoft.com/office/drawing/2014/main" id="{C11BB1FB-1797-D8E7-263A-6753D67124C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410E8C8-490D-8C5C-D142-EE4AB2132C82}"/>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383245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9540092-F854-11D0-1AA0-0166CB3F518C}"/>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3" name="Espace réservé du pied de page 2">
            <a:extLst>
              <a:ext uri="{FF2B5EF4-FFF2-40B4-BE49-F238E27FC236}">
                <a16:creationId xmlns:a16="http://schemas.microsoft.com/office/drawing/2014/main" id="{219B82D8-85C4-B07F-8A33-14EF0B187B3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EB7E5AF-9DCE-4335-0887-F84625F9C2E3}"/>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10563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F97BD-7970-7F6E-3897-599B4071E8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56A0AC6-774D-5450-AC9D-B0319811B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2865D58-122A-B27D-6443-8B4C719C9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1D30E3-D7DF-D949-9602-E631D638FD2E}"/>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6" name="Espace réservé du pied de page 5">
            <a:extLst>
              <a:ext uri="{FF2B5EF4-FFF2-40B4-BE49-F238E27FC236}">
                <a16:creationId xmlns:a16="http://schemas.microsoft.com/office/drawing/2014/main" id="{6F340083-4359-48E9-06B4-1F3082D0BA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F03115-D670-0871-CAFD-5CF3CC7E3394}"/>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240647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67FA92-6A72-3A6B-FCE5-72870F0ABF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0C4560C-96A7-1ABE-BF65-940747B77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581D744-6CB1-A97B-07C9-3E055D400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B406703-4368-2C41-5B70-3F0F66914883}"/>
              </a:ext>
            </a:extLst>
          </p:cNvPr>
          <p:cNvSpPr>
            <a:spLocks noGrp="1"/>
          </p:cNvSpPr>
          <p:nvPr>
            <p:ph type="dt" sz="half" idx="10"/>
          </p:nvPr>
        </p:nvSpPr>
        <p:spPr/>
        <p:txBody>
          <a:bodyPr/>
          <a:lstStyle/>
          <a:p>
            <a:fld id="{9B50C37C-18A3-4A49-8289-1E9D301CD1ED}" type="datetimeFigureOut">
              <a:rPr lang="fr-FR" smtClean="0"/>
              <a:t>03/12/2022</a:t>
            </a:fld>
            <a:endParaRPr lang="fr-FR"/>
          </a:p>
        </p:txBody>
      </p:sp>
      <p:sp>
        <p:nvSpPr>
          <p:cNvPr id="6" name="Espace réservé du pied de page 5">
            <a:extLst>
              <a:ext uri="{FF2B5EF4-FFF2-40B4-BE49-F238E27FC236}">
                <a16:creationId xmlns:a16="http://schemas.microsoft.com/office/drawing/2014/main" id="{8C081E7D-8400-9B46-5AF2-6CA2E686A3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CB342DF-5BDD-57DF-2505-D98E6C033512}"/>
              </a:ext>
            </a:extLst>
          </p:cNvPr>
          <p:cNvSpPr>
            <a:spLocks noGrp="1"/>
          </p:cNvSpPr>
          <p:nvPr>
            <p:ph type="sldNum" sz="quarter" idx="12"/>
          </p:nvPr>
        </p:nvSpPr>
        <p:spPr/>
        <p:txBody>
          <a:bodyPr/>
          <a:lstStyle/>
          <a:p>
            <a:fld id="{03AC0EE0-4457-354C-8D92-A0404F1BB2DE}" type="slidenum">
              <a:rPr lang="fr-FR" smtClean="0"/>
              <a:t>‹N°›</a:t>
            </a:fld>
            <a:endParaRPr lang="fr-FR"/>
          </a:p>
        </p:txBody>
      </p:sp>
    </p:spTree>
    <p:extLst>
      <p:ext uri="{BB962C8B-B14F-4D97-AF65-F5344CB8AC3E}">
        <p14:creationId xmlns:p14="http://schemas.microsoft.com/office/powerpoint/2010/main" val="203598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96264BF-67BC-00C6-F1FA-BF49002C4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94C33FC-6B4C-42E5-F3BA-4B8BB2A2D3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D61C7FB-EDE7-6BDE-BD8F-136A3C772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0C37C-18A3-4A49-8289-1E9D301CD1ED}"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9E92D263-B30B-12A4-EB48-F0709FA83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C9C1C3F-BF24-E420-CBA9-9F19C8CF7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C0EE0-4457-354C-8D92-A0404F1BB2DE}" type="slidenum">
              <a:rPr lang="fr-FR" smtClean="0"/>
              <a:t>‹N°›</a:t>
            </a:fld>
            <a:endParaRPr lang="fr-FR"/>
          </a:p>
        </p:txBody>
      </p:sp>
    </p:spTree>
    <p:extLst>
      <p:ext uri="{BB962C8B-B14F-4D97-AF65-F5344CB8AC3E}">
        <p14:creationId xmlns:p14="http://schemas.microsoft.com/office/powerpoint/2010/main" val="2756610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gi-global.com/journal/international-journal-smart-security-technologies/233928" TargetMode="External"/><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gif"/><Relationship Id="rId5" Type="http://schemas.openxmlformats.org/officeDocument/2006/relationships/hyperlink" Target="mailto:yassine.maleh@ieee.org" TargetMode="External"/><Relationship Id="rId4" Type="http://schemas.openxmlformats.org/officeDocument/2006/relationships/hyperlink" Target="https://ieeeaccess.ieee.org/editorial-leadership-and-staff/associate-editor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56.png"/><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gner un rectangle à un seul coin 9"/>
          <p:cNvSpPr/>
          <p:nvPr/>
        </p:nvSpPr>
        <p:spPr>
          <a:xfrm>
            <a:off x="-24680" y="2852936"/>
            <a:ext cx="5472608" cy="843447"/>
          </a:xfrm>
          <a:prstGeom prst="snip1Rect">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latin typeface="Arial" panose="020B0604020202020204" pitchFamily="34" charset="0"/>
                <a:cs typeface="Arial" panose="020B0604020202020204" pitchFamily="34" charset="0"/>
              </a:rPr>
              <a:t>Système de management de la sécurité de l’information</a:t>
            </a:r>
          </a:p>
        </p:txBody>
      </p:sp>
      <p:sp>
        <p:nvSpPr>
          <p:cNvPr id="15" name="Rectangle 14"/>
          <p:cNvSpPr/>
          <p:nvPr/>
        </p:nvSpPr>
        <p:spPr>
          <a:xfrm>
            <a:off x="0" y="3750131"/>
            <a:ext cx="6318448" cy="830997"/>
          </a:xfrm>
          <a:prstGeom prst="rect">
            <a:avLst/>
          </a:prstGeom>
        </p:spPr>
        <p:txBody>
          <a:bodyPr wrap="square">
            <a:spAutoFit/>
          </a:bodyPr>
          <a:lstStyle/>
          <a:p>
            <a:r>
              <a:rPr lang="fr-FR" sz="2400" b="1" dirty="0">
                <a:solidFill>
                  <a:srgbClr val="002060"/>
                </a:solidFill>
                <a:latin typeface="Arial" panose="020B0604020202020204" pitchFamily="34" charset="0"/>
                <a:cs typeface="Arial" panose="020B0604020202020204" pitchFamily="34" charset="0"/>
              </a:rPr>
              <a:t>Préparation à la Certification ISO 27001 Lead </a:t>
            </a:r>
            <a:r>
              <a:rPr lang="fr-FR" sz="2400" b="1" dirty="0" err="1">
                <a:solidFill>
                  <a:srgbClr val="002060"/>
                </a:solidFill>
                <a:latin typeface="Arial" panose="020B0604020202020204" pitchFamily="34" charset="0"/>
                <a:cs typeface="Arial" panose="020B0604020202020204" pitchFamily="34" charset="0"/>
              </a:rPr>
              <a:t>Implementer</a:t>
            </a:r>
            <a:endParaRPr lang="fr-FR" sz="2400" b="1" dirty="0">
              <a:solidFill>
                <a:srgbClr val="002060"/>
              </a:solidFill>
              <a:latin typeface="Arial" panose="020B0604020202020204" pitchFamily="34" charset="0"/>
              <a:cs typeface="Arial" panose="020B0604020202020204" pitchFamily="34" charset="0"/>
            </a:endParaRPr>
          </a:p>
        </p:txBody>
      </p:sp>
      <p:cxnSp>
        <p:nvCxnSpPr>
          <p:cNvPr id="22" name="Connecteur droit 21"/>
          <p:cNvCxnSpPr/>
          <p:nvPr/>
        </p:nvCxnSpPr>
        <p:spPr>
          <a:xfrm>
            <a:off x="0" y="3696383"/>
            <a:ext cx="12192000"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pic>
        <p:nvPicPr>
          <p:cNvPr id="27" name="Picture 2" descr="Image associÃ©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2265" y="2852936"/>
            <a:ext cx="1584176" cy="16229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521068" y="4998721"/>
            <a:ext cx="4572000" cy="1815882"/>
          </a:xfrm>
          <a:prstGeom prst="rect">
            <a:avLst/>
          </a:prstGeom>
        </p:spPr>
        <p:txBody>
          <a:bodyPr>
            <a:spAutoFit/>
          </a:bodyPr>
          <a:lstStyle/>
          <a:p>
            <a:r>
              <a:rPr lang="fr-FR" sz="1600" b="1" dirty="0">
                <a:solidFill>
                  <a:srgbClr val="002060"/>
                </a:solidFill>
                <a:latin typeface="Arial" panose="020B0604020202020204" pitchFamily="34" charset="0"/>
                <a:cs typeface="Arial" panose="020B0604020202020204" pitchFamily="34" charset="0"/>
              </a:rPr>
              <a:t>YASSINE MALEH, PhD </a:t>
            </a:r>
          </a:p>
          <a:p>
            <a:r>
              <a:rPr lang="fr-FR" sz="1600" dirty="0">
                <a:latin typeface="Arial" panose="020B0604020202020204" pitchFamily="34" charset="0"/>
                <a:cs typeface="Arial" panose="020B0604020202020204" pitchFamily="34" charset="0"/>
              </a:rPr>
              <a:t>Professor of </a:t>
            </a:r>
            <a:r>
              <a:rPr lang="fr-FR" sz="1600" dirty="0" err="1">
                <a:latin typeface="Arial" panose="020B0604020202020204" pitchFamily="34" charset="0"/>
                <a:cs typeface="Arial" panose="020B0604020202020204" pitchFamily="34" charset="0"/>
              </a:rPr>
              <a:t>Cybersecurity</a:t>
            </a:r>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IEEE Senior </a:t>
            </a:r>
            <a:r>
              <a:rPr lang="fr-FR" sz="1600" dirty="0" err="1">
                <a:latin typeface="Arial" panose="020B0604020202020204" pitchFamily="34" charset="0"/>
                <a:cs typeface="Arial" panose="020B0604020202020204" pitchFamily="34" charset="0"/>
              </a:rPr>
              <a:t>Member</a:t>
            </a:r>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Editor in Chief </a:t>
            </a:r>
            <a:r>
              <a:rPr lang="fr-FR" sz="1600" dirty="0">
                <a:latin typeface="Arial" panose="020B0604020202020204" pitchFamily="34" charset="0"/>
                <a:cs typeface="Arial" panose="020B0604020202020204" pitchFamily="34" charset="0"/>
                <a:hlinkClick r:id="rId3"/>
              </a:rPr>
              <a:t>IJSS</a:t>
            </a:r>
            <a:r>
              <a:rPr lang="fr-FR" sz="1600" dirty="0">
                <a:latin typeface="Arial" panose="020B0604020202020204" pitchFamily="34" charset="0"/>
                <a:cs typeface="Arial" panose="020B0604020202020204" pitchFamily="34" charset="0"/>
              </a:rPr>
              <a:t>, IGI Global, USA</a:t>
            </a:r>
          </a:p>
          <a:p>
            <a:r>
              <a:rPr lang="fr-FR" sz="1600" dirty="0">
                <a:latin typeface="Arial" panose="020B0604020202020204" pitchFamily="34" charset="0"/>
                <a:cs typeface="Arial" panose="020B0604020202020204" pitchFamily="34" charset="0"/>
              </a:rPr>
              <a:t>Associate Editor </a:t>
            </a:r>
            <a:r>
              <a:rPr lang="fr-FR" sz="1600" dirty="0">
                <a:latin typeface="Arial" panose="020B0604020202020204" pitchFamily="34" charset="0"/>
                <a:cs typeface="Arial" panose="020B0604020202020204" pitchFamily="34" charset="0"/>
                <a:hlinkClick r:id="rId4"/>
              </a:rPr>
              <a:t>IEEE Access</a:t>
            </a:r>
            <a:r>
              <a:rPr lang="fr-FR" sz="1600" dirty="0">
                <a:latin typeface="Arial" panose="020B0604020202020204" pitchFamily="34" charset="0"/>
                <a:cs typeface="Arial" panose="020B0604020202020204" pitchFamily="34" charset="0"/>
              </a:rPr>
              <a:t>, USA</a:t>
            </a:r>
          </a:p>
          <a:p>
            <a:r>
              <a:rPr lang="fr-FR" sz="1600" dirty="0">
                <a:latin typeface="Arial" panose="020B0604020202020204" pitchFamily="34" charset="0"/>
                <a:cs typeface="Arial" panose="020B0604020202020204" pitchFamily="34" charset="0"/>
              </a:rPr>
              <a:t>ISO 27001 Lead </a:t>
            </a:r>
            <a:r>
              <a:rPr lang="fr-FR" sz="1600" dirty="0" err="1">
                <a:latin typeface="Arial" panose="020B0604020202020204" pitchFamily="34" charset="0"/>
                <a:cs typeface="Arial" panose="020B0604020202020204" pitchFamily="34" charset="0"/>
              </a:rPr>
              <a:t>auditor</a:t>
            </a:r>
            <a:r>
              <a:rPr lang="fr-FR" sz="1600" dirty="0">
                <a:latin typeface="Arial" panose="020B0604020202020204" pitchFamily="34" charset="0"/>
                <a:cs typeface="Arial" panose="020B0604020202020204" pitchFamily="34" charset="0"/>
              </a:rPr>
              <a:t>, CEH v9, ITIL V3</a:t>
            </a:r>
          </a:p>
          <a:p>
            <a:r>
              <a:rPr lang="fr-FR" sz="1600" dirty="0">
                <a:latin typeface="Arial" panose="020B0604020202020204" pitchFamily="34" charset="0"/>
                <a:cs typeface="Arial" panose="020B0604020202020204" pitchFamily="34" charset="0"/>
                <a:hlinkClick r:id="rId5"/>
              </a:rPr>
              <a:t>yassine.maleh@ieee.org</a:t>
            </a:r>
            <a:endParaRPr lang="fr-FR" sz="1600" dirty="0">
              <a:latin typeface="Arial" panose="020B0604020202020204" pitchFamily="34" charset="0"/>
              <a:cs typeface="Arial" panose="020B0604020202020204" pitchFamily="34" charset="0"/>
            </a:endParaRPr>
          </a:p>
        </p:txBody>
      </p:sp>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1624" y="5013176"/>
            <a:ext cx="1768505" cy="1768505"/>
          </a:xfrm>
          <a:prstGeom prst="rect">
            <a:avLst/>
          </a:prstGeom>
        </p:spPr>
      </p:pic>
      <p:pic>
        <p:nvPicPr>
          <p:cNvPr id="14" name="Picture 2" descr="Résultat de recherche d'images pour &quot;ENSA Khouribga&quot;&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6540" y="207846"/>
            <a:ext cx="2695575"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72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Impact</a:t>
            </a:r>
          </a:p>
        </p:txBody>
      </p:sp>
      <p:sp>
        <p:nvSpPr>
          <p:cNvPr id="5" name="Rectangle 4"/>
          <p:cNvSpPr/>
          <p:nvPr/>
        </p:nvSpPr>
        <p:spPr>
          <a:xfrm>
            <a:off x="551384" y="1016905"/>
            <a:ext cx="6042039" cy="523220"/>
          </a:xfrm>
          <a:prstGeom prst="rect">
            <a:avLst/>
          </a:prstGeom>
        </p:spPr>
        <p:txBody>
          <a:bodyPr wrap="none">
            <a:spAutoFit/>
          </a:bodyPr>
          <a:lstStyle/>
          <a:p>
            <a:r>
              <a:rPr lang="fr-FR" sz="2800" b="1" dirty="0">
                <a:solidFill>
                  <a:schemeClr val="accent2"/>
                </a:solidFill>
                <a:latin typeface="Georgia" panose="02040502050405020303" pitchFamily="18" charset="0"/>
              </a:rPr>
              <a:t>Objectifs et mesure de sécurité </a:t>
            </a:r>
            <a:endParaRPr lang="fr-FR" sz="2800" b="1" i="0" dirty="0">
              <a:solidFill>
                <a:schemeClr val="accent2"/>
              </a:solidFill>
              <a:effectLst/>
              <a:latin typeface="Georgia" panose="02040502050405020303" pitchFamily="18" charset="0"/>
            </a:endParaRPr>
          </a:p>
        </p:txBody>
      </p:sp>
      <p:pic>
        <p:nvPicPr>
          <p:cNvPr id="3" name="Image 2">
            <a:extLst>
              <a:ext uri="{FF2B5EF4-FFF2-40B4-BE49-F238E27FC236}">
                <a16:creationId xmlns:a16="http://schemas.microsoft.com/office/drawing/2014/main" id="{1F385FBA-1341-4A49-0541-CC434DDCC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903" y="1801735"/>
            <a:ext cx="4445000" cy="4216400"/>
          </a:xfrm>
          <a:prstGeom prst="rect">
            <a:avLst/>
          </a:prstGeom>
        </p:spPr>
      </p:pic>
      <p:sp>
        <p:nvSpPr>
          <p:cNvPr id="7" name="Rectangle 6">
            <a:extLst>
              <a:ext uri="{FF2B5EF4-FFF2-40B4-BE49-F238E27FC236}">
                <a16:creationId xmlns:a16="http://schemas.microsoft.com/office/drawing/2014/main" id="{DC279374-FC13-5E0A-010A-DA2B500DC102}"/>
              </a:ext>
            </a:extLst>
          </p:cNvPr>
          <p:cNvSpPr/>
          <p:nvPr/>
        </p:nvSpPr>
        <p:spPr>
          <a:xfrm>
            <a:off x="6623872" y="1540125"/>
            <a:ext cx="4872728" cy="523220"/>
          </a:xfrm>
          <a:prstGeom prst="rect">
            <a:avLst/>
          </a:prstGeom>
          <a:solidFill>
            <a:srgbClr val="797979"/>
          </a:solidFill>
          <a:ln>
            <a:solidFill>
              <a:srgbClr val="797979">
                <a:alpha val="7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latin typeface="Arial" panose="020B0604020202020204" pitchFamily="34" charset="0"/>
                <a:cs typeface="Arial" panose="020B0604020202020204" pitchFamily="34" charset="0"/>
              </a:rPr>
              <a:t>Mesure </a:t>
            </a:r>
          </a:p>
        </p:txBody>
      </p:sp>
      <p:sp>
        <p:nvSpPr>
          <p:cNvPr id="9" name="ZoneTexte 8">
            <a:extLst>
              <a:ext uri="{FF2B5EF4-FFF2-40B4-BE49-F238E27FC236}">
                <a16:creationId xmlns:a16="http://schemas.microsoft.com/office/drawing/2014/main" id="{C30E2329-F122-AE38-DA6A-7AA8029973E7}"/>
              </a:ext>
            </a:extLst>
          </p:cNvPr>
          <p:cNvSpPr txBox="1"/>
          <p:nvPr/>
        </p:nvSpPr>
        <p:spPr>
          <a:xfrm>
            <a:off x="6623872" y="2159160"/>
            <a:ext cx="4872728" cy="1200329"/>
          </a:xfrm>
          <a:prstGeom prst="rect">
            <a:avLst/>
          </a:prstGeom>
          <a:noFill/>
          <a:ln>
            <a:solidFill>
              <a:srgbClr val="797979"/>
            </a:solidFill>
          </a:ln>
        </p:spPr>
        <p:txBody>
          <a:bodyPr wrap="square" rtlCol="0">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Mesure qui modifie un risque </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Les mesures de sécurité comprennent touts les processus, politiques, dispositifs ou autres actions qui modifient un risque</a:t>
            </a:r>
          </a:p>
        </p:txBody>
      </p:sp>
      <p:sp>
        <p:nvSpPr>
          <p:cNvPr id="10" name="Rectangle 9">
            <a:extLst>
              <a:ext uri="{FF2B5EF4-FFF2-40B4-BE49-F238E27FC236}">
                <a16:creationId xmlns:a16="http://schemas.microsoft.com/office/drawing/2014/main" id="{FFF4D0EC-4AA3-167F-8460-B19F4BA8EA43}"/>
              </a:ext>
            </a:extLst>
          </p:cNvPr>
          <p:cNvSpPr/>
          <p:nvPr/>
        </p:nvSpPr>
        <p:spPr>
          <a:xfrm>
            <a:off x="6623872" y="3933056"/>
            <a:ext cx="4872728" cy="523220"/>
          </a:xfrm>
          <a:prstGeom prst="rect">
            <a:avLst/>
          </a:prstGeom>
          <a:solidFill>
            <a:srgbClr val="797979"/>
          </a:solidFill>
          <a:ln>
            <a:solidFill>
              <a:srgbClr val="797979">
                <a:alpha val="7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200" b="1" dirty="0">
                <a:latin typeface="Arial" panose="020B0604020202020204" pitchFamily="34" charset="0"/>
                <a:cs typeface="Arial" panose="020B0604020202020204" pitchFamily="34" charset="0"/>
              </a:rPr>
              <a:t>Objectif d’une mesure de sécurité</a:t>
            </a:r>
          </a:p>
        </p:txBody>
      </p:sp>
      <p:sp>
        <p:nvSpPr>
          <p:cNvPr id="11" name="ZoneTexte 10">
            <a:extLst>
              <a:ext uri="{FF2B5EF4-FFF2-40B4-BE49-F238E27FC236}">
                <a16:creationId xmlns:a16="http://schemas.microsoft.com/office/drawing/2014/main" id="{B6FD9416-3B5B-C7CA-4D6C-F9EAC009A52E}"/>
              </a:ext>
            </a:extLst>
          </p:cNvPr>
          <p:cNvSpPr txBox="1"/>
          <p:nvPr/>
        </p:nvSpPr>
        <p:spPr>
          <a:xfrm>
            <a:off x="6593423" y="4594517"/>
            <a:ext cx="4872728" cy="646331"/>
          </a:xfrm>
          <a:prstGeom prst="rect">
            <a:avLst/>
          </a:prstGeom>
          <a:noFill/>
          <a:ln>
            <a:solidFill>
              <a:srgbClr val="797979"/>
            </a:solidFill>
          </a:ln>
        </p:spPr>
        <p:txBody>
          <a:bodyPr wrap="square" rtlCol="0">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Déclaration décrivant ce qui est attendu de la mise en œuvre des mesures de sécurité</a:t>
            </a:r>
          </a:p>
        </p:txBody>
      </p:sp>
    </p:spTree>
    <p:extLst>
      <p:ext uri="{BB962C8B-B14F-4D97-AF65-F5344CB8AC3E}">
        <p14:creationId xmlns:p14="http://schemas.microsoft.com/office/powerpoint/2010/main" val="24562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Impact</a:t>
            </a:r>
          </a:p>
        </p:txBody>
      </p:sp>
      <p:sp>
        <p:nvSpPr>
          <p:cNvPr id="5" name="Rectangle 4"/>
          <p:cNvSpPr/>
          <p:nvPr/>
        </p:nvSpPr>
        <p:spPr>
          <a:xfrm>
            <a:off x="551384" y="1016905"/>
            <a:ext cx="9341019" cy="523220"/>
          </a:xfrm>
          <a:prstGeom prst="rect">
            <a:avLst/>
          </a:prstGeom>
        </p:spPr>
        <p:txBody>
          <a:bodyPr wrap="none">
            <a:spAutoFit/>
          </a:bodyPr>
          <a:lstStyle/>
          <a:p>
            <a:r>
              <a:rPr lang="fr-FR" sz="2800" b="1" dirty="0">
                <a:solidFill>
                  <a:schemeClr val="accent2"/>
                </a:solidFill>
                <a:latin typeface="Georgia" panose="02040502050405020303" pitchFamily="18" charset="0"/>
              </a:rPr>
              <a:t>Lien entre les Objectifs et les mesures de sécurité </a:t>
            </a:r>
            <a:endParaRPr lang="fr-FR" sz="2800" b="1" i="0" dirty="0">
              <a:solidFill>
                <a:schemeClr val="accent2"/>
              </a:solidFill>
              <a:effectLst/>
              <a:latin typeface="Georgia" panose="02040502050405020303" pitchFamily="18" charset="0"/>
            </a:endParaRPr>
          </a:p>
        </p:txBody>
      </p:sp>
      <p:pic>
        <p:nvPicPr>
          <p:cNvPr id="6" name="Image 5">
            <a:extLst>
              <a:ext uri="{FF2B5EF4-FFF2-40B4-BE49-F238E27FC236}">
                <a16:creationId xmlns:a16="http://schemas.microsoft.com/office/drawing/2014/main" id="{998E4A62-B223-701E-E4B4-504EB8EB9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33" y="1720318"/>
            <a:ext cx="11163934" cy="4412345"/>
          </a:xfrm>
          <a:prstGeom prst="rect">
            <a:avLst/>
          </a:prstGeom>
        </p:spPr>
      </p:pic>
    </p:spTree>
    <p:extLst>
      <p:ext uri="{BB962C8B-B14F-4D97-AF65-F5344CB8AC3E}">
        <p14:creationId xmlns:p14="http://schemas.microsoft.com/office/powerpoint/2010/main" val="250215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Mesures </a:t>
            </a:r>
          </a:p>
        </p:txBody>
      </p:sp>
      <p:sp>
        <p:nvSpPr>
          <p:cNvPr id="5" name="Rectangle 4"/>
          <p:cNvSpPr/>
          <p:nvPr/>
        </p:nvSpPr>
        <p:spPr>
          <a:xfrm>
            <a:off x="551384" y="1016905"/>
            <a:ext cx="7277954" cy="523220"/>
          </a:xfrm>
          <a:prstGeom prst="rect">
            <a:avLst/>
          </a:prstGeom>
        </p:spPr>
        <p:txBody>
          <a:bodyPr wrap="none">
            <a:spAutoFit/>
          </a:bodyPr>
          <a:lstStyle/>
          <a:p>
            <a:r>
              <a:rPr lang="fr-FR" sz="2800" b="1" dirty="0">
                <a:solidFill>
                  <a:schemeClr val="accent2"/>
                </a:solidFill>
                <a:latin typeface="Georgia" panose="02040502050405020303" pitchFamily="18" charset="0"/>
              </a:rPr>
              <a:t>Classification des mesures de sécurité </a:t>
            </a:r>
            <a:endParaRPr lang="fr-FR" sz="2800" b="1" i="0" dirty="0">
              <a:solidFill>
                <a:schemeClr val="accent2"/>
              </a:solidFill>
              <a:effectLst/>
              <a:latin typeface="Georgia" panose="02040502050405020303" pitchFamily="18" charset="0"/>
            </a:endParaRPr>
          </a:p>
        </p:txBody>
      </p:sp>
      <p:pic>
        <p:nvPicPr>
          <p:cNvPr id="3" name="Image 2">
            <a:extLst>
              <a:ext uri="{FF2B5EF4-FFF2-40B4-BE49-F238E27FC236}">
                <a16:creationId xmlns:a16="http://schemas.microsoft.com/office/drawing/2014/main" id="{D8D11291-A235-E59F-9E24-31A296709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841" y="1988840"/>
            <a:ext cx="10104318" cy="4131146"/>
          </a:xfrm>
          <a:prstGeom prst="rect">
            <a:avLst/>
          </a:prstGeom>
        </p:spPr>
      </p:pic>
    </p:spTree>
    <p:extLst>
      <p:ext uri="{BB962C8B-B14F-4D97-AF65-F5344CB8AC3E}">
        <p14:creationId xmlns:p14="http://schemas.microsoft.com/office/powerpoint/2010/main" val="1144233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Mesures </a:t>
            </a:r>
          </a:p>
        </p:txBody>
      </p:sp>
      <p:sp>
        <p:nvSpPr>
          <p:cNvPr id="5" name="Rectangle 4"/>
          <p:cNvSpPr/>
          <p:nvPr/>
        </p:nvSpPr>
        <p:spPr>
          <a:xfrm>
            <a:off x="551384" y="1016905"/>
            <a:ext cx="9296135" cy="523220"/>
          </a:xfrm>
          <a:prstGeom prst="rect">
            <a:avLst/>
          </a:prstGeom>
        </p:spPr>
        <p:txBody>
          <a:bodyPr wrap="none">
            <a:spAutoFit/>
          </a:bodyPr>
          <a:lstStyle/>
          <a:p>
            <a:r>
              <a:rPr lang="fr-FR" sz="2800" b="1" dirty="0">
                <a:solidFill>
                  <a:schemeClr val="accent2"/>
                </a:solidFill>
                <a:latin typeface="Georgia" panose="02040502050405020303" pitchFamily="18" charset="0"/>
              </a:rPr>
              <a:t>Classification des mesures de sécurité (Exemple) </a:t>
            </a:r>
            <a:endParaRPr lang="fr-FR" sz="2800" b="1" i="0" dirty="0">
              <a:solidFill>
                <a:schemeClr val="accent2"/>
              </a:solidFill>
              <a:effectLst/>
              <a:latin typeface="Georgia" panose="02040502050405020303" pitchFamily="18" charset="0"/>
            </a:endParaRPr>
          </a:p>
        </p:txBody>
      </p:sp>
      <p:pic>
        <p:nvPicPr>
          <p:cNvPr id="6" name="Image 5">
            <a:extLst>
              <a:ext uri="{FF2B5EF4-FFF2-40B4-BE49-F238E27FC236}">
                <a16:creationId xmlns:a16="http://schemas.microsoft.com/office/drawing/2014/main" id="{35A97A51-D3C7-4F25-150D-A4E78BACC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2132856"/>
            <a:ext cx="10759768" cy="4190454"/>
          </a:xfrm>
          <a:prstGeom prst="rect">
            <a:avLst/>
          </a:prstGeom>
        </p:spPr>
      </p:pic>
    </p:spTree>
    <p:extLst>
      <p:ext uri="{BB962C8B-B14F-4D97-AF65-F5344CB8AC3E}">
        <p14:creationId xmlns:p14="http://schemas.microsoft.com/office/powerpoint/2010/main" val="63214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Mesures </a:t>
            </a:r>
          </a:p>
        </p:txBody>
      </p:sp>
      <p:sp>
        <p:nvSpPr>
          <p:cNvPr id="5" name="Rectangle 4"/>
          <p:cNvSpPr/>
          <p:nvPr/>
        </p:nvSpPr>
        <p:spPr>
          <a:xfrm>
            <a:off x="551384" y="1016905"/>
            <a:ext cx="11036996" cy="523220"/>
          </a:xfrm>
          <a:prstGeom prst="rect">
            <a:avLst/>
          </a:prstGeom>
        </p:spPr>
        <p:txBody>
          <a:bodyPr wrap="none">
            <a:spAutoFit/>
          </a:bodyPr>
          <a:lstStyle/>
          <a:p>
            <a:r>
              <a:rPr lang="fr-FR" sz="2800" b="1" dirty="0">
                <a:solidFill>
                  <a:schemeClr val="accent2"/>
                </a:solidFill>
                <a:latin typeface="Georgia" panose="02040502050405020303" pitchFamily="18" charset="0"/>
              </a:rPr>
              <a:t>Relations entre les éléments de la sécurité de l’information</a:t>
            </a:r>
            <a:endParaRPr lang="fr-FR" sz="2800" b="1" i="0" dirty="0">
              <a:solidFill>
                <a:schemeClr val="accent2"/>
              </a:solidFill>
              <a:effectLst/>
              <a:latin typeface="Georgia" panose="02040502050405020303" pitchFamily="18" charset="0"/>
            </a:endParaRPr>
          </a:p>
        </p:txBody>
      </p:sp>
      <p:pic>
        <p:nvPicPr>
          <p:cNvPr id="3" name="Image 2">
            <a:extLst>
              <a:ext uri="{FF2B5EF4-FFF2-40B4-BE49-F238E27FC236}">
                <a16:creationId xmlns:a16="http://schemas.microsoft.com/office/drawing/2014/main" id="{B4DC1103-D5A5-8C65-CB75-D806C9467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668" y="2060848"/>
            <a:ext cx="8740664" cy="4423199"/>
          </a:xfrm>
          <a:prstGeom prst="rect">
            <a:avLst/>
          </a:prstGeom>
        </p:spPr>
      </p:pic>
    </p:spTree>
    <p:extLst>
      <p:ext uri="{BB962C8B-B14F-4D97-AF65-F5344CB8AC3E}">
        <p14:creationId xmlns:p14="http://schemas.microsoft.com/office/powerpoint/2010/main" val="226344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7D411EEA-A734-54AA-4D15-7A63A916E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591" y="3198263"/>
            <a:ext cx="5274320" cy="3647136"/>
          </a:xfrm>
          <a:prstGeom prst="rect">
            <a:avLst/>
          </a:prstGeom>
        </p:spPr>
      </p:pic>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
        <p:nvSpPr>
          <p:cNvPr id="4" name="ZoneTexte 3">
            <a:extLst>
              <a:ext uri="{FF2B5EF4-FFF2-40B4-BE49-F238E27FC236}">
                <a16:creationId xmlns:a16="http://schemas.microsoft.com/office/drawing/2014/main" id="{26B894A9-B23F-4212-4194-A19F7C67280C}"/>
              </a:ext>
            </a:extLst>
          </p:cNvPr>
          <p:cNvSpPr txBox="1"/>
          <p:nvPr/>
        </p:nvSpPr>
        <p:spPr>
          <a:xfrm>
            <a:off x="156842" y="847031"/>
            <a:ext cx="10225136" cy="5632311"/>
          </a:xfrm>
          <a:prstGeom prst="rect">
            <a:avLst/>
          </a:prstGeom>
          <a:noFill/>
        </p:spPr>
        <p:txBody>
          <a:bodyPr wrap="square">
            <a:spAutoFit/>
          </a:bodyPr>
          <a:lstStyle/>
          <a:p>
            <a:pPr>
              <a:lnSpc>
                <a:spcPct val="100000"/>
              </a:lnSpc>
              <a:spcBef>
                <a:spcPts val="600"/>
              </a:spcBef>
              <a:spcAft>
                <a:spcPts val="600"/>
              </a:spcAft>
            </a:pPr>
            <a:r>
              <a:rPr lang="fr-MA" b="1" dirty="0">
                <a:latin typeface="Arial" panose="020B0604020202020204" pitchFamily="34" charset="0"/>
                <a:cs typeface="Arial" panose="020B0604020202020204" pitchFamily="34" charset="0"/>
              </a:rPr>
              <a:t>Exercice 2: Classification des mesures de sécurité </a:t>
            </a:r>
          </a:p>
          <a:p>
            <a:pPr>
              <a:lnSpc>
                <a:spcPct val="100000"/>
              </a:lnSpc>
              <a:spcBef>
                <a:spcPts val="600"/>
              </a:spcBef>
              <a:spcAft>
                <a:spcPts val="600"/>
              </a:spcAft>
            </a:pPr>
            <a:r>
              <a:rPr lang="fr-MA" dirty="0">
                <a:latin typeface="Arial" panose="020B0604020202020204" pitchFamily="34" charset="0"/>
                <a:cs typeface="Arial" panose="020B0604020202020204" pitchFamily="34" charset="0"/>
              </a:rPr>
              <a:t>Pour chacune des cinq mesures suivantes, indiquez si elle est utilisée comme mesure préventive, corrective et/ou de détection; précisez si la mesure est une mesure administrative, technique, managériale ou légale. Justifiez votre réponse. </a:t>
            </a:r>
          </a:p>
          <a:p>
            <a:pPr>
              <a:lnSpc>
                <a:spcPct val="100000"/>
              </a:lnSpc>
              <a:spcBef>
                <a:spcPts val="600"/>
              </a:spcBef>
              <a:spcAft>
                <a:spcPts val="600"/>
              </a:spcAft>
            </a:pPr>
            <a:r>
              <a:rPr lang="fr-MA" b="1" i="1" dirty="0">
                <a:latin typeface="Arial" panose="020B0604020202020204" pitchFamily="34" charset="0"/>
                <a:cs typeface="Arial" panose="020B0604020202020204" pitchFamily="34" charset="0"/>
              </a:rPr>
              <a:t>Exemple: L’installation d’une clôture autour du site de l’organisme</a:t>
            </a:r>
            <a:r>
              <a:rPr lang="fr-MA" dirty="0">
                <a:latin typeface="Arial" panose="020B0604020202020204" pitchFamily="34" charset="0"/>
                <a:cs typeface="Arial" panose="020B0604020202020204" pitchFamily="34" charset="0"/>
              </a:rPr>
              <a:t>.</a:t>
            </a:r>
          </a:p>
          <a:p>
            <a:pPr>
              <a:lnSpc>
                <a:spcPct val="100000"/>
              </a:lnSpc>
              <a:spcBef>
                <a:spcPts val="600"/>
              </a:spcBef>
              <a:spcAft>
                <a:spcPts val="600"/>
              </a:spcAft>
            </a:pPr>
            <a:r>
              <a:rPr lang="fr-MA" dirty="0">
                <a:latin typeface="Arial" panose="020B0604020202020204" pitchFamily="34" charset="0"/>
                <a:cs typeface="Arial" panose="020B0604020202020204" pitchFamily="34" charset="0"/>
              </a:rPr>
              <a:t>C’est une mesure préventive qui aidera à sécuriser le site de l’organisme contre l’accès physique non autorisé. L’installation d’une clôture métallique est une mesure technique qui implique une installation matérielle. </a:t>
            </a:r>
          </a:p>
          <a:p>
            <a:pPr marL="800100" lvl="1" indent="-342900">
              <a:spcBef>
                <a:spcPts val="600"/>
              </a:spcBef>
              <a:spcAft>
                <a:spcPts val="600"/>
              </a:spcAft>
              <a:buFont typeface="+mj-lt"/>
              <a:buAutoNum type="arabicPeriod"/>
            </a:pPr>
            <a:r>
              <a:rPr lang="fr-MA" dirty="0">
                <a:latin typeface="Arial" panose="020B0604020202020204" pitchFamily="34" charset="0"/>
                <a:cs typeface="Arial" panose="020B0604020202020204" pitchFamily="34" charset="0"/>
              </a:rPr>
              <a:t>Attribution des responsabilités en matière de sécurité de l’information à chaque membre de l’organisme </a:t>
            </a:r>
          </a:p>
          <a:p>
            <a:pPr marL="800100" lvl="1" indent="-342900">
              <a:spcBef>
                <a:spcPts val="600"/>
              </a:spcBef>
              <a:spcAft>
                <a:spcPts val="600"/>
              </a:spcAft>
              <a:buFont typeface="+mj-lt"/>
              <a:buAutoNum type="arabicPeriod"/>
            </a:pPr>
            <a:r>
              <a:rPr lang="fr-MA" dirty="0">
                <a:latin typeface="Arial" panose="020B0604020202020204" pitchFamily="34" charset="0"/>
                <a:cs typeface="Arial" panose="020B0604020202020204" pitchFamily="34" charset="0"/>
              </a:rPr>
              <a:t>Mise en place d’un système d’alarme incendie </a:t>
            </a:r>
          </a:p>
          <a:p>
            <a:pPr marL="800100" lvl="1" indent="-342900">
              <a:spcBef>
                <a:spcPts val="600"/>
              </a:spcBef>
              <a:spcAft>
                <a:spcPts val="600"/>
              </a:spcAft>
              <a:buFont typeface="+mj-lt"/>
              <a:buAutoNum type="arabicPeriod"/>
            </a:pPr>
            <a:r>
              <a:rPr lang="fr-MA" dirty="0">
                <a:latin typeface="Arial" panose="020B0604020202020204" pitchFamily="34" charset="0"/>
                <a:cs typeface="Arial" panose="020B0604020202020204" pitchFamily="34" charset="0"/>
              </a:rPr>
              <a:t>Cryptage des communications électroniques </a:t>
            </a:r>
          </a:p>
          <a:p>
            <a:pPr marL="800100" lvl="1" indent="-342900">
              <a:spcBef>
                <a:spcPts val="600"/>
              </a:spcBef>
              <a:spcAft>
                <a:spcPts val="600"/>
              </a:spcAft>
              <a:buFont typeface="+mj-lt"/>
              <a:buAutoNum type="arabicPeriod"/>
            </a:pPr>
            <a:r>
              <a:rPr lang="fr-MA" dirty="0">
                <a:latin typeface="Arial" panose="020B0604020202020204" pitchFamily="34" charset="0"/>
                <a:cs typeface="Arial" panose="020B0604020202020204" pitchFamily="34" charset="0"/>
              </a:rPr>
              <a:t>Enquête sur un incident de sécurité </a:t>
            </a:r>
          </a:p>
          <a:p>
            <a:pPr marL="800100" lvl="1" indent="-342900">
              <a:spcBef>
                <a:spcPts val="600"/>
              </a:spcBef>
              <a:spcAft>
                <a:spcPts val="600"/>
              </a:spcAft>
              <a:buFont typeface="+mj-lt"/>
              <a:buAutoNum type="arabicPeriod"/>
            </a:pPr>
            <a:r>
              <a:rPr lang="fr-MA" dirty="0">
                <a:latin typeface="Arial" panose="020B0604020202020204" pitchFamily="34" charset="0"/>
                <a:cs typeface="Arial" panose="020B0604020202020204" pitchFamily="34" charset="0"/>
              </a:rPr>
              <a:t>Identification de la législation applicable </a:t>
            </a:r>
          </a:p>
          <a:p>
            <a:pPr>
              <a:lnSpc>
                <a:spcPct val="100000"/>
              </a:lnSpc>
              <a:spcBef>
                <a:spcPts val="600"/>
              </a:spcBef>
              <a:spcAft>
                <a:spcPts val="600"/>
              </a:spcAft>
            </a:pPr>
            <a:r>
              <a:rPr lang="fr-MA" b="1" dirty="0">
                <a:latin typeface="Arial" panose="020B0604020202020204" pitchFamily="34" charset="0"/>
                <a:cs typeface="Arial" panose="020B0604020202020204" pitchFamily="34" charset="0"/>
              </a:rPr>
              <a:t>Durée de l’exercice: </a:t>
            </a:r>
            <a:r>
              <a:rPr lang="fr-MA" dirty="0">
                <a:latin typeface="Arial" panose="020B0604020202020204" pitchFamily="34" charset="0"/>
                <a:cs typeface="Arial" panose="020B0604020202020204" pitchFamily="34" charset="0"/>
              </a:rPr>
              <a:t>30 minutes </a:t>
            </a:r>
          </a:p>
        </p:txBody>
      </p:sp>
    </p:spTree>
    <p:extLst>
      <p:ext uri="{BB962C8B-B14F-4D97-AF65-F5344CB8AC3E}">
        <p14:creationId xmlns:p14="http://schemas.microsoft.com/office/powerpoint/2010/main" val="1621981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62715" y="2490758"/>
            <a:ext cx="0" cy="3098483"/>
          </a:xfrm>
          <a:custGeom>
            <a:avLst/>
            <a:gdLst/>
            <a:ahLst/>
            <a:cxnLst/>
            <a:rect l="l" t="t" r="r" b="b"/>
            <a:pathLst>
              <a:path h="4131310">
                <a:moveTo>
                  <a:pt x="0" y="0"/>
                </a:moveTo>
                <a:lnTo>
                  <a:pt x="0" y="4130941"/>
                </a:lnTo>
              </a:path>
            </a:pathLst>
          </a:custGeom>
          <a:ln w="25908">
            <a:solidFill>
              <a:srgbClr val="F05A28"/>
            </a:solidFill>
          </a:ln>
        </p:spPr>
        <p:txBody>
          <a:bodyPr wrap="square" lIns="0" tIns="0" rIns="0" bIns="0" rtlCol="0"/>
          <a:lstStyle/>
          <a:p>
            <a:endParaRPr sz="1350"/>
          </a:p>
        </p:txBody>
      </p:sp>
      <p:sp>
        <p:nvSpPr>
          <p:cNvPr id="3" name="object 3"/>
          <p:cNvSpPr txBox="1"/>
          <p:nvPr/>
        </p:nvSpPr>
        <p:spPr>
          <a:xfrm>
            <a:off x="5231905" y="2422750"/>
            <a:ext cx="4392487" cy="3160737"/>
          </a:xfrm>
          <a:prstGeom prst="rect">
            <a:avLst/>
          </a:prstGeom>
        </p:spPr>
        <p:txBody>
          <a:bodyPr vert="horz" wrap="square" lIns="0" tIns="0" rIns="0" bIns="0" rtlCol="0">
            <a:spAutoFit/>
          </a:bodyPr>
          <a:lstStyle/>
          <a:p>
            <a:pPr marL="295275" marR="3810" indent="-285750">
              <a:lnSpc>
                <a:spcPct val="162500"/>
              </a:lnSpc>
              <a:buFont typeface="Wingdings" panose="05000000000000000000" pitchFamily="2" charset="2"/>
              <a:buChar char="§"/>
            </a:pPr>
            <a:r>
              <a:rPr lang="fr-FR" spc="188" dirty="0">
                <a:solidFill>
                  <a:srgbClr val="3E3E3E"/>
                </a:solidFill>
                <a:latin typeface="Arial" panose="020B0604020202020204" pitchFamily="34" charset="0"/>
                <a:cs typeface="Arial" panose="020B0604020202020204" pitchFamily="34" charset="0"/>
              </a:rPr>
              <a:t>La liste des mesures de sécurité nécessaires</a:t>
            </a:r>
          </a:p>
          <a:p>
            <a:pPr marL="295275" marR="3810" indent="-285750">
              <a:lnSpc>
                <a:spcPct val="162500"/>
              </a:lnSpc>
              <a:buFont typeface="Wingdings" panose="05000000000000000000" pitchFamily="2" charset="2"/>
              <a:buChar char="§"/>
            </a:pPr>
            <a:r>
              <a:rPr lang="fr-FR" spc="188" dirty="0">
                <a:solidFill>
                  <a:srgbClr val="3E3E3E"/>
                </a:solidFill>
                <a:latin typeface="Arial" panose="020B0604020202020204" pitchFamily="34" charset="0"/>
                <a:cs typeface="Arial" panose="020B0604020202020204" pitchFamily="34" charset="0"/>
              </a:rPr>
              <a:t>La justification de leur insertion</a:t>
            </a:r>
          </a:p>
          <a:p>
            <a:pPr marL="295275" marR="3810" indent="-285750">
              <a:lnSpc>
                <a:spcPct val="162500"/>
              </a:lnSpc>
              <a:buFont typeface="Wingdings" panose="05000000000000000000" pitchFamily="2" charset="2"/>
              <a:buChar char="§"/>
            </a:pPr>
            <a:r>
              <a:rPr lang="fr-FR" spc="188" dirty="0">
                <a:solidFill>
                  <a:srgbClr val="3E3E3E"/>
                </a:solidFill>
                <a:latin typeface="Arial" panose="020B0604020202020204" pitchFamily="34" charset="0"/>
                <a:cs typeface="Arial" panose="020B0604020202020204" pitchFamily="34" charset="0"/>
              </a:rPr>
              <a:t>Le fait qu’elles soient mises en œuvre ou non</a:t>
            </a:r>
          </a:p>
          <a:p>
            <a:pPr marL="295275" marR="3810" indent="-285750">
              <a:lnSpc>
                <a:spcPct val="162500"/>
              </a:lnSpc>
              <a:buFont typeface="Wingdings" panose="05000000000000000000" pitchFamily="2" charset="2"/>
              <a:buChar char="§"/>
            </a:pPr>
            <a:r>
              <a:rPr lang="fr-FR" spc="188" dirty="0">
                <a:solidFill>
                  <a:srgbClr val="3E3E3E"/>
                </a:solidFill>
                <a:latin typeface="Arial" panose="020B0604020202020204" pitchFamily="34" charset="0"/>
                <a:cs typeface="Arial" panose="020B0604020202020204" pitchFamily="34" charset="0"/>
              </a:rPr>
              <a:t>La justification de l’exclusion de mesures de l’annexe A</a:t>
            </a:r>
            <a:endParaRPr dirty="0">
              <a:latin typeface="Arial" panose="020B0604020202020204" pitchFamily="34" charset="0"/>
              <a:cs typeface="Arial" panose="020B0604020202020204" pitchFamily="34" charset="0"/>
            </a:endParaRPr>
          </a:p>
        </p:txBody>
      </p:sp>
      <p:sp>
        <p:nvSpPr>
          <p:cNvPr id="5" name="object 5"/>
          <p:cNvSpPr/>
          <p:nvPr/>
        </p:nvSpPr>
        <p:spPr>
          <a:xfrm>
            <a:off x="2041780" y="2558767"/>
            <a:ext cx="2376296" cy="2983229"/>
          </a:xfrm>
          <a:prstGeom prst="rect">
            <a:avLst/>
          </a:prstGeom>
          <a:blipFill>
            <a:blip r:embed="rId3" cstate="print"/>
            <a:stretch>
              <a:fillRect/>
            </a:stretch>
          </a:blipFill>
        </p:spPr>
        <p:txBody>
          <a:bodyPr wrap="square" lIns="0" tIns="0" rIns="0" bIns="0" rtlCol="0"/>
          <a:lstStyle/>
          <a:p>
            <a:endParaRPr sz="1350"/>
          </a:p>
        </p:txBody>
      </p:sp>
      <p:sp>
        <p:nvSpPr>
          <p:cNvPr id="7" name="Rectangle 6"/>
          <p:cNvSpPr/>
          <p:nvPr/>
        </p:nvSpPr>
        <p:spPr>
          <a:xfrm>
            <a:off x="407368" y="1174519"/>
            <a:ext cx="5219121" cy="523220"/>
          </a:xfrm>
          <a:prstGeom prst="rect">
            <a:avLst/>
          </a:prstGeom>
        </p:spPr>
        <p:txBody>
          <a:bodyPr wrap="none">
            <a:spAutoFit/>
          </a:bodyPr>
          <a:lstStyle/>
          <a:p>
            <a:r>
              <a:rPr lang="fr-FR" sz="2800" dirty="0" err="1">
                <a:latin typeface="Arial" panose="020B0604020202020204" pitchFamily="34" charset="0"/>
                <a:cs typeface="Arial" panose="020B0604020202020204" pitchFamily="34" charset="0"/>
              </a:rPr>
              <a:t>Statement</a:t>
            </a:r>
            <a:r>
              <a:rPr lang="fr-FR" sz="2800" dirty="0">
                <a:latin typeface="Arial" panose="020B0604020202020204" pitchFamily="34" charset="0"/>
                <a:cs typeface="Arial" panose="020B0604020202020204" pitchFamily="34" charset="0"/>
              </a:rPr>
              <a:t> of </a:t>
            </a:r>
            <a:r>
              <a:rPr lang="fr-FR" sz="2800" dirty="0" err="1">
                <a:latin typeface="Arial" panose="020B0604020202020204" pitchFamily="34" charset="0"/>
                <a:cs typeface="Arial" panose="020B0604020202020204" pitchFamily="34" charset="0"/>
              </a:rPr>
              <a:t>Applicability</a:t>
            </a: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SoA</a:t>
            </a:r>
            <a:r>
              <a:rPr lang="fr-FR" sz="2800" dirty="0">
                <a:latin typeface="Arial" panose="020B0604020202020204" pitchFamily="34" charset="0"/>
                <a:cs typeface="Arial" panose="020B0604020202020204" pitchFamily="34" charset="0"/>
              </a:rPr>
              <a:t>)</a:t>
            </a:r>
          </a:p>
        </p:txBody>
      </p:sp>
      <p:sp>
        <p:nvSpPr>
          <p:cNvPr id="9" name="Rectangle 8"/>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248130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695400" y="1624375"/>
            <a:ext cx="10771834" cy="4969181"/>
          </a:xfrm>
          <a:prstGeom prst="rect">
            <a:avLst/>
          </a:prstGeom>
        </p:spPr>
      </p:pic>
      <p:sp>
        <p:nvSpPr>
          <p:cNvPr id="7" name="Rectangle 6"/>
          <p:cNvSpPr/>
          <p:nvPr/>
        </p:nvSpPr>
        <p:spPr>
          <a:xfrm>
            <a:off x="1703512" y="5013176"/>
            <a:ext cx="7272808" cy="144016"/>
          </a:xfrm>
          <a:prstGeom prst="rect">
            <a:avLst/>
          </a:prstGeom>
          <a:noFill/>
          <a:ln w="28575">
            <a:solidFill>
              <a:srgbClr val="FA36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Rectangle 7"/>
          <p:cNvSpPr/>
          <p:nvPr/>
        </p:nvSpPr>
        <p:spPr>
          <a:xfrm>
            <a:off x="551384" y="914080"/>
            <a:ext cx="5940472" cy="523220"/>
          </a:xfrm>
          <a:prstGeom prst="rect">
            <a:avLst/>
          </a:prstGeom>
        </p:spPr>
        <p:txBody>
          <a:bodyPr wrap="none">
            <a:spAutoFit/>
          </a:bodyPr>
          <a:lstStyle/>
          <a:p>
            <a:r>
              <a:rPr lang="fr-FR" sz="2800" dirty="0" err="1">
                <a:latin typeface="Arial" panose="020B0604020202020204" pitchFamily="34" charset="0"/>
                <a:cs typeface="Arial" panose="020B0604020202020204" pitchFamily="34" charset="0"/>
              </a:rPr>
              <a:t>Statement</a:t>
            </a:r>
            <a:r>
              <a:rPr lang="fr-FR" sz="2800" dirty="0">
                <a:latin typeface="Arial" panose="020B0604020202020204" pitchFamily="34" charset="0"/>
                <a:cs typeface="Arial" panose="020B0604020202020204" pitchFamily="34" charset="0"/>
              </a:rPr>
              <a:t> of </a:t>
            </a:r>
            <a:r>
              <a:rPr lang="fr-FR" sz="2800" dirty="0" err="1">
                <a:latin typeface="Arial" panose="020B0604020202020204" pitchFamily="34" charset="0"/>
                <a:cs typeface="Arial" panose="020B0604020202020204" pitchFamily="34" charset="0"/>
              </a:rPr>
              <a:t>Applicability</a:t>
            </a:r>
            <a:r>
              <a:rPr lang="fr-FR" sz="2800" dirty="0">
                <a:latin typeface="Arial" panose="020B0604020202020204" pitchFamily="34" charset="0"/>
                <a:cs typeface="Arial" panose="020B0604020202020204" pitchFamily="34" charset="0"/>
              </a:rPr>
              <a:t> (Exemple)</a:t>
            </a:r>
          </a:p>
        </p:txBody>
      </p:sp>
      <p:sp>
        <p:nvSpPr>
          <p:cNvPr id="9" name="Rectangle 8"/>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288661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62715" y="2036255"/>
            <a:ext cx="0" cy="3098483"/>
          </a:xfrm>
          <a:custGeom>
            <a:avLst/>
            <a:gdLst/>
            <a:ahLst/>
            <a:cxnLst/>
            <a:rect l="l" t="t" r="r" b="b"/>
            <a:pathLst>
              <a:path h="4131310">
                <a:moveTo>
                  <a:pt x="0" y="0"/>
                </a:moveTo>
                <a:lnTo>
                  <a:pt x="0" y="4130941"/>
                </a:lnTo>
              </a:path>
            </a:pathLst>
          </a:custGeom>
          <a:ln w="25908">
            <a:solidFill>
              <a:srgbClr val="F05A28"/>
            </a:solidFill>
          </a:ln>
        </p:spPr>
        <p:txBody>
          <a:bodyPr wrap="square" lIns="0" tIns="0" rIns="0" bIns="0" rtlCol="0"/>
          <a:lstStyle/>
          <a:p>
            <a:endParaRPr sz="1350"/>
          </a:p>
        </p:txBody>
      </p:sp>
      <p:sp>
        <p:nvSpPr>
          <p:cNvPr id="3" name="object 3"/>
          <p:cNvSpPr txBox="1"/>
          <p:nvPr/>
        </p:nvSpPr>
        <p:spPr>
          <a:xfrm>
            <a:off x="5303912" y="2325767"/>
            <a:ext cx="4536504" cy="2154436"/>
          </a:xfrm>
          <a:prstGeom prst="rect">
            <a:avLst/>
          </a:prstGeom>
        </p:spPr>
        <p:txBody>
          <a:bodyPr vert="horz" wrap="square" lIns="0" tIns="0" rIns="0" bIns="0" rtlCol="0">
            <a:spAutoFit/>
          </a:bodyPr>
          <a:lstStyle/>
          <a:p>
            <a:pPr marL="9525"/>
            <a:r>
              <a:rPr lang="fr-FR" sz="2000" spc="169" dirty="0">
                <a:solidFill>
                  <a:srgbClr val="F15B2A"/>
                </a:solidFill>
                <a:latin typeface="Arial" panose="020B0604020202020204" pitchFamily="34" charset="0"/>
                <a:cs typeface="Arial" panose="020B0604020202020204" pitchFamily="34" charset="0"/>
              </a:rPr>
              <a:t>Documents obligatoires</a:t>
            </a:r>
          </a:p>
          <a:p>
            <a:pPr marL="352425" indent="-342900">
              <a:buFont typeface="Wingdings" panose="05000000000000000000" pitchFamily="2" charset="2"/>
              <a:buChar char="§"/>
            </a:pPr>
            <a:r>
              <a:rPr lang="fr-FR" sz="2000" spc="169" dirty="0">
                <a:latin typeface="Arial" panose="020B0604020202020204" pitchFamily="34" charset="0"/>
                <a:cs typeface="Arial" panose="020B0604020202020204" pitchFamily="34" charset="0"/>
              </a:rPr>
              <a:t>Procédures</a:t>
            </a:r>
          </a:p>
          <a:p>
            <a:pPr marL="352425" indent="-342900">
              <a:buFont typeface="Wingdings" panose="05000000000000000000" pitchFamily="2" charset="2"/>
              <a:buChar char="§"/>
            </a:pPr>
            <a:r>
              <a:rPr lang="fr-FR" sz="2000" spc="169" dirty="0">
                <a:latin typeface="Arial" panose="020B0604020202020204" pitchFamily="34" charset="0"/>
                <a:cs typeface="Arial" panose="020B0604020202020204" pitchFamily="34" charset="0"/>
              </a:rPr>
              <a:t>Politiques</a:t>
            </a:r>
          </a:p>
          <a:p>
            <a:pPr marL="352425" indent="-342900">
              <a:buFont typeface="Wingdings" panose="05000000000000000000" pitchFamily="2" charset="2"/>
              <a:buChar char="§"/>
            </a:pPr>
            <a:endParaRPr lang="fr-FR" sz="2000" spc="169" dirty="0">
              <a:latin typeface="Arial" panose="020B0604020202020204" pitchFamily="34" charset="0"/>
              <a:cs typeface="Arial" panose="020B0604020202020204" pitchFamily="34" charset="0"/>
            </a:endParaRPr>
          </a:p>
          <a:p>
            <a:pPr marL="9525"/>
            <a:r>
              <a:rPr lang="fr-FR" sz="2000" spc="169" dirty="0">
                <a:solidFill>
                  <a:srgbClr val="F15B2A"/>
                </a:solidFill>
                <a:latin typeface="Arial" panose="020B0604020202020204" pitchFamily="34" charset="0"/>
                <a:cs typeface="Arial" panose="020B0604020202020204" pitchFamily="34" charset="0"/>
              </a:rPr>
              <a:t>Registres obligatoires</a:t>
            </a:r>
          </a:p>
          <a:p>
            <a:pPr marL="352425" indent="-342900">
              <a:buFont typeface="Wingdings" panose="05000000000000000000" pitchFamily="2" charset="2"/>
              <a:buChar char="§"/>
            </a:pPr>
            <a:r>
              <a:rPr lang="fr-FR" sz="2000" spc="169" dirty="0">
                <a:latin typeface="Arial" panose="020B0604020202020204" pitchFamily="34" charset="0"/>
                <a:cs typeface="Arial" panose="020B0604020202020204" pitchFamily="34" charset="0"/>
              </a:rPr>
              <a:t>Rapport d’audit interne</a:t>
            </a:r>
          </a:p>
          <a:p>
            <a:pPr marL="352425" indent="-342900">
              <a:buFont typeface="Wingdings" panose="05000000000000000000" pitchFamily="2" charset="2"/>
              <a:buChar char="§"/>
            </a:pPr>
            <a:r>
              <a:rPr lang="fr-FR" sz="2000" spc="169" dirty="0">
                <a:latin typeface="Arial" panose="020B0604020202020204" pitchFamily="34" charset="0"/>
                <a:cs typeface="Arial" panose="020B0604020202020204" pitchFamily="34" charset="0"/>
              </a:rPr>
              <a:t>Rapport des actions corrigés </a:t>
            </a:r>
            <a:endParaRPr sz="2000" dirty="0">
              <a:latin typeface="Arial" panose="020B0604020202020204" pitchFamily="34" charset="0"/>
              <a:cs typeface="Arial" panose="020B0604020202020204" pitchFamily="34" charset="0"/>
            </a:endParaRPr>
          </a:p>
        </p:txBody>
      </p:sp>
      <p:sp>
        <p:nvSpPr>
          <p:cNvPr id="5" name="object 5"/>
          <p:cNvSpPr/>
          <p:nvPr/>
        </p:nvSpPr>
        <p:spPr>
          <a:xfrm>
            <a:off x="2173226" y="2523746"/>
            <a:ext cx="2084831" cy="1748789"/>
          </a:xfrm>
          <a:prstGeom prst="rect">
            <a:avLst/>
          </a:prstGeom>
          <a:blipFill>
            <a:blip r:embed="rId3" cstate="print"/>
            <a:stretch>
              <a:fillRect/>
            </a:stretch>
          </a:blipFill>
        </p:spPr>
        <p:txBody>
          <a:bodyPr wrap="square" lIns="0" tIns="0" rIns="0" bIns="0" rtlCol="0"/>
          <a:lstStyle/>
          <a:p>
            <a:endParaRPr sz="1350"/>
          </a:p>
        </p:txBody>
      </p:sp>
      <p:sp>
        <p:nvSpPr>
          <p:cNvPr id="8" name="Rectangle 7"/>
          <p:cNvSpPr/>
          <p:nvPr/>
        </p:nvSpPr>
        <p:spPr>
          <a:xfrm>
            <a:off x="479376" y="1156974"/>
            <a:ext cx="3143809" cy="523220"/>
          </a:xfrm>
          <a:prstGeom prst="rect">
            <a:avLst/>
          </a:prstGeom>
        </p:spPr>
        <p:txBody>
          <a:bodyPr wrap="none">
            <a:spAutoFit/>
          </a:bodyPr>
          <a:lstStyle/>
          <a:p>
            <a:r>
              <a:rPr lang="fr-FR" sz="2800" dirty="0">
                <a:latin typeface="Arial" panose="020B0604020202020204" pitchFamily="34" charset="0"/>
                <a:cs typeface="Arial" panose="020B0604020202020204" pitchFamily="34" charset="0"/>
              </a:rPr>
              <a:t>Documents exigés</a:t>
            </a:r>
          </a:p>
        </p:txBody>
      </p:sp>
      <p:sp>
        <p:nvSpPr>
          <p:cNvPr id="9" name="Rectangle 8"/>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388088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655840" y="6309320"/>
            <a:ext cx="3544777" cy="276999"/>
          </a:xfrm>
          <a:prstGeom prst="rect">
            <a:avLst/>
          </a:prstGeom>
        </p:spPr>
        <p:txBody>
          <a:bodyPr vert="horz" wrap="square" lIns="0" tIns="0" rIns="0" bIns="0" rtlCol="0">
            <a:spAutoFit/>
          </a:bodyPr>
          <a:lstStyle/>
          <a:p>
            <a:pPr marL="9525"/>
            <a:r>
              <a:rPr b="1" spc="-172" dirty="0">
                <a:solidFill>
                  <a:srgbClr val="F05A28"/>
                </a:solidFill>
                <a:latin typeface="Arial" panose="020B0604020202020204" pitchFamily="34" charset="0"/>
                <a:cs typeface="Arial" panose="020B0604020202020204" pitchFamily="34" charset="0"/>
              </a:rPr>
              <a:t>1</a:t>
            </a:r>
            <a:r>
              <a:rPr b="1" spc="217" dirty="0">
                <a:solidFill>
                  <a:srgbClr val="F05A28"/>
                </a:solidFill>
                <a:latin typeface="Arial" panose="020B0604020202020204" pitchFamily="34" charset="0"/>
                <a:cs typeface="Arial" panose="020B0604020202020204" pitchFamily="34" charset="0"/>
              </a:rPr>
              <a:t>6</a:t>
            </a:r>
            <a:r>
              <a:rPr b="1" spc="105" dirty="0">
                <a:solidFill>
                  <a:srgbClr val="F05A28"/>
                </a:solidFill>
                <a:latin typeface="Arial" panose="020B0604020202020204" pitchFamily="34" charset="0"/>
                <a:cs typeface="Arial" panose="020B0604020202020204" pitchFamily="34" charset="0"/>
              </a:rPr>
              <a:t> </a:t>
            </a:r>
            <a:r>
              <a:rPr b="1" spc="236" dirty="0">
                <a:solidFill>
                  <a:srgbClr val="F05A28"/>
                </a:solidFill>
                <a:latin typeface="Arial" panose="020B0604020202020204" pitchFamily="34" charset="0"/>
                <a:cs typeface="Arial" panose="020B0604020202020204" pitchFamily="34" charset="0"/>
              </a:rPr>
              <a:t>Do</a:t>
            </a:r>
            <a:r>
              <a:rPr b="1" spc="172" dirty="0">
                <a:solidFill>
                  <a:srgbClr val="F05A28"/>
                </a:solidFill>
                <a:latin typeface="Arial" panose="020B0604020202020204" pitchFamily="34" charset="0"/>
                <a:cs typeface="Arial" panose="020B0604020202020204" pitchFamily="34" charset="0"/>
              </a:rPr>
              <a:t>c</a:t>
            </a:r>
            <a:r>
              <a:rPr b="1" spc="143" dirty="0">
                <a:solidFill>
                  <a:srgbClr val="F05A28"/>
                </a:solidFill>
                <a:latin typeface="Arial" panose="020B0604020202020204" pitchFamily="34" charset="0"/>
                <a:cs typeface="Arial" panose="020B0604020202020204" pitchFamily="34" charset="0"/>
              </a:rPr>
              <a:t>u</a:t>
            </a:r>
            <a:r>
              <a:rPr b="1" spc="191" dirty="0">
                <a:solidFill>
                  <a:srgbClr val="F05A28"/>
                </a:solidFill>
                <a:latin typeface="Arial" panose="020B0604020202020204" pitchFamily="34" charset="0"/>
                <a:cs typeface="Arial" panose="020B0604020202020204" pitchFamily="34" charset="0"/>
              </a:rPr>
              <a:t>me</a:t>
            </a:r>
            <a:r>
              <a:rPr b="1" spc="131" dirty="0">
                <a:solidFill>
                  <a:srgbClr val="F05A28"/>
                </a:solidFill>
                <a:latin typeface="Arial" panose="020B0604020202020204" pitchFamily="34" charset="0"/>
                <a:cs typeface="Arial" panose="020B0604020202020204" pitchFamily="34" charset="0"/>
              </a:rPr>
              <a:t>n</a:t>
            </a:r>
            <a:r>
              <a:rPr b="1" spc="101" dirty="0">
                <a:solidFill>
                  <a:srgbClr val="F05A28"/>
                </a:solidFill>
                <a:latin typeface="Arial" panose="020B0604020202020204" pitchFamily="34" charset="0"/>
                <a:cs typeface="Arial" panose="020B0604020202020204" pitchFamily="34" charset="0"/>
              </a:rPr>
              <a:t>t</a:t>
            </a:r>
            <a:r>
              <a:rPr b="1" spc="161" dirty="0">
                <a:solidFill>
                  <a:srgbClr val="F05A28"/>
                </a:solidFill>
                <a:latin typeface="Arial" panose="020B0604020202020204" pitchFamily="34" charset="0"/>
                <a:cs typeface="Arial" panose="020B0604020202020204" pitchFamily="34" charset="0"/>
              </a:rPr>
              <a:t>s</a:t>
            </a:r>
            <a:r>
              <a:rPr lang="fr-FR" b="1" spc="161" dirty="0">
                <a:solidFill>
                  <a:srgbClr val="F05A28"/>
                </a:solidFill>
                <a:latin typeface="Arial" panose="020B0604020202020204" pitchFamily="34" charset="0"/>
                <a:cs typeface="Arial" panose="020B0604020202020204" pitchFamily="34" charset="0"/>
              </a:rPr>
              <a:t> obligatoires</a:t>
            </a:r>
            <a:endParaRPr b="1" dirty="0">
              <a:latin typeface="Arial" panose="020B0604020202020204" pitchFamily="34" charset="0"/>
              <a:cs typeface="Arial" panose="020B0604020202020204" pitchFamily="34" charset="0"/>
            </a:endParaRPr>
          </a:p>
        </p:txBody>
      </p:sp>
      <p:sp>
        <p:nvSpPr>
          <p:cNvPr id="6" name="Rectangle 5"/>
          <p:cNvSpPr/>
          <p:nvPr/>
        </p:nvSpPr>
        <p:spPr>
          <a:xfrm>
            <a:off x="479376" y="956758"/>
            <a:ext cx="3945311" cy="523220"/>
          </a:xfrm>
          <a:prstGeom prst="rect">
            <a:avLst/>
          </a:prstGeom>
        </p:spPr>
        <p:txBody>
          <a:bodyPr wrap="none">
            <a:spAutoFit/>
          </a:bodyPr>
          <a:lstStyle/>
          <a:p>
            <a:r>
              <a:rPr lang="fr-FR" sz="2800" dirty="0">
                <a:latin typeface="Arial" panose="020B0604020202020204" pitchFamily="34" charset="0"/>
                <a:cs typeface="Arial" panose="020B0604020202020204" pitchFamily="34" charset="0"/>
              </a:rPr>
              <a:t>Documents obligatoires</a:t>
            </a:r>
          </a:p>
        </p:txBody>
      </p:sp>
      <p:graphicFrame>
        <p:nvGraphicFramePr>
          <p:cNvPr id="10" name="object 3"/>
          <p:cNvGraphicFramePr>
            <a:graphicFrameLocks noGrp="1"/>
          </p:cNvGraphicFramePr>
          <p:nvPr/>
        </p:nvGraphicFramePr>
        <p:xfrm>
          <a:off x="1775520" y="1700808"/>
          <a:ext cx="8476618" cy="4309315"/>
        </p:xfrm>
        <a:graphic>
          <a:graphicData uri="http://schemas.openxmlformats.org/drawingml/2006/table">
            <a:tbl>
              <a:tblPr firstRow="1" bandRow="1">
                <a:tableStyleId>{2D5ABB26-0587-4C30-8999-92F81FD0307C}</a:tableStyleId>
              </a:tblPr>
              <a:tblGrid>
                <a:gridCol w="244067">
                  <a:extLst>
                    <a:ext uri="{9D8B030D-6E8A-4147-A177-3AD203B41FA5}">
                      <a16:colId xmlns:a16="http://schemas.microsoft.com/office/drawing/2014/main" val="20000"/>
                    </a:ext>
                  </a:extLst>
                </a:gridCol>
                <a:gridCol w="2429750">
                  <a:extLst>
                    <a:ext uri="{9D8B030D-6E8A-4147-A177-3AD203B41FA5}">
                      <a16:colId xmlns:a16="http://schemas.microsoft.com/office/drawing/2014/main" val="20001"/>
                    </a:ext>
                  </a:extLst>
                </a:gridCol>
                <a:gridCol w="1160553">
                  <a:extLst>
                    <a:ext uri="{9D8B030D-6E8A-4147-A177-3AD203B41FA5}">
                      <a16:colId xmlns:a16="http://schemas.microsoft.com/office/drawing/2014/main" val="20002"/>
                    </a:ext>
                  </a:extLst>
                </a:gridCol>
                <a:gridCol w="575176">
                  <a:extLst>
                    <a:ext uri="{9D8B030D-6E8A-4147-A177-3AD203B41FA5}">
                      <a16:colId xmlns:a16="http://schemas.microsoft.com/office/drawing/2014/main" val="20003"/>
                    </a:ext>
                  </a:extLst>
                </a:gridCol>
                <a:gridCol w="344668">
                  <a:extLst>
                    <a:ext uri="{9D8B030D-6E8A-4147-A177-3AD203B41FA5}">
                      <a16:colId xmlns:a16="http://schemas.microsoft.com/office/drawing/2014/main" val="20004"/>
                    </a:ext>
                  </a:extLst>
                </a:gridCol>
                <a:gridCol w="2700876">
                  <a:extLst>
                    <a:ext uri="{9D8B030D-6E8A-4147-A177-3AD203B41FA5}">
                      <a16:colId xmlns:a16="http://schemas.microsoft.com/office/drawing/2014/main" val="20005"/>
                    </a:ext>
                  </a:extLst>
                </a:gridCol>
                <a:gridCol w="1021528">
                  <a:extLst>
                    <a:ext uri="{9D8B030D-6E8A-4147-A177-3AD203B41FA5}">
                      <a16:colId xmlns:a16="http://schemas.microsoft.com/office/drawing/2014/main" val="20006"/>
                    </a:ext>
                  </a:extLst>
                </a:gridCol>
              </a:tblGrid>
              <a:tr h="454465">
                <a:tc>
                  <a:txBody>
                    <a:bodyPr/>
                    <a:lstStyle/>
                    <a:p>
                      <a:pPr marL="85090">
                        <a:lnSpc>
                          <a:spcPct val="100000"/>
                        </a:lnSpc>
                      </a:pPr>
                      <a:r>
                        <a:rPr sz="1600" dirty="0">
                          <a:solidFill>
                            <a:srgbClr val="FFFFFF"/>
                          </a:solidFill>
                          <a:latin typeface="Arial" panose="020B0604020202020204" pitchFamily="34" charset="0"/>
                          <a:cs typeface="Arial" panose="020B0604020202020204" pitchFamily="34" charset="0"/>
                        </a:rPr>
                        <a:t>#</a:t>
                      </a:r>
                      <a:endParaRPr sz="1600" dirty="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05A28"/>
                    </a:solidFill>
                  </a:tcPr>
                </a:tc>
                <a:tc>
                  <a:txBody>
                    <a:bodyPr/>
                    <a:lstStyle/>
                    <a:p>
                      <a:pPr marL="85090">
                        <a:lnSpc>
                          <a:spcPct val="100000"/>
                        </a:lnSpc>
                      </a:pPr>
                      <a:r>
                        <a:rPr sz="1600" spc="40" dirty="0">
                          <a:solidFill>
                            <a:srgbClr val="FFFFFF"/>
                          </a:solidFill>
                          <a:latin typeface="Arial" panose="020B0604020202020204" pitchFamily="34" charset="0"/>
                          <a:cs typeface="Arial" panose="020B0604020202020204" pitchFamily="34" charset="0"/>
                        </a:rPr>
                        <a:t>D</a:t>
                      </a:r>
                      <a:r>
                        <a:rPr sz="1600" spc="35" dirty="0">
                          <a:solidFill>
                            <a:srgbClr val="FFFFFF"/>
                          </a:solidFill>
                          <a:latin typeface="Arial" panose="020B0604020202020204" pitchFamily="34" charset="0"/>
                          <a:cs typeface="Arial" panose="020B0604020202020204" pitchFamily="34" charset="0"/>
                        </a:rPr>
                        <a:t>oc</a:t>
                      </a:r>
                      <a:r>
                        <a:rPr sz="1600" spc="40" dirty="0">
                          <a:solidFill>
                            <a:srgbClr val="FFFFFF"/>
                          </a:solidFill>
                          <a:latin typeface="Arial" panose="020B0604020202020204" pitchFamily="34" charset="0"/>
                          <a:cs typeface="Arial" panose="020B0604020202020204" pitchFamily="34" charset="0"/>
                        </a:rPr>
                        <a:t>u</a:t>
                      </a:r>
                      <a:r>
                        <a:rPr sz="1600" spc="30" dirty="0">
                          <a:solidFill>
                            <a:srgbClr val="FFFFFF"/>
                          </a:solidFill>
                          <a:latin typeface="Arial" panose="020B0604020202020204" pitchFamily="34" charset="0"/>
                          <a:cs typeface="Arial" panose="020B0604020202020204" pitchFamily="34" charset="0"/>
                        </a:rPr>
                        <a:t>m</a:t>
                      </a:r>
                      <a:r>
                        <a:rPr sz="1600" spc="35" dirty="0">
                          <a:solidFill>
                            <a:srgbClr val="FFFFFF"/>
                          </a:solidFill>
                          <a:latin typeface="Arial" panose="020B0604020202020204" pitchFamily="34" charset="0"/>
                          <a:cs typeface="Arial" panose="020B0604020202020204" pitchFamily="34" charset="0"/>
                        </a:rPr>
                        <a:t>e</a:t>
                      </a:r>
                      <a:r>
                        <a:rPr sz="1600" spc="40" dirty="0">
                          <a:solidFill>
                            <a:srgbClr val="FFFFFF"/>
                          </a:solidFill>
                          <a:latin typeface="Arial" panose="020B0604020202020204" pitchFamily="34" charset="0"/>
                          <a:cs typeface="Arial" panose="020B0604020202020204" pitchFamily="34" charset="0"/>
                        </a:rPr>
                        <a:t>nt</a:t>
                      </a:r>
                      <a:endParaRPr sz="160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05A28"/>
                    </a:solidFill>
                  </a:tcPr>
                </a:tc>
                <a:tc>
                  <a:txBody>
                    <a:bodyPr/>
                    <a:lstStyle/>
                    <a:p>
                      <a:pPr marL="84455">
                        <a:lnSpc>
                          <a:spcPct val="100000"/>
                        </a:lnSpc>
                      </a:pPr>
                      <a:r>
                        <a:rPr sz="1600" spc="40" dirty="0">
                          <a:solidFill>
                            <a:srgbClr val="FFFFFF"/>
                          </a:solidFill>
                          <a:latin typeface="Arial" panose="020B0604020202020204" pitchFamily="34" charset="0"/>
                          <a:cs typeface="Arial" panose="020B0604020202020204" pitchFamily="34" charset="0"/>
                        </a:rPr>
                        <a:t>Cl</a:t>
                      </a:r>
                      <a:r>
                        <a:rPr sz="1600" spc="35" dirty="0">
                          <a:solidFill>
                            <a:srgbClr val="FFFFFF"/>
                          </a:solidFill>
                          <a:latin typeface="Arial" panose="020B0604020202020204" pitchFamily="34" charset="0"/>
                          <a:cs typeface="Arial" panose="020B0604020202020204" pitchFamily="34" charset="0"/>
                        </a:rPr>
                        <a:t>a</a:t>
                      </a:r>
                      <a:r>
                        <a:rPr sz="1600" spc="40" dirty="0">
                          <a:solidFill>
                            <a:srgbClr val="FFFFFF"/>
                          </a:solidFill>
                          <a:latin typeface="Arial" panose="020B0604020202020204" pitchFamily="34" charset="0"/>
                          <a:cs typeface="Arial" panose="020B0604020202020204" pitchFamily="34" charset="0"/>
                        </a:rPr>
                        <a:t>use</a:t>
                      </a:r>
                      <a:endParaRPr sz="1600">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38100">
                      <a:solidFill>
                        <a:srgbClr val="FFFFFF"/>
                      </a:solidFill>
                      <a:prstDash val="solid"/>
                    </a:lnB>
                    <a:solidFill>
                      <a:srgbClr val="F05A28"/>
                    </a:solidFill>
                  </a:tcPr>
                </a:tc>
                <a:tc>
                  <a:txBody>
                    <a:bodyPr/>
                    <a:lstStyle/>
                    <a:p>
                      <a:endParaRPr sz="1600">
                        <a:latin typeface="Arial" panose="020B0604020202020204" pitchFamily="34" charset="0"/>
                        <a:cs typeface="Arial" panose="020B0604020202020204" pitchFamily="34" charset="0"/>
                      </a:endParaRPr>
                    </a:p>
                  </a:txBody>
                  <a:tcPr marL="0" marR="0" marT="0" marB="0">
                    <a:lnR w="12700">
                      <a:solidFill>
                        <a:srgbClr val="FFFFFF"/>
                      </a:solidFill>
                      <a:prstDash val="solid"/>
                    </a:lnR>
                    <a:lnT w="12700">
                      <a:solidFill>
                        <a:srgbClr val="FFFFFF"/>
                      </a:solidFill>
                      <a:prstDash val="solid"/>
                    </a:lnT>
                    <a:lnB w="38100">
                      <a:solidFill>
                        <a:srgbClr val="FFFFFF"/>
                      </a:solidFill>
                      <a:prstDash val="solid"/>
                    </a:lnB>
                  </a:tcPr>
                </a:tc>
                <a:tc>
                  <a:txBody>
                    <a:bodyPr/>
                    <a:lstStyle/>
                    <a:p>
                      <a:pPr marL="84455">
                        <a:lnSpc>
                          <a:spcPct val="100000"/>
                        </a:lnSpc>
                      </a:pPr>
                      <a:r>
                        <a:rPr sz="1600" dirty="0">
                          <a:solidFill>
                            <a:srgbClr val="FFFFFF"/>
                          </a:solidFill>
                          <a:latin typeface="Arial" panose="020B0604020202020204" pitchFamily="34" charset="0"/>
                          <a:cs typeface="Arial" panose="020B0604020202020204" pitchFamily="34" charset="0"/>
                        </a:rPr>
                        <a:t>#</a:t>
                      </a:r>
                      <a:endParaRPr sz="160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05A28"/>
                    </a:solidFill>
                  </a:tcPr>
                </a:tc>
                <a:tc>
                  <a:txBody>
                    <a:bodyPr/>
                    <a:lstStyle/>
                    <a:p>
                      <a:pPr marL="84455">
                        <a:lnSpc>
                          <a:spcPct val="100000"/>
                        </a:lnSpc>
                      </a:pPr>
                      <a:r>
                        <a:rPr sz="1600" spc="40" dirty="0">
                          <a:solidFill>
                            <a:srgbClr val="FFFFFF"/>
                          </a:solidFill>
                          <a:latin typeface="Arial" panose="020B0604020202020204" pitchFamily="34" charset="0"/>
                          <a:cs typeface="Arial" panose="020B0604020202020204" pitchFamily="34" charset="0"/>
                        </a:rPr>
                        <a:t>D</a:t>
                      </a:r>
                      <a:r>
                        <a:rPr sz="1600" spc="35" dirty="0">
                          <a:solidFill>
                            <a:srgbClr val="FFFFFF"/>
                          </a:solidFill>
                          <a:latin typeface="Arial" panose="020B0604020202020204" pitchFamily="34" charset="0"/>
                          <a:cs typeface="Arial" panose="020B0604020202020204" pitchFamily="34" charset="0"/>
                        </a:rPr>
                        <a:t>oc</a:t>
                      </a:r>
                      <a:r>
                        <a:rPr sz="1600" spc="40" dirty="0">
                          <a:solidFill>
                            <a:srgbClr val="FFFFFF"/>
                          </a:solidFill>
                          <a:latin typeface="Arial" panose="020B0604020202020204" pitchFamily="34" charset="0"/>
                          <a:cs typeface="Arial" panose="020B0604020202020204" pitchFamily="34" charset="0"/>
                        </a:rPr>
                        <a:t>u</a:t>
                      </a:r>
                      <a:r>
                        <a:rPr sz="1600" spc="30" dirty="0">
                          <a:solidFill>
                            <a:srgbClr val="FFFFFF"/>
                          </a:solidFill>
                          <a:latin typeface="Arial" panose="020B0604020202020204" pitchFamily="34" charset="0"/>
                          <a:cs typeface="Arial" panose="020B0604020202020204" pitchFamily="34" charset="0"/>
                        </a:rPr>
                        <a:t>m</a:t>
                      </a:r>
                      <a:r>
                        <a:rPr sz="1600" spc="35" dirty="0">
                          <a:solidFill>
                            <a:srgbClr val="FFFFFF"/>
                          </a:solidFill>
                          <a:latin typeface="Arial" panose="020B0604020202020204" pitchFamily="34" charset="0"/>
                          <a:cs typeface="Arial" panose="020B0604020202020204" pitchFamily="34" charset="0"/>
                        </a:rPr>
                        <a:t>e</a:t>
                      </a:r>
                      <a:r>
                        <a:rPr sz="1600" spc="40" dirty="0">
                          <a:solidFill>
                            <a:srgbClr val="FFFFFF"/>
                          </a:solidFill>
                          <a:latin typeface="Arial" panose="020B0604020202020204" pitchFamily="34" charset="0"/>
                          <a:cs typeface="Arial" panose="020B0604020202020204" pitchFamily="34" charset="0"/>
                        </a:rPr>
                        <a:t>nt</a:t>
                      </a:r>
                      <a:endParaRPr sz="160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05A28"/>
                    </a:solidFill>
                  </a:tcPr>
                </a:tc>
                <a:tc>
                  <a:txBody>
                    <a:bodyPr/>
                    <a:lstStyle/>
                    <a:p>
                      <a:pPr marL="85090">
                        <a:lnSpc>
                          <a:spcPct val="100000"/>
                        </a:lnSpc>
                      </a:pPr>
                      <a:r>
                        <a:rPr sz="1600" spc="40" dirty="0">
                          <a:solidFill>
                            <a:srgbClr val="FFFFFF"/>
                          </a:solidFill>
                          <a:latin typeface="Arial" panose="020B0604020202020204" pitchFamily="34" charset="0"/>
                          <a:cs typeface="Arial" panose="020B0604020202020204" pitchFamily="34" charset="0"/>
                        </a:rPr>
                        <a:t>Cl</a:t>
                      </a:r>
                      <a:r>
                        <a:rPr sz="1600" spc="35" dirty="0">
                          <a:solidFill>
                            <a:srgbClr val="FFFFFF"/>
                          </a:solidFill>
                          <a:latin typeface="Arial" panose="020B0604020202020204" pitchFamily="34" charset="0"/>
                          <a:cs typeface="Arial" panose="020B0604020202020204" pitchFamily="34" charset="0"/>
                        </a:rPr>
                        <a:t>a</a:t>
                      </a:r>
                      <a:r>
                        <a:rPr sz="1600" spc="40" dirty="0">
                          <a:solidFill>
                            <a:srgbClr val="FFFFFF"/>
                          </a:solidFill>
                          <a:latin typeface="Arial" panose="020B0604020202020204" pitchFamily="34" charset="0"/>
                          <a:cs typeface="Arial" panose="020B0604020202020204" pitchFamily="34" charset="0"/>
                        </a:rPr>
                        <a:t>use</a:t>
                      </a:r>
                      <a:endParaRPr sz="160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05A28"/>
                    </a:solidFill>
                  </a:tcPr>
                </a:tc>
                <a:extLst>
                  <a:ext uri="{0D108BD9-81ED-4DB2-BD59-A6C34878D82A}">
                    <a16:rowId xmlns:a16="http://schemas.microsoft.com/office/drawing/2014/main" val="10000"/>
                  </a:ext>
                </a:extLst>
              </a:tr>
              <a:tr h="429542">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1</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S</a:t>
                      </a:r>
                      <a:r>
                        <a:rPr sz="1400" spc="-15"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ope</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9D1CD"/>
                    </a:solidFill>
                  </a:tcPr>
                </a:tc>
                <a:tc>
                  <a:txBody>
                    <a:bodyPr/>
                    <a:lstStyle/>
                    <a:p>
                      <a:pPr algn="ctr">
                        <a:lnSpc>
                          <a:spcPct val="100000"/>
                        </a:lnSpc>
                      </a:pPr>
                      <a:r>
                        <a:rPr sz="1400" spc="-5" dirty="0">
                          <a:solidFill>
                            <a:schemeClr val="tx1"/>
                          </a:solidFill>
                          <a:latin typeface="Arial" panose="020B0604020202020204" pitchFamily="34" charset="0"/>
                          <a:cs typeface="Arial" panose="020B0604020202020204" pitchFamily="34" charset="0"/>
                        </a:rPr>
                        <a:t>4</a:t>
                      </a:r>
                      <a:r>
                        <a:rPr sz="1400" dirty="0">
                          <a:solidFill>
                            <a:schemeClr val="tx1"/>
                          </a:solidFill>
                          <a:latin typeface="Arial" panose="020B0604020202020204" pitchFamily="34" charset="0"/>
                          <a:cs typeface="Arial" panose="020B0604020202020204" pitchFamily="34" charset="0"/>
                        </a:rPr>
                        <a:t>.3</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T w="38100">
                      <a:solidFill>
                        <a:srgbClr val="FFFFFF"/>
                      </a:solidFill>
                      <a:prstDash val="solid"/>
                    </a:lnT>
                    <a:lnB w="12700">
                      <a:solidFill>
                        <a:srgbClr val="FFFFFF"/>
                      </a:solidFill>
                      <a:prstDash val="solid"/>
                    </a:lnB>
                    <a:solidFill>
                      <a:srgbClr val="F9D1CD"/>
                    </a:solidFill>
                  </a:tcPr>
                </a:tc>
                <a:tc>
                  <a:txBody>
                    <a:bodyPr/>
                    <a:lstStyle/>
                    <a:p>
                      <a:endParaRPr sz="1400">
                        <a:solidFill>
                          <a:schemeClr val="tx1"/>
                        </a:solidFill>
                        <a:latin typeface="Arial" panose="020B0604020202020204" pitchFamily="34" charset="0"/>
                        <a:cs typeface="Arial" panose="020B0604020202020204" pitchFamily="34" charset="0"/>
                      </a:endParaRPr>
                    </a:p>
                  </a:txBody>
                  <a:tcPr marL="0" marR="0" marT="0" marB="0">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marL="29209" algn="ctr">
                        <a:lnSpc>
                          <a:spcPct val="100000"/>
                        </a:lnSpc>
                      </a:pPr>
                      <a:r>
                        <a:rPr sz="1400" dirty="0">
                          <a:solidFill>
                            <a:schemeClr val="tx1"/>
                          </a:solidFill>
                          <a:latin typeface="Arial" panose="020B0604020202020204" pitchFamily="34" charset="0"/>
                          <a:cs typeface="Arial" panose="020B0604020202020204" pitchFamily="34" charset="0"/>
                        </a:rPr>
                        <a:t>9</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400" spc="-25" dirty="0">
                          <a:solidFill>
                            <a:schemeClr val="tx1"/>
                          </a:solidFill>
                          <a:latin typeface="Arial" panose="020B0604020202020204" pitchFamily="34" charset="0"/>
                          <a:cs typeface="Arial" panose="020B0604020202020204" pitchFamily="34" charset="0"/>
                        </a:rPr>
                        <a:t>A</a:t>
                      </a:r>
                      <a:r>
                        <a:rPr sz="1400" spc="-15" dirty="0">
                          <a:solidFill>
                            <a:schemeClr val="tx1"/>
                          </a:solidFill>
                          <a:latin typeface="Arial" panose="020B0604020202020204" pitchFamily="34" charset="0"/>
                          <a:cs typeface="Arial" panose="020B0604020202020204" pitchFamily="34" charset="0"/>
                        </a:rPr>
                        <a:t>cc</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ptable</a:t>
                      </a:r>
                      <a:r>
                        <a:rPr sz="1400" spc="6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use</a:t>
                      </a:r>
                      <a:r>
                        <a:rPr sz="1400" spc="9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of</a:t>
                      </a:r>
                      <a:r>
                        <a:rPr sz="1400" spc="8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a:t>
                      </a:r>
                      <a:r>
                        <a:rPr sz="1400" spc="-15" dirty="0">
                          <a:solidFill>
                            <a:schemeClr val="tx1"/>
                          </a:solidFill>
                          <a:latin typeface="Arial" panose="020B0604020202020204" pitchFamily="34" charset="0"/>
                          <a:cs typeface="Arial" panose="020B0604020202020204" pitchFamily="34" charset="0"/>
                        </a:rPr>
                        <a:t>s</a:t>
                      </a:r>
                      <a:r>
                        <a:rPr sz="1400" dirty="0">
                          <a:solidFill>
                            <a:schemeClr val="tx1"/>
                          </a:solidFill>
                          <a:latin typeface="Arial" panose="020B0604020202020204" pitchFamily="34" charset="0"/>
                          <a:cs typeface="Arial" panose="020B0604020202020204" pitchFamily="34" charset="0"/>
                        </a:rPr>
                        <a:t>s</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ts</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9D1CD"/>
                    </a:solidFill>
                  </a:tcPr>
                </a:tc>
                <a:tc>
                  <a:txBody>
                    <a:bodyPr/>
                    <a:lstStyle/>
                    <a:p>
                      <a:pPr marL="369570">
                        <a:lnSpc>
                          <a:spcPct val="100000"/>
                        </a:lnSpc>
                      </a:pPr>
                      <a:r>
                        <a:rPr sz="1400" dirty="0">
                          <a:solidFill>
                            <a:schemeClr val="tx1"/>
                          </a:solidFill>
                          <a:latin typeface="Arial" panose="020B0604020202020204" pitchFamily="34" charset="0"/>
                          <a:cs typeface="Arial" panose="020B0604020202020204" pitchFamily="34" charset="0"/>
                        </a:rPr>
                        <a:t>A8</a:t>
                      </a:r>
                      <a:r>
                        <a:rPr sz="1400" spc="-60" dirty="0">
                          <a:solidFill>
                            <a:schemeClr val="tx1"/>
                          </a:solidFill>
                          <a:latin typeface="Arial" panose="020B0604020202020204" pitchFamily="34" charset="0"/>
                          <a:cs typeface="Arial" panose="020B0604020202020204" pitchFamily="34" charset="0"/>
                        </a:rPr>
                        <a:t>.</a:t>
                      </a:r>
                      <a:r>
                        <a:rPr sz="1400" dirty="0">
                          <a:solidFill>
                            <a:schemeClr val="tx1"/>
                          </a:solidFill>
                          <a:latin typeface="Arial" panose="020B0604020202020204" pitchFamily="34" charset="0"/>
                          <a:cs typeface="Arial" panose="020B0604020202020204" pitchFamily="34" charset="0"/>
                        </a:rPr>
                        <a:t>1.3</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9D1CD"/>
                    </a:solidFill>
                  </a:tcPr>
                </a:tc>
                <a:extLst>
                  <a:ext uri="{0D108BD9-81ED-4DB2-BD59-A6C34878D82A}">
                    <a16:rowId xmlns:a16="http://schemas.microsoft.com/office/drawing/2014/main" val="10001"/>
                  </a:ext>
                </a:extLst>
              </a:tr>
              <a:tr h="442004">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2</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Poli</a:t>
                      </a:r>
                      <a:r>
                        <a:rPr sz="1400" spc="-5"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y</a:t>
                      </a:r>
                      <a:r>
                        <a:rPr sz="1400" spc="4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&amp;</a:t>
                      </a:r>
                      <a:r>
                        <a:rPr sz="1400" spc="9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Obj</a:t>
                      </a:r>
                      <a:r>
                        <a:rPr sz="1400" spc="-5" dirty="0">
                          <a:solidFill>
                            <a:schemeClr val="tx1"/>
                          </a:solidFill>
                          <a:latin typeface="Arial" panose="020B0604020202020204" pitchFamily="34" charset="0"/>
                          <a:cs typeface="Arial" panose="020B0604020202020204" pitchFamily="34" charset="0"/>
                        </a:rPr>
                        <a:t>ec</a:t>
                      </a:r>
                      <a:r>
                        <a:rPr sz="1400" dirty="0">
                          <a:solidFill>
                            <a:schemeClr val="tx1"/>
                          </a:solidFill>
                          <a:latin typeface="Arial" panose="020B0604020202020204" pitchFamily="34" charset="0"/>
                          <a:cs typeface="Arial" panose="020B0604020202020204" pitchFamily="34" charset="0"/>
                        </a:rPr>
                        <a:t>ti</a:t>
                      </a:r>
                      <a:r>
                        <a:rPr sz="1400" spc="-30" dirty="0">
                          <a:solidFill>
                            <a:schemeClr val="tx1"/>
                          </a:solidFill>
                          <a:latin typeface="Arial" panose="020B0604020202020204" pitchFamily="34" charset="0"/>
                          <a:cs typeface="Arial" panose="020B0604020202020204" pitchFamily="34" charset="0"/>
                        </a:rPr>
                        <a:t>v</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s</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342265">
                        <a:lnSpc>
                          <a:spcPct val="100000"/>
                        </a:lnSpc>
                      </a:pPr>
                      <a:r>
                        <a:rPr sz="1400" spc="-5" dirty="0">
                          <a:solidFill>
                            <a:schemeClr val="tx1"/>
                          </a:solidFill>
                          <a:latin typeface="Arial" panose="020B0604020202020204" pitchFamily="34" charset="0"/>
                          <a:cs typeface="Arial" panose="020B0604020202020204" pitchFamily="34" charset="0"/>
                        </a:rPr>
                        <a:t>5</a:t>
                      </a:r>
                      <a:r>
                        <a:rPr sz="1400" dirty="0">
                          <a:solidFill>
                            <a:schemeClr val="tx1"/>
                          </a:solidFill>
                          <a:latin typeface="Arial" panose="020B0604020202020204" pitchFamily="34" charset="0"/>
                          <a:cs typeface="Arial" panose="020B0604020202020204" pitchFamily="34" charset="0"/>
                        </a:rPr>
                        <a:t>.2</a:t>
                      </a:r>
                      <a:r>
                        <a:rPr sz="1400" spc="9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&amp;</a:t>
                      </a:r>
                      <a:r>
                        <a:rPr sz="1400" spc="9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6.2</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CEAE8"/>
                    </a:solidFill>
                  </a:tcPr>
                </a:tc>
                <a:tc>
                  <a:txBody>
                    <a:bodyPr/>
                    <a:lstStyle/>
                    <a:p>
                      <a:endParaRPr sz="1400">
                        <a:solidFill>
                          <a:schemeClr val="tx1"/>
                        </a:solidFill>
                        <a:latin typeface="Arial" panose="020B0604020202020204" pitchFamily="34" charset="0"/>
                        <a:cs typeface="Arial" panose="020B0604020202020204" pitchFamily="34" charset="0"/>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10489">
                        <a:lnSpc>
                          <a:spcPct val="100000"/>
                        </a:lnSpc>
                      </a:pPr>
                      <a:r>
                        <a:rPr sz="1400" dirty="0">
                          <a:solidFill>
                            <a:schemeClr val="tx1"/>
                          </a:solidFill>
                          <a:latin typeface="Arial" panose="020B0604020202020204" pitchFamily="34" charset="0"/>
                          <a:cs typeface="Arial" panose="020B0604020202020204" pitchFamily="34" charset="0"/>
                        </a:rPr>
                        <a:t>10</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400" spc="-25" dirty="0">
                          <a:solidFill>
                            <a:schemeClr val="tx1"/>
                          </a:solidFill>
                          <a:latin typeface="Arial" panose="020B0604020202020204" pitchFamily="34" charset="0"/>
                          <a:cs typeface="Arial" panose="020B0604020202020204" pitchFamily="34" charset="0"/>
                        </a:rPr>
                        <a:t>A</a:t>
                      </a:r>
                      <a:r>
                        <a:rPr sz="1400" spc="-15" dirty="0">
                          <a:solidFill>
                            <a:schemeClr val="tx1"/>
                          </a:solidFill>
                          <a:latin typeface="Arial" panose="020B0604020202020204" pitchFamily="34" charset="0"/>
                          <a:cs typeface="Arial" panose="020B0604020202020204" pitchFamily="34" charset="0"/>
                        </a:rPr>
                        <a:t>cc</a:t>
                      </a:r>
                      <a:r>
                        <a:rPr sz="1400" spc="-5" dirty="0">
                          <a:solidFill>
                            <a:schemeClr val="tx1"/>
                          </a:solidFill>
                          <a:latin typeface="Arial" panose="020B0604020202020204" pitchFamily="34" charset="0"/>
                          <a:cs typeface="Arial" panose="020B0604020202020204" pitchFamily="34" charset="0"/>
                        </a:rPr>
                        <a:t>e</a:t>
                      </a:r>
                      <a:r>
                        <a:rPr sz="1400" spc="-15" dirty="0">
                          <a:solidFill>
                            <a:schemeClr val="tx1"/>
                          </a:solidFill>
                          <a:latin typeface="Arial" panose="020B0604020202020204" pitchFamily="34" charset="0"/>
                          <a:cs typeface="Arial" panose="020B0604020202020204" pitchFamily="34" charset="0"/>
                        </a:rPr>
                        <a:t>s</a:t>
                      </a:r>
                      <a:r>
                        <a:rPr sz="1400" dirty="0">
                          <a:solidFill>
                            <a:schemeClr val="tx1"/>
                          </a:solidFill>
                          <a:latin typeface="Arial" panose="020B0604020202020204" pitchFamily="34" charset="0"/>
                          <a:cs typeface="Arial" panose="020B0604020202020204" pitchFamily="34" charset="0"/>
                        </a:rPr>
                        <a:t>s</a:t>
                      </a:r>
                      <a:r>
                        <a:rPr sz="1400" spc="85" dirty="0">
                          <a:solidFill>
                            <a:schemeClr val="tx1"/>
                          </a:solidFill>
                          <a:latin typeface="Arial" panose="020B0604020202020204" pitchFamily="34" charset="0"/>
                          <a:cs typeface="Arial" panose="020B0604020202020204" pitchFamily="34" charset="0"/>
                        </a:rPr>
                        <a:t> </a:t>
                      </a:r>
                      <a:r>
                        <a:rPr sz="1400" spc="-10"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ont</a:t>
                      </a:r>
                      <a:r>
                        <a:rPr sz="1400" spc="-30"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ol</a:t>
                      </a:r>
                      <a:r>
                        <a:rPr sz="1400" spc="8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Poli</a:t>
                      </a:r>
                      <a:r>
                        <a:rPr sz="1400" spc="-5"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y</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1270" algn="ctr">
                        <a:lnSpc>
                          <a:spcPct val="100000"/>
                        </a:lnSpc>
                      </a:pPr>
                      <a:r>
                        <a:rPr sz="1200" dirty="0">
                          <a:solidFill>
                            <a:schemeClr val="tx1"/>
                          </a:solidFill>
                          <a:latin typeface="Arial" panose="020B0604020202020204" pitchFamily="34" charset="0"/>
                          <a:cs typeface="Arial" panose="020B0604020202020204" pitchFamily="34" charset="0"/>
                        </a:rPr>
                        <a:t>A</a:t>
                      </a:r>
                      <a:r>
                        <a:rPr sz="1200" spc="-5" dirty="0">
                          <a:solidFill>
                            <a:schemeClr val="tx1"/>
                          </a:solidFill>
                          <a:latin typeface="Arial" panose="020B0604020202020204" pitchFamily="34" charset="0"/>
                          <a:cs typeface="Arial" panose="020B0604020202020204" pitchFamily="34" charset="0"/>
                        </a:rPr>
                        <a:t>9</a:t>
                      </a:r>
                      <a:r>
                        <a:rPr sz="1200" dirty="0">
                          <a:solidFill>
                            <a:schemeClr val="tx1"/>
                          </a:solidFill>
                          <a:latin typeface="Arial" panose="020B0604020202020204" pitchFamily="34" charset="0"/>
                          <a:cs typeface="Arial" panose="020B0604020202020204" pitchFamily="34" charset="0"/>
                        </a:rPr>
                        <a:t>.</a:t>
                      </a:r>
                      <a:r>
                        <a:rPr sz="1200" spc="-10" dirty="0">
                          <a:solidFill>
                            <a:schemeClr val="tx1"/>
                          </a:solidFill>
                          <a:latin typeface="Arial" panose="020B0604020202020204" pitchFamily="34" charset="0"/>
                          <a:cs typeface="Arial" panose="020B0604020202020204" pitchFamily="34" charset="0"/>
                        </a:rPr>
                        <a:t>1</a:t>
                      </a:r>
                      <a:r>
                        <a:rPr sz="1200" dirty="0">
                          <a:solidFill>
                            <a:schemeClr val="tx1"/>
                          </a:solidFill>
                          <a:latin typeface="Arial" panose="020B0604020202020204" pitchFamily="34" charset="0"/>
                          <a:cs typeface="Arial" panose="020B0604020202020204" pitchFamily="34" charset="0"/>
                        </a:rPr>
                        <a:t>.1</a:t>
                      </a:r>
                      <a:endParaRPr sz="12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2"/>
                  </a:ext>
                </a:extLst>
              </a:tr>
              <a:tr h="508606">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3</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isk</a:t>
                      </a:r>
                      <a:r>
                        <a:rPr sz="1400" spc="8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a:t>
                      </a:r>
                      <a:r>
                        <a:rPr sz="1400" spc="-15" dirty="0">
                          <a:solidFill>
                            <a:schemeClr val="tx1"/>
                          </a:solidFill>
                          <a:latin typeface="Arial" panose="020B0604020202020204" pitchFamily="34" charset="0"/>
                          <a:cs typeface="Arial" panose="020B0604020202020204" pitchFamily="34" charset="0"/>
                        </a:rPr>
                        <a:t>s</a:t>
                      </a:r>
                      <a:r>
                        <a:rPr sz="1400" dirty="0">
                          <a:solidFill>
                            <a:schemeClr val="tx1"/>
                          </a:solidFill>
                          <a:latin typeface="Arial" panose="020B0604020202020204" pitchFamily="34" charset="0"/>
                          <a:cs typeface="Arial" panose="020B0604020202020204" pitchFamily="34" charset="0"/>
                        </a:rPr>
                        <a:t>s</a:t>
                      </a:r>
                      <a:r>
                        <a:rPr sz="1400" spc="-5" dirty="0">
                          <a:solidFill>
                            <a:schemeClr val="tx1"/>
                          </a:solidFill>
                          <a:latin typeface="Arial" panose="020B0604020202020204" pitchFamily="34" charset="0"/>
                          <a:cs typeface="Arial" panose="020B0604020202020204" pitchFamily="34" charset="0"/>
                        </a:rPr>
                        <a:t>e</a:t>
                      </a:r>
                      <a:r>
                        <a:rPr sz="1400" spc="-15" dirty="0">
                          <a:solidFill>
                            <a:schemeClr val="tx1"/>
                          </a:solidFill>
                          <a:latin typeface="Arial" panose="020B0604020202020204" pitchFamily="34" charset="0"/>
                          <a:cs typeface="Arial" panose="020B0604020202020204" pitchFamily="34" charset="0"/>
                        </a:rPr>
                        <a:t>s</a:t>
                      </a:r>
                      <a:r>
                        <a:rPr sz="1400" dirty="0">
                          <a:solidFill>
                            <a:schemeClr val="tx1"/>
                          </a:solidFill>
                          <a:latin typeface="Arial" panose="020B0604020202020204" pitchFamily="34" charset="0"/>
                          <a:cs typeface="Arial" panose="020B0604020202020204" pitchFamily="34" charset="0"/>
                        </a:rPr>
                        <a:t>sm</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nt</a:t>
                      </a:r>
                      <a:r>
                        <a:rPr sz="1400" spc="10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M</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thodology</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algn="ctr">
                        <a:lnSpc>
                          <a:spcPct val="100000"/>
                        </a:lnSpc>
                      </a:pPr>
                      <a:r>
                        <a:rPr sz="1400" dirty="0">
                          <a:solidFill>
                            <a:schemeClr val="tx1"/>
                          </a:solidFill>
                          <a:latin typeface="Arial" panose="020B0604020202020204" pitchFamily="34" charset="0"/>
                          <a:cs typeface="Arial" panose="020B0604020202020204" pitchFamily="34" charset="0"/>
                        </a:rPr>
                        <a:t>6</a:t>
                      </a:r>
                      <a:r>
                        <a:rPr sz="1400" spc="-60" dirty="0">
                          <a:solidFill>
                            <a:schemeClr val="tx1"/>
                          </a:solidFill>
                          <a:latin typeface="Arial" panose="020B0604020202020204" pitchFamily="34" charset="0"/>
                          <a:cs typeface="Arial" panose="020B0604020202020204" pitchFamily="34" charset="0"/>
                        </a:rPr>
                        <a:t>.</a:t>
                      </a:r>
                      <a:r>
                        <a:rPr sz="1400" dirty="0">
                          <a:solidFill>
                            <a:schemeClr val="tx1"/>
                          </a:solidFill>
                          <a:latin typeface="Arial" panose="020B0604020202020204" pitchFamily="34" charset="0"/>
                          <a:cs typeface="Arial" panose="020B0604020202020204" pitchFamily="34" charset="0"/>
                        </a:rPr>
                        <a:t>1.2</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9D1CD"/>
                    </a:solidFill>
                  </a:tcPr>
                </a:tc>
                <a:tc>
                  <a:txBody>
                    <a:bodyPr/>
                    <a:lstStyle/>
                    <a:p>
                      <a:endParaRPr sz="1400">
                        <a:solidFill>
                          <a:schemeClr val="tx1"/>
                        </a:solidFill>
                        <a:latin typeface="Arial" panose="020B0604020202020204" pitchFamily="34" charset="0"/>
                        <a:cs typeface="Arial" panose="020B0604020202020204" pitchFamily="34" charset="0"/>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gn="ctr">
                        <a:lnSpc>
                          <a:spcPct val="100000"/>
                        </a:lnSpc>
                      </a:pPr>
                      <a:r>
                        <a:rPr sz="1400" dirty="0">
                          <a:solidFill>
                            <a:schemeClr val="tx1"/>
                          </a:solidFill>
                          <a:latin typeface="Arial" panose="020B0604020202020204" pitchFamily="34" charset="0"/>
                          <a:cs typeface="Arial" panose="020B0604020202020204" pitchFamily="34" charset="0"/>
                        </a:rPr>
                        <a:t>11</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Op</a:t>
                      </a:r>
                      <a:r>
                        <a:rPr sz="1400" spc="-5" dirty="0">
                          <a:solidFill>
                            <a:schemeClr val="tx1"/>
                          </a:solidFill>
                          <a:latin typeface="Arial" panose="020B0604020202020204" pitchFamily="34" charset="0"/>
                          <a:cs typeface="Arial" panose="020B0604020202020204" pitchFamily="34" charset="0"/>
                        </a:rPr>
                        <a:t>e</a:t>
                      </a:r>
                      <a:r>
                        <a:rPr sz="1400" spc="-30"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ating</a:t>
                      </a:r>
                      <a:r>
                        <a:rPr sz="1400" spc="7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P</a:t>
                      </a:r>
                      <a:r>
                        <a:rPr sz="1400" spc="-30"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o</a:t>
                      </a:r>
                      <a:r>
                        <a:rPr sz="1400" spc="-15" dirty="0">
                          <a:solidFill>
                            <a:schemeClr val="tx1"/>
                          </a:solidFill>
                          <a:latin typeface="Arial" panose="020B0604020202020204" pitchFamily="34" charset="0"/>
                          <a:cs typeface="Arial" panose="020B0604020202020204" pitchFamily="34" charset="0"/>
                        </a:rPr>
                        <a:t>c</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du</a:t>
                      </a:r>
                      <a:r>
                        <a:rPr sz="1400" spc="-30" dirty="0">
                          <a:solidFill>
                            <a:schemeClr val="tx1"/>
                          </a:solidFill>
                          <a:latin typeface="Arial" panose="020B0604020202020204" pitchFamily="34" charset="0"/>
                          <a:cs typeface="Arial" panose="020B0604020202020204" pitchFamily="34" charset="0"/>
                        </a:rPr>
                        <a:t>r</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s</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374650">
                        <a:lnSpc>
                          <a:spcPct val="100000"/>
                        </a:lnSpc>
                      </a:pPr>
                      <a:r>
                        <a:rPr sz="1200" dirty="0">
                          <a:solidFill>
                            <a:schemeClr val="tx1"/>
                          </a:solidFill>
                          <a:latin typeface="Arial" panose="020B0604020202020204" pitchFamily="34" charset="0"/>
                          <a:cs typeface="Arial" panose="020B0604020202020204" pitchFamily="34" charset="0"/>
                        </a:rPr>
                        <a:t>A</a:t>
                      </a:r>
                      <a:r>
                        <a:rPr sz="1200" spc="-10" dirty="0">
                          <a:solidFill>
                            <a:schemeClr val="tx1"/>
                          </a:solidFill>
                          <a:latin typeface="Arial" panose="020B0604020202020204" pitchFamily="34" charset="0"/>
                          <a:cs typeface="Arial" panose="020B0604020202020204" pitchFamily="34" charset="0"/>
                        </a:rPr>
                        <a:t>1</a:t>
                      </a:r>
                      <a:r>
                        <a:rPr sz="1200" spc="-5" dirty="0">
                          <a:solidFill>
                            <a:schemeClr val="tx1"/>
                          </a:solidFill>
                          <a:latin typeface="Arial" panose="020B0604020202020204" pitchFamily="34" charset="0"/>
                          <a:cs typeface="Arial" panose="020B0604020202020204" pitchFamily="34" charset="0"/>
                        </a:rPr>
                        <a:t>2</a:t>
                      </a:r>
                      <a:r>
                        <a:rPr sz="1200" dirty="0">
                          <a:solidFill>
                            <a:schemeClr val="tx1"/>
                          </a:solidFill>
                          <a:latin typeface="Arial" panose="020B0604020202020204" pitchFamily="34" charset="0"/>
                          <a:cs typeface="Arial" panose="020B0604020202020204" pitchFamily="34" charset="0"/>
                        </a:rPr>
                        <a:t>.</a:t>
                      </a:r>
                      <a:r>
                        <a:rPr sz="1200" spc="-10" dirty="0">
                          <a:solidFill>
                            <a:schemeClr val="tx1"/>
                          </a:solidFill>
                          <a:latin typeface="Arial" panose="020B0604020202020204" pitchFamily="34" charset="0"/>
                          <a:cs typeface="Arial" panose="020B0604020202020204" pitchFamily="34" charset="0"/>
                        </a:rPr>
                        <a:t>1</a:t>
                      </a:r>
                      <a:r>
                        <a:rPr sz="1200" dirty="0">
                          <a:solidFill>
                            <a:schemeClr val="tx1"/>
                          </a:solidFill>
                          <a:latin typeface="Arial" panose="020B0604020202020204" pitchFamily="34" charset="0"/>
                          <a:cs typeface="Arial" panose="020B0604020202020204" pitchFamily="34" charset="0"/>
                        </a:rPr>
                        <a:t>.1</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extLst>
                  <a:ext uri="{0D108BD9-81ED-4DB2-BD59-A6C34878D82A}">
                    <a16:rowId xmlns:a16="http://schemas.microsoft.com/office/drawing/2014/main" val="10003"/>
                  </a:ext>
                </a:extLst>
              </a:tr>
              <a:tr h="442004">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4</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Sta</a:t>
                      </a:r>
                      <a:r>
                        <a:rPr sz="1400" spc="-15" dirty="0">
                          <a:solidFill>
                            <a:schemeClr val="tx1"/>
                          </a:solidFill>
                          <a:latin typeface="Arial" panose="020B0604020202020204" pitchFamily="34" charset="0"/>
                          <a:cs typeface="Arial" panose="020B0604020202020204" pitchFamily="34" charset="0"/>
                        </a:rPr>
                        <a:t>t</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m</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nt</a:t>
                      </a:r>
                      <a:r>
                        <a:rPr sz="1400" spc="6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of</a:t>
                      </a:r>
                      <a:r>
                        <a:rPr sz="1400" spc="8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Appli</a:t>
                      </a:r>
                      <a:r>
                        <a:rPr sz="1400" spc="-5"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ab</a:t>
                      </a:r>
                      <a:r>
                        <a:rPr sz="1400" spc="-10" dirty="0">
                          <a:solidFill>
                            <a:schemeClr val="tx1"/>
                          </a:solidFill>
                          <a:latin typeface="Arial" panose="020B0604020202020204" pitchFamily="34" charset="0"/>
                          <a:cs typeface="Arial" panose="020B0604020202020204" pitchFamily="34" charset="0"/>
                        </a:rPr>
                        <a:t>ili</a:t>
                      </a:r>
                      <a:r>
                        <a:rPr sz="1400" dirty="0">
                          <a:solidFill>
                            <a:schemeClr val="tx1"/>
                          </a:solidFill>
                          <a:latin typeface="Arial" panose="020B0604020202020204" pitchFamily="34" charset="0"/>
                          <a:cs typeface="Arial" panose="020B0604020202020204" pitchFamily="34" charset="0"/>
                        </a:rPr>
                        <a:t>ty</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438150">
                        <a:lnSpc>
                          <a:spcPct val="100000"/>
                        </a:lnSpc>
                      </a:pPr>
                      <a:r>
                        <a:rPr sz="1400" dirty="0">
                          <a:solidFill>
                            <a:schemeClr val="tx1"/>
                          </a:solidFill>
                          <a:latin typeface="Arial" panose="020B0604020202020204" pitchFamily="34" charset="0"/>
                          <a:cs typeface="Arial" panose="020B0604020202020204" pitchFamily="34" charset="0"/>
                        </a:rPr>
                        <a:t>6</a:t>
                      </a:r>
                      <a:r>
                        <a:rPr sz="1400" spc="-60" dirty="0">
                          <a:solidFill>
                            <a:schemeClr val="tx1"/>
                          </a:solidFill>
                          <a:latin typeface="Arial" panose="020B0604020202020204" pitchFamily="34" charset="0"/>
                          <a:cs typeface="Arial" panose="020B0604020202020204" pitchFamily="34" charset="0"/>
                        </a:rPr>
                        <a:t>.</a:t>
                      </a:r>
                      <a:r>
                        <a:rPr sz="1400" dirty="0">
                          <a:solidFill>
                            <a:schemeClr val="tx1"/>
                          </a:solidFill>
                          <a:latin typeface="Arial" panose="020B0604020202020204" pitchFamily="34" charset="0"/>
                          <a:cs typeface="Arial" panose="020B0604020202020204" pitchFamily="34" charset="0"/>
                        </a:rPr>
                        <a:t>1.3</a:t>
                      </a:r>
                      <a:r>
                        <a:rPr sz="1400" spc="-15" dirty="0">
                          <a:solidFill>
                            <a:schemeClr val="tx1"/>
                          </a:solidFill>
                          <a:latin typeface="Arial" panose="020B0604020202020204" pitchFamily="34" charset="0"/>
                          <a:cs typeface="Arial" panose="020B0604020202020204" pitchFamily="34" charset="0"/>
                        </a:rPr>
                        <a:t>.</a:t>
                      </a:r>
                      <a:r>
                        <a:rPr sz="1400" dirty="0">
                          <a:solidFill>
                            <a:schemeClr val="tx1"/>
                          </a:solidFill>
                          <a:latin typeface="Arial" panose="020B0604020202020204" pitchFamily="34" charset="0"/>
                          <a:cs typeface="Arial" panose="020B0604020202020204" pitchFamily="34" charset="0"/>
                        </a:rPr>
                        <a:t>d</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CEAE8"/>
                    </a:solidFill>
                  </a:tcPr>
                </a:tc>
                <a:tc>
                  <a:txBody>
                    <a:bodyPr/>
                    <a:lstStyle/>
                    <a:p>
                      <a:endParaRPr sz="1400">
                        <a:solidFill>
                          <a:schemeClr val="tx1"/>
                        </a:solidFill>
                        <a:latin typeface="Arial" panose="020B0604020202020204" pitchFamily="34" charset="0"/>
                        <a:cs typeface="Arial" panose="020B0604020202020204" pitchFamily="34" charset="0"/>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18110">
                        <a:lnSpc>
                          <a:spcPct val="100000"/>
                        </a:lnSpc>
                      </a:pPr>
                      <a:r>
                        <a:rPr sz="1400" dirty="0">
                          <a:solidFill>
                            <a:schemeClr val="tx1"/>
                          </a:solidFill>
                          <a:latin typeface="Arial" panose="020B0604020202020204" pitchFamily="34" charset="0"/>
                          <a:cs typeface="Arial" panose="020B0604020202020204" pitchFamily="34" charset="0"/>
                        </a:rPr>
                        <a:t>12</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S</a:t>
                      </a:r>
                      <a:r>
                        <a:rPr sz="1400" spc="-5" dirty="0">
                          <a:solidFill>
                            <a:schemeClr val="tx1"/>
                          </a:solidFill>
                          <a:latin typeface="Arial" panose="020B0604020202020204" pitchFamily="34" charset="0"/>
                          <a:cs typeface="Arial" panose="020B0604020202020204" pitchFamily="34" charset="0"/>
                        </a:rPr>
                        <a:t>ec</a:t>
                      </a:r>
                      <a:r>
                        <a:rPr sz="1400" dirty="0">
                          <a:solidFill>
                            <a:schemeClr val="tx1"/>
                          </a:solidFill>
                          <a:latin typeface="Arial" panose="020B0604020202020204" pitchFamily="34" charset="0"/>
                          <a:cs typeface="Arial" panose="020B0604020202020204" pitchFamily="34" charset="0"/>
                        </a:rPr>
                        <a:t>u</a:t>
                      </a:r>
                      <a:r>
                        <a:rPr sz="1400" spc="-30"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e</a:t>
                      </a:r>
                      <a:r>
                        <a:rPr sz="1400" spc="105" dirty="0">
                          <a:solidFill>
                            <a:schemeClr val="tx1"/>
                          </a:solidFill>
                          <a:latin typeface="Arial" panose="020B0604020202020204" pitchFamily="34" charset="0"/>
                          <a:cs typeface="Arial" panose="020B0604020202020204" pitchFamily="34" charset="0"/>
                        </a:rPr>
                        <a:t> </a:t>
                      </a:r>
                      <a:r>
                        <a:rPr sz="1400" spc="-15" dirty="0">
                          <a:solidFill>
                            <a:schemeClr val="tx1"/>
                          </a:solidFill>
                          <a:latin typeface="Arial" panose="020B0604020202020204" pitchFamily="34" charset="0"/>
                          <a:cs typeface="Arial" panose="020B0604020202020204" pitchFamily="34" charset="0"/>
                        </a:rPr>
                        <a:t>s</a:t>
                      </a:r>
                      <a:r>
                        <a:rPr sz="1400" spc="-20" dirty="0">
                          <a:solidFill>
                            <a:schemeClr val="tx1"/>
                          </a:solidFill>
                          <a:latin typeface="Arial" panose="020B0604020202020204" pitchFamily="34" charset="0"/>
                          <a:cs typeface="Arial" panose="020B0604020202020204" pitchFamily="34" charset="0"/>
                        </a:rPr>
                        <a:t>y</a:t>
                      </a:r>
                      <a:r>
                        <a:rPr sz="1400" spc="-15" dirty="0">
                          <a:solidFill>
                            <a:schemeClr val="tx1"/>
                          </a:solidFill>
                          <a:latin typeface="Arial" panose="020B0604020202020204" pitchFamily="34" charset="0"/>
                          <a:cs typeface="Arial" panose="020B0604020202020204" pitchFamily="34" charset="0"/>
                        </a:rPr>
                        <a:t>st</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m</a:t>
                      </a:r>
                      <a:r>
                        <a:rPr sz="1400" spc="75" dirty="0">
                          <a:solidFill>
                            <a:schemeClr val="tx1"/>
                          </a:solidFill>
                          <a:latin typeface="Arial" panose="020B0604020202020204" pitchFamily="34" charset="0"/>
                          <a:cs typeface="Arial" panose="020B0604020202020204" pitchFamily="34" charset="0"/>
                        </a:rPr>
                        <a:t> </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ngin</a:t>
                      </a:r>
                      <a:r>
                        <a:rPr sz="1400" spc="-5" dirty="0">
                          <a:solidFill>
                            <a:schemeClr val="tx1"/>
                          </a:solidFill>
                          <a:latin typeface="Arial" panose="020B0604020202020204" pitchFamily="34" charset="0"/>
                          <a:cs typeface="Arial" panose="020B0604020202020204" pitchFamily="34" charset="0"/>
                        </a:rPr>
                        <a:t>eer</a:t>
                      </a:r>
                      <a:r>
                        <a:rPr sz="1400" dirty="0">
                          <a:solidFill>
                            <a:schemeClr val="tx1"/>
                          </a:solidFill>
                          <a:latin typeface="Arial" panose="020B0604020202020204" pitchFamily="34" charset="0"/>
                          <a:cs typeface="Arial" panose="020B0604020202020204" pitchFamily="34" charset="0"/>
                        </a:rPr>
                        <a:t>ing</a:t>
                      </a:r>
                      <a:r>
                        <a:rPr sz="1400" spc="10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P</a:t>
                      </a: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in</a:t>
                      </a:r>
                      <a:r>
                        <a:rPr sz="1400" spc="-5"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ipl</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s</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337820">
                        <a:lnSpc>
                          <a:spcPct val="100000"/>
                        </a:lnSpc>
                      </a:pPr>
                      <a:r>
                        <a:rPr sz="1200" dirty="0">
                          <a:solidFill>
                            <a:schemeClr val="tx1"/>
                          </a:solidFill>
                          <a:latin typeface="Arial" panose="020B0604020202020204" pitchFamily="34" charset="0"/>
                          <a:cs typeface="Arial" panose="020B0604020202020204" pitchFamily="34" charset="0"/>
                        </a:rPr>
                        <a:t>A</a:t>
                      </a:r>
                      <a:r>
                        <a:rPr sz="1200" spc="-10" dirty="0">
                          <a:solidFill>
                            <a:schemeClr val="tx1"/>
                          </a:solidFill>
                          <a:latin typeface="Arial" panose="020B0604020202020204" pitchFamily="34" charset="0"/>
                          <a:cs typeface="Arial" panose="020B0604020202020204" pitchFamily="34" charset="0"/>
                        </a:rPr>
                        <a:t>1</a:t>
                      </a:r>
                      <a:r>
                        <a:rPr sz="1200" dirty="0">
                          <a:solidFill>
                            <a:schemeClr val="tx1"/>
                          </a:solidFill>
                          <a:latin typeface="Arial" panose="020B0604020202020204" pitchFamily="34" charset="0"/>
                          <a:cs typeface="Arial" panose="020B0604020202020204" pitchFamily="34" charset="0"/>
                        </a:rPr>
                        <a:t>4.</a:t>
                      </a:r>
                      <a:r>
                        <a:rPr sz="1200" spc="-5" dirty="0">
                          <a:solidFill>
                            <a:schemeClr val="tx1"/>
                          </a:solidFill>
                          <a:latin typeface="Arial" panose="020B0604020202020204" pitchFamily="34" charset="0"/>
                          <a:cs typeface="Arial" panose="020B0604020202020204" pitchFamily="34" charset="0"/>
                        </a:rPr>
                        <a:t>2</a:t>
                      </a:r>
                      <a:r>
                        <a:rPr sz="1200" dirty="0">
                          <a:solidFill>
                            <a:schemeClr val="tx1"/>
                          </a:solidFill>
                          <a:latin typeface="Arial" panose="020B0604020202020204" pitchFamily="34" charset="0"/>
                          <a:cs typeface="Arial" panose="020B0604020202020204" pitchFamily="34" charset="0"/>
                        </a:rPr>
                        <a:t>.5</a:t>
                      </a:r>
                      <a:endParaRPr sz="12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4"/>
                  </a:ext>
                </a:extLst>
              </a:tr>
              <a:tr h="442003">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5</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isk</a:t>
                      </a:r>
                      <a:r>
                        <a:rPr sz="1400" spc="85" dirty="0">
                          <a:solidFill>
                            <a:schemeClr val="tx1"/>
                          </a:solidFill>
                          <a:latin typeface="Arial" panose="020B0604020202020204" pitchFamily="34" charset="0"/>
                          <a:cs typeface="Arial" panose="020B0604020202020204" pitchFamily="34" charset="0"/>
                        </a:rPr>
                        <a:t> </a:t>
                      </a:r>
                      <a:r>
                        <a:rPr sz="1400" spc="-85" dirty="0">
                          <a:solidFill>
                            <a:schemeClr val="tx1"/>
                          </a:solidFill>
                          <a:latin typeface="Arial" panose="020B0604020202020204" pitchFamily="34" charset="0"/>
                          <a:cs typeface="Arial" panose="020B0604020202020204" pitchFamily="34" charset="0"/>
                        </a:rPr>
                        <a:t>T</a:t>
                      </a:r>
                      <a:r>
                        <a:rPr sz="1400" spc="-30" dirty="0">
                          <a:solidFill>
                            <a:schemeClr val="tx1"/>
                          </a:solidFill>
                          <a:latin typeface="Arial" panose="020B0604020202020204" pitchFamily="34" charset="0"/>
                          <a:cs typeface="Arial" panose="020B0604020202020204" pitchFamily="34" charset="0"/>
                        </a:rPr>
                        <a:t>r</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atm</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nt</a:t>
                      </a:r>
                      <a:r>
                        <a:rPr sz="1400" spc="7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plan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27965">
                        <a:lnSpc>
                          <a:spcPct val="100000"/>
                        </a:lnSpc>
                      </a:pPr>
                      <a:r>
                        <a:rPr sz="1400" dirty="0">
                          <a:solidFill>
                            <a:schemeClr val="tx1"/>
                          </a:solidFill>
                          <a:latin typeface="Arial" panose="020B0604020202020204" pitchFamily="34" charset="0"/>
                          <a:cs typeface="Arial" panose="020B0604020202020204" pitchFamily="34" charset="0"/>
                        </a:rPr>
                        <a:t>6</a:t>
                      </a:r>
                      <a:r>
                        <a:rPr sz="1400" spc="-60" dirty="0">
                          <a:solidFill>
                            <a:schemeClr val="tx1"/>
                          </a:solidFill>
                          <a:latin typeface="Arial" panose="020B0604020202020204" pitchFamily="34" charset="0"/>
                          <a:cs typeface="Arial" panose="020B0604020202020204" pitchFamily="34" charset="0"/>
                        </a:rPr>
                        <a:t>.</a:t>
                      </a:r>
                      <a:r>
                        <a:rPr sz="1400" dirty="0">
                          <a:solidFill>
                            <a:schemeClr val="tx1"/>
                          </a:solidFill>
                          <a:latin typeface="Arial" panose="020B0604020202020204" pitchFamily="34" charset="0"/>
                          <a:cs typeface="Arial" panose="020B0604020202020204" pitchFamily="34" charset="0"/>
                        </a:rPr>
                        <a:t>1.3</a:t>
                      </a:r>
                      <a:r>
                        <a:rPr sz="1400" spc="-25" dirty="0">
                          <a:solidFill>
                            <a:schemeClr val="tx1"/>
                          </a:solidFill>
                          <a:latin typeface="Arial" panose="020B0604020202020204" pitchFamily="34" charset="0"/>
                          <a:cs typeface="Arial" panose="020B0604020202020204" pitchFamily="34" charset="0"/>
                        </a:rPr>
                        <a:t>.</a:t>
                      </a:r>
                      <a:r>
                        <a:rPr sz="1400" dirty="0">
                          <a:solidFill>
                            <a:schemeClr val="tx1"/>
                          </a:solidFill>
                          <a:latin typeface="Arial" panose="020B0604020202020204" pitchFamily="34" charset="0"/>
                          <a:cs typeface="Arial" panose="020B0604020202020204" pitchFamily="34" charset="0"/>
                        </a:rPr>
                        <a:t>e</a:t>
                      </a:r>
                      <a:r>
                        <a:rPr sz="1400" spc="8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&amp;</a:t>
                      </a:r>
                      <a:r>
                        <a:rPr sz="1400" spc="9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6.2</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9D1CD"/>
                    </a:solidFill>
                  </a:tcPr>
                </a:tc>
                <a:tc>
                  <a:txBody>
                    <a:bodyPr/>
                    <a:lstStyle/>
                    <a:p>
                      <a:endParaRPr sz="1400">
                        <a:solidFill>
                          <a:schemeClr val="tx1"/>
                        </a:solidFill>
                        <a:latin typeface="Arial" panose="020B0604020202020204" pitchFamily="34" charset="0"/>
                        <a:cs typeface="Arial" panose="020B0604020202020204" pitchFamily="34" charset="0"/>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18110">
                        <a:lnSpc>
                          <a:spcPct val="100000"/>
                        </a:lnSpc>
                      </a:pPr>
                      <a:r>
                        <a:rPr sz="1400" dirty="0">
                          <a:solidFill>
                            <a:schemeClr val="tx1"/>
                          </a:solidFill>
                          <a:latin typeface="Arial" panose="020B0604020202020204" pitchFamily="34" charset="0"/>
                          <a:cs typeface="Arial" panose="020B0604020202020204" pitchFamily="34" charset="0"/>
                        </a:rPr>
                        <a:t>13</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Suppli</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r</a:t>
                      </a:r>
                      <a:r>
                        <a:rPr sz="1400" spc="7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S</a:t>
                      </a:r>
                      <a:r>
                        <a:rPr sz="1400" spc="-5" dirty="0">
                          <a:solidFill>
                            <a:schemeClr val="tx1"/>
                          </a:solidFill>
                          <a:latin typeface="Arial" panose="020B0604020202020204" pitchFamily="34" charset="0"/>
                          <a:cs typeface="Arial" panose="020B0604020202020204" pitchFamily="34" charset="0"/>
                        </a:rPr>
                        <a:t>ec</a:t>
                      </a:r>
                      <a:r>
                        <a:rPr sz="1400" dirty="0">
                          <a:solidFill>
                            <a:schemeClr val="tx1"/>
                          </a:solidFill>
                          <a:latin typeface="Arial" panose="020B0604020202020204" pitchFamily="34" charset="0"/>
                          <a:cs typeface="Arial" panose="020B0604020202020204" pitchFamily="34" charset="0"/>
                        </a:rPr>
                        <a:t>u</a:t>
                      </a: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ity</a:t>
                      </a:r>
                      <a:r>
                        <a:rPr sz="1400" spc="9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Poli</a:t>
                      </a:r>
                      <a:r>
                        <a:rPr sz="1400" spc="-5"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y</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372745">
                        <a:lnSpc>
                          <a:spcPct val="100000"/>
                        </a:lnSpc>
                      </a:pPr>
                      <a:r>
                        <a:rPr sz="1200" dirty="0">
                          <a:solidFill>
                            <a:schemeClr val="tx1"/>
                          </a:solidFill>
                          <a:latin typeface="Arial" panose="020B0604020202020204" pitchFamily="34" charset="0"/>
                          <a:cs typeface="Arial" panose="020B0604020202020204" pitchFamily="34" charset="0"/>
                        </a:rPr>
                        <a:t>A</a:t>
                      </a:r>
                      <a:r>
                        <a:rPr sz="1200" spc="-10" dirty="0">
                          <a:solidFill>
                            <a:schemeClr val="tx1"/>
                          </a:solidFill>
                          <a:latin typeface="Arial" panose="020B0604020202020204" pitchFamily="34" charset="0"/>
                          <a:cs typeface="Arial" panose="020B0604020202020204" pitchFamily="34" charset="0"/>
                        </a:rPr>
                        <a:t>1</a:t>
                      </a:r>
                      <a:r>
                        <a:rPr sz="1200" spc="-5" dirty="0">
                          <a:solidFill>
                            <a:schemeClr val="tx1"/>
                          </a:solidFill>
                          <a:latin typeface="Arial" panose="020B0604020202020204" pitchFamily="34" charset="0"/>
                          <a:cs typeface="Arial" panose="020B0604020202020204" pitchFamily="34" charset="0"/>
                        </a:rPr>
                        <a:t>5</a:t>
                      </a:r>
                      <a:r>
                        <a:rPr sz="1200" dirty="0">
                          <a:solidFill>
                            <a:schemeClr val="tx1"/>
                          </a:solidFill>
                          <a:latin typeface="Arial" panose="020B0604020202020204" pitchFamily="34" charset="0"/>
                          <a:cs typeface="Arial" panose="020B0604020202020204" pitchFamily="34" charset="0"/>
                        </a:rPr>
                        <a:t>.</a:t>
                      </a:r>
                      <a:r>
                        <a:rPr sz="1200" spc="-10" dirty="0">
                          <a:solidFill>
                            <a:schemeClr val="tx1"/>
                          </a:solidFill>
                          <a:latin typeface="Arial" panose="020B0604020202020204" pitchFamily="34" charset="0"/>
                          <a:cs typeface="Arial" panose="020B0604020202020204" pitchFamily="34" charset="0"/>
                        </a:rPr>
                        <a:t>1</a:t>
                      </a:r>
                      <a:r>
                        <a:rPr sz="1200" dirty="0">
                          <a:solidFill>
                            <a:schemeClr val="tx1"/>
                          </a:solidFill>
                          <a:latin typeface="Arial" panose="020B0604020202020204" pitchFamily="34" charset="0"/>
                          <a:cs typeface="Arial" panose="020B0604020202020204" pitchFamily="34" charset="0"/>
                        </a:rPr>
                        <a:t>.1</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extLst>
                  <a:ext uri="{0D108BD9-81ED-4DB2-BD59-A6C34878D82A}">
                    <a16:rowId xmlns:a16="http://schemas.microsoft.com/office/drawing/2014/main" val="10005"/>
                  </a:ext>
                </a:extLst>
              </a:tr>
              <a:tr h="508608">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6</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isk</a:t>
                      </a:r>
                      <a:r>
                        <a:rPr sz="1400" spc="8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a:t>
                      </a:r>
                      <a:r>
                        <a:rPr sz="1400" spc="-15" dirty="0">
                          <a:solidFill>
                            <a:schemeClr val="tx1"/>
                          </a:solidFill>
                          <a:latin typeface="Arial" panose="020B0604020202020204" pitchFamily="34" charset="0"/>
                          <a:cs typeface="Arial" panose="020B0604020202020204" pitchFamily="34" charset="0"/>
                        </a:rPr>
                        <a:t>s</a:t>
                      </a:r>
                      <a:r>
                        <a:rPr sz="1400" dirty="0">
                          <a:solidFill>
                            <a:schemeClr val="tx1"/>
                          </a:solidFill>
                          <a:latin typeface="Arial" panose="020B0604020202020204" pitchFamily="34" charset="0"/>
                          <a:cs typeface="Arial" panose="020B0604020202020204" pitchFamily="34" charset="0"/>
                        </a:rPr>
                        <a:t>s</a:t>
                      </a:r>
                      <a:r>
                        <a:rPr sz="1400" spc="-5" dirty="0">
                          <a:solidFill>
                            <a:schemeClr val="tx1"/>
                          </a:solidFill>
                          <a:latin typeface="Arial" panose="020B0604020202020204" pitchFamily="34" charset="0"/>
                          <a:cs typeface="Arial" panose="020B0604020202020204" pitchFamily="34" charset="0"/>
                        </a:rPr>
                        <a:t>e</a:t>
                      </a:r>
                      <a:r>
                        <a:rPr sz="1400" spc="-15" dirty="0">
                          <a:solidFill>
                            <a:schemeClr val="tx1"/>
                          </a:solidFill>
                          <a:latin typeface="Arial" panose="020B0604020202020204" pitchFamily="34" charset="0"/>
                          <a:cs typeface="Arial" panose="020B0604020202020204" pitchFamily="34" charset="0"/>
                        </a:rPr>
                        <a:t>s</a:t>
                      </a:r>
                      <a:r>
                        <a:rPr sz="1400" dirty="0">
                          <a:solidFill>
                            <a:schemeClr val="tx1"/>
                          </a:solidFill>
                          <a:latin typeface="Arial" panose="020B0604020202020204" pitchFamily="34" charset="0"/>
                          <a:cs typeface="Arial" panose="020B0604020202020204" pitchFamily="34" charset="0"/>
                        </a:rPr>
                        <a:t>sm</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nt</a:t>
                      </a:r>
                      <a:r>
                        <a:rPr sz="1400" spc="100" dirty="0">
                          <a:solidFill>
                            <a:schemeClr val="tx1"/>
                          </a:solidFill>
                          <a:latin typeface="Arial" panose="020B0604020202020204" pitchFamily="34" charset="0"/>
                          <a:cs typeface="Arial" panose="020B0604020202020204" pitchFamily="34" charset="0"/>
                        </a:rPr>
                        <a:t> </a:t>
                      </a:r>
                      <a:r>
                        <a:rPr sz="1400" spc="-20" dirty="0">
                          <a:solidFill>
                            <a:schemeClr val="tx1"/>
                          </a:solidFill>
                          <a:latin typeface="Arial" panose="020B0604020202020204" pitchFamily="34" charset="0"/>
                          <a:cs typeface="Arial" panose="020B0604020202020204" pitchFamily="34" charset="0"/>
                        </a:rPr>
                        <a:t>R</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po</a:t>
                      </a: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t</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algn="ctr">
                        <a:lnSpc>
                          <a:spcPct val="100000"/>
                        </a:lnSpc>
                      </a:pPr>
                      <a:r>
                        <a:rPr sz="1400" dirty="0">
                          <a:solidFill>
                            <a:schemeClr val="tx1"/>
                          </a:solidFill>
                          <a:latin typeface="Arial" panose="020B0604020202020204" pitchFamily="34" charset="0"/>
                          <a:cs typeface="Arial" panose="020B0604020202020204" pitchFamily="34" charset="0"/>
                        </a:rPr>
                        <a:t>8.2</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CEAE8"/>
                    </a:solidFill>
                  </a:tcPr>
                </a:tc>
                <a:tc>
                  <a:txBody>
                    <a:bodyPr/>
                    <a:lstStyle/>
                    <a:p>
                      <a:endParaRPr sz="1400">
                        <a:solidFill>
                          <a:schemeClr val="tx1"/>
                        </a:solidFill>
                        <a:latin typeface="Arial" panose="020B0604020202020204" pitchFamily="34" charset="0"/>
                        <a:cs typeface="Arial" panose="020B0604020202020204" pitchFamily="34" charset="0"/>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13664">
                        <a:lnSpc>
                          <a:spcPct val="100000"/>
                        </a:lnSpc>
                      </a:pPr>
                      <a:r>
                        <a:rPr sz="1400" dirty="0">
                          <a:solidFill>
                            <a:schemeClr val="tx1"/>
                          </a:solidFill>
                          <a:latin typeface="Arial" panose="020B0604020202020204" pitchFamily="34" charset="0"/>
                          <a:cs typeface="Arial" panose="020B0604020202020204" pitchFamily="34" charset="0"/>
                        </a:rPr>
                        <a:t>14</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In</a:t>
                      </a:r>
                      <a:r>
                        <a:rPr sz="1400" spc="-5"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id</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nt</a:t>
                      </a:r>
                      <a:r>
                        <a:rPr sz="1400" spc="8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Manag</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m</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nt</a:t>
                      </a:r>
                      <a:r>
                        <a:rPr sz="1400" spc="7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P</a:t>
                      </a:r>
                      <a:r>
                        <a:rPr sz="1400" spc="-30"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o</a:t>
                      </a:r>
                      <a:r>
                        <a:rPr sz="1400" spc="-15" dirty="0">
                          <a:solidFill>
                            <a:schemeClr val="tx1"/>
                          </a:solidFill>
                          <a:latin typeface="Arial" panose="020B0604020202020204" pitchFamily="34" charset="0"/>
                          <a:cs typeface="Arial" panose="020B0604020202020204" pitchFamily="34" charset="0"/>
                        </a:rPr>
                        <a:t>c</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du</a:t>
                      </a:r>
                      <a:r>
                        <a:rPr sz="1400" spc="-30"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e</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354965">
                        <a:lnSpc>
                          <a:spcPct val="100000"/>
                        </a:lnSpc>
                      </a:pPr>
                      <a:r>
                        <a:rPr sz="1200" dirty="0">
                          <a:solidFill>
                            <a:schemeClr val="tx1"/>
                          </a:solidFill>
                          <a:latin typeface="Arial" panose="020B0604020202020204" pitchFamily="34" charset="0"/>
                          <a:cs typeface="Arial" panose="020B0604020202020204" pitchFamily="34" charset="0"/>
                        </a:rPr>
                        <a:t>A</a:t>
                      </a:r>
                      <a:r>
                        <a:rPr sz="1200" spc="-10" dirty="0">
                          <a:solidFill>
                            <a:schemeClr val="tx1"/>
                          </a:solidFill>
                          <a:latin typeface="Arial" panose="020B0604020202020204" pitchFamily="34" charset="0"/>
                          <a:cs typeface="Arial" panose="020B0604020202020204" pitchFamily="34" charset="0"/>
                        </a:rPr>
                        <a:t>1</a:t>
                      </a:r>
                      <a:r>
                        <a:rPr sz="1200" spc="-5" dirty="0">
                          <a:solidFill>
                            <a:schemeClr val="tx1"/>
                          </a:solidFill>
                          <a:latin typeface="Arial" panose="020B0604020202020204" pitchFamily="34" charset="0"/>
                          <a:cs typeface="Arial" panose="020B0604020202020204" pitchFamily="34" charset="0"/>
                        </a:rPr>
                        <a:t>6</a:t>
                      </a:r>
                      <a:r>
                        <a:rPr sz="1200" dirty="0">
                          <a:solidFill>
                            <a:schemeClr val="tx1"/>
                          </a:solidFill>
                          <a:latin typeface="Arial" panose="020B0604020202020204" pitchFamily="34" charset="0"/>
                          <a:cs typeface="Arial" panose="020B0604020202020204" pitchFamily="34" charset="0"/>
                        </a:rPr>
                        <a:t>.</a:t>
                      </a:r>
                      <a:r>
                        <a:rPr sz="1200" spc="-10" dirty="0">
                          <a:solidFill>
                            <a:schemeClr val="tx1"/>
                          </a:solidFill>
                          <a:latin typeface="Arial" panose="020B0604020202020204" pitchFamily="34" charset="0"/>
                          <a:cs typeface="Arial" panose="020B0604020202020204" pitchFamily="34" charset="0"/>
                        </a:rPr>
                        <a:t>1</a:t>
                      </a:r>
                      <a:r>
                        <a:rPr sz="1200" dirty="0">
                          <a:solidFill>
                            <a:schemeClr val="tx1"/>
                          </a:solidFill>
                          <a:latin typeface="Arial" panose="020B0604020202020204" pitchFamily="34" charset="0"/>
                          <a:cs typeface="Arial" panose="020B0604020202020204" pitchFamily="34" charset="0"/>
                        </a:rPr>
                        <a:t>.5</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6"/>
                  </a:ext>
                </a:extLst>
              </a:tr>
              <a:tr h="442003">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7</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400" spc="-20"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ol</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s</a:t>
                      </a:r>
                      <a:r>
                        <a:rPr sz="1400" spc="7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&amp;</a:t>
                      </a:r>
                      <a:r>
                        <a:rPr sz="1400" spc="90" dirty="0">
                          <a:solidFill>
                            <a:schemeClr val="tx1"/>
                          </a:solidFill>
                          <a:latin typeface="Arial" panose="020B0604020202020204" pitchFamily="34" charset="0"/>
                          <a:cs typeface="Arial" panose="020B0604020202020204" pitchFamily="34" charset="0"/>
                        </a:rPr>
                        <a:t> </a:t>
                      </a:r>
                      <a:r>
                        <a:rPr sz="1400" spc="-20" dirty="0">
                          <a:solidFill>
                            <a:schemeClr val="tx1"/>
                          </a:solidFill>
                          <a:latin typeface="Arial" panose="020B0604020202020204" pitchFamily="34" charset="0"/>
                          <a:cs typeface="Arial" panose="020B0604020202020204" pitchFamily="34" charset="0"/>
                        </a:rPr>
                        <a:t>R</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sponsibil</a:t>
                      </a:r>
                      <a:r>
                        <a:rPr sz="1400" spc="-10" dirty="0">
                          <a:solidFill>
                            <a:schemeClr val="tx1"/>
                          </a:solidFill>
                          <a:latin typeface="Arial" panose="020B0604020202020204" pitchFamily="34" charset="0"/>
                          <a:cs typeface="Arial" panose="020B0604020202020204" pitchFamily="34" charset="0"/>
                        </a:rPr>
                        <a:t>i</a:t>
                      </a:r>
                      <a:r>
                        <a:rPr sz="1400" dirty="0">
                          <a:solidFill>
                            <a:schemeClr val="tx1"/>
                          </a:solidFill>
                          <a:latin typeface="Arial" panose="020B0604020202020204" pitchFamily="34" charset="0"/>
                          <a:cs typeface="Arial" panose="020B0604020202020204" pitchFamily="34" charset="0"/>
                        </a:rPr>
                        <a:t>t</a:t>
                      </a:r>
                      <a:r>
                        <a:rPr sz="1400" spc="-10" dirty="0">
                          <a:solidFill>
                            <a:schemeClr val="tx1"/>
                          </a:solidFill>
                          <a:latin typeface="Arial" panose="020B0604020202020204" pitchFamily="34" charset="0"/>
                          <a:cs typeface="Arial" panose="020B0604020202020204" pitchFamily="34" charset="0"/>
                        </a:rPr>
                        <a:t>i</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s</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85090">
                        <a:lnSpc>
                          <a:spcPct val="100000"/>
                        </a:lnSpc>
                      </a:pPr>
                      <a:r>
                        <a:rPr sz="1400" dirty="0">
                          <a:solidFill>
                            <a:schemeClr val="tx1"/>
                          </a:solidFill>
                          <a:latin typeface="Arial" panose="020B0604020202020204" pitchFamily="34" charset="0"/>
                          <a:cs typeface="Arial" panose="020B0604020202020204" pitchFamily="34" charset="0"/>
                        </a:rPr>
                        <a:t>A</a:t>
                      </a:r>
                      <a:r>
                        <a:rPr sz="1400" spc="-120" dirty="0">
                          <a:solidFill>
                            <a:schemeClr val="tx1"/>
                          </a:solidFill>
                          <a:latin typeface="Arial" panose="020B0604020202020204" pitchFamily="34" charset="0"/>
                          <a:cs typeface="Arial" panose="020B0604020202020204" pitchFamily="34" charset="0"/>
                        </a:rPr>
                        <a:t>7</a:t>
                      </a:r>
                      <a:r>
                        <a:rPr sz="1400" spc="-60" dirty="0">
                          <a:solidFill>
                            <a:schemeClr val="tx1"/>
                          </a:solidFill>
                          <a:latin typeface="Arial" panose="020B0604020202020204" pitchFamily="34" charset="0"/>
                          <a:cs typeface="Arial" panose="020B0604020202020204" pitchFamily="34" charset="0"/>
                        </a:rPr>
                        <a:t>.</a:t>
                      </a:r>
                      <a:r>
                        <a:rPr sz="1400" dirty="0">
                          <a:solidFill>
                            <a:schemeClr val="tx1"/>
                          </a:solidFill>
                          <a:latin typeface="Arial" panose="020B0604020202020204" pitchFamily="34" charset="0"/>
                          <a:cs typeface="Arial" panose="020B0604020202020204" pitchFamily="34" charset="0"/>
                        </a:rPr>
                        <a:t>1.2</a:t>
                      </a:r>
                      <a:r>
                        <a:rPr sz="1400" spc="8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&amp;</a:t>
                      </a:r>
                      <a:r>
                        <a:rPr sz="1400" spc="9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A13.</a:t>
                      </a:r>
                      <a:r>
                        <a:rPr sz="1400" spc="-5" dirty="0">
                          <a:solidFill>
                            <a:schemeClr val="tx1"/>
                          </a:solidFill>
                          <a:latin typeface="Arial" panose="020B0604020202020204" pitchFamily="34" charset="0"/>
                          <a:cs typeface="Arial" panose="020B0604020202020204" pitchFamily="34" charset="0"/>
                        </a:rPr>
                        <a:t>2</a:t>
                      </a:r>
                      <a:r>
                        <a:rPr sz="1400" dirty="0">
                          <a:solidFill>
                            <a:schemeClr val="tx1"/>
                          </a:solidFill>
                          <a:latin typeface="Arial" panose="020B0604020202020204" pitchFamily="34" charset="0"/>
                          <a:cs typeface="Arial" panose="020B0604020202020204" pitchFamily="34" charset="0"/>
                        </a:rPr>
                        <a:t>.4</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9D1CD"/>
                    </a:solidFill>
                  </a:tcPr>
                </a:tc>
                <a:tc>
                  <a:txBody>
                    <a:bodyPr/>
                    <a:lstStyle/>
                    <a:p>
                      <a:endParaRPr sz="1400">
                        <a:solidFill>
                          <a:schemeClr val="tx1"/>
                        </a:solidFill>
                        <a:latin typeface="Arial" panose="020B0604020202020204" pitchFamily="34" charset="0"/>
                        <a:cs typeface="Arial" panose="020B0604020202020204" pitchFamily="34" charset="0"/>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18110">
                        <a:lnSpc>
                          <a:spcPct val="100000"/>
                        </a:lnSpc>
                      </a:pPr>
                      <a:r>
                        <a:rPr sz="1400" dirty="0">
                          <a:solidFill>
                            <a:schemeClr val="tx1"/>
                          </a:solidFill>
                          <a:latin typeface="Arial" panose="020B0604020202020204" pitchFamily="34" charset="0"/>
                          <a:cs typeface="Arial" panose="020B0604020202020204" pitchFamily="34" charset="0"/>
                        </a:rPr>
                        <a:t>15</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9209" marR="372110">
                        <a:lnSpc>
                          <a:spcPct val="100000"/>
                        </a:lnSpc>
                      </a:pPr>
                      <a:r>
                        <a:rPr sz="1400" dirty="0">
                          <a:solidFill>
                            <a:schemeClr val="tx1"/>
                          </a:solidFill>
                          <a:latin typeface="Arial" panose="020B0604020202020204" pitchFamily="34" charset="0"/>
                          <a:cs typeface="Arial" panose="020B0604020202020204" pitchFamily="34" charset="0"/>
                        </a:rPr>
                        <a:t>In</a:t>
                      </a:r>
                      <a:r>
                        <a:rPr sz="1400" spc="-10" dirty="0">
                          <a:solidFill>
                            <a:schemeClr val="tx1"/>
                          </a:solidFill>
                          <a:latin typeface="Arial" panose="020B0604020202020204" pitchFamily="34" charset="0"/>
                          <a:cs typeface="Arial" panose="020B0604020202020204" pitchFamily="34" charset="0"/>
                        </a:rPr>
                        <a:t>f</a:t>
                      </a:r>
                      <a:r>
                        <a:rPr sz="1400" dirty="0">
                          <a:solidFill>
                            <a:schemeClr val="tx1"/>
                          </a:solidFill>
                          <a:latin typeface="Arial" panose="020B0604020202020204" pitchFamily="34" charset="0"/>
                          <a:cs typeface="Arial" panose="020B0604020202020204" pitchFamily="34" charset="0"/>
                        </a:rPr>
                        <a:t>o</a:t>
                      </a: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mation</a:t>
                      </a:r>
                      <a:r>
                        <a:rPr sz="1400" spc="5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S</a:t>
                      </a:r>
                      <a:r>
                        <a:rPr sz="1400" spc="-5" dirty="0">
                          <a:solidFill>
                            <a:schemeClr val="tx1"/>
                          </a:solidFill>
                          <a:latin typeface="Arial" panose="020B0604020202020204" pitchFamily="34" charset="0"/>
                          <a:cs typeface="Arial" panose="020B0604020202020204" pitchFamily="34" charset="0"/>
                        </a:rPr>
                        <a:t>ec</a:t>
                      </a:r>
                      <a:r>
                        <a:rPr sz="1400" dirty="0">
                          <a:solidFill>
                            <a:schemeClr val="tx1"/>
                          </a:solidFill>
                          <a:latin typeface="Arial" panose="020B0604020202020204" pitchFamily="34" charset="0"/>
                          <a:cs typeface="Arial" panose="020B0604020202020204" pitchFamily="34" charset="0"/>
                        </a:rPr>
                        <a:t>u</a:t>
                      </a: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ity</a:t>
                      </a:r>
                      <a:r>
                        <a:rPr sz="1400" spc="9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P</a:t>
                      </a:r>
                      <a:r>
                        <a:rPr sz="1400" spc="-30"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o</a:t>
                      </a:r>
                      <a:r>
                        <a:rPr sz="1400" spc="-15" dirty="0">
                          <a:solidFill>
                            <a:schemeClr val="tx1"/>
                          </a:solidFill>
                          <a:latin typeface="Arial" panose="020B0604020202020204" pitchFamily="34" charset="0"/>
                          <a:cs typeface="Arial" panose="020B0604020202020204" pitchFamily="34" charset="0"/>
                        </a:rPr>
                        <a:t>c</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du</a:t>
                      </a:r>
                      <a:r>
                        <a:rPr sz="1400" spc="-30" dirty="0">
                          <a:solidFill>
                            <a:schemeClr val="tx1"/>
                          </a:solidFill>
                          <a:latin typeface="Arial" panose="020B0604020202020204" pitchFamily="34" charset="0"/>
                          <a:cs typeface="Arial" panose="020B0604020202020204" pitchFamily="34" charset="0"/>
                        </a:rPr>
                        <a:t>r</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s</a:t>
                      </a:r>
                      <a:r>
                        <a:rPr sz="1400" spc="110" dirty="0">
                          <a:solidFill>
                            <a:schemeClr val="tx1"/>
                          </a:solidFill>
                          <a:latin typeface="Arial" panose="020B0604020202020204" pitchFamily="34" charset="0"/>
                          <a:cs typeface="Arial" panose="020B0604020202020204" pitchFamily="34" charset="0"/>
                        </a:rPr>
                        <a:t> </a:t>
                      </a:r>
                      <a:r>
                        <a:rPr sz="1400" spc="-10" dirty="0">
                          <a:solidFill>
                            <a:schemeClr val="tx1"/>
                          </a:solidFill>
                          <a:latin typeface="Arial" panose="020B0604020202020204" pitchFamily="34" charset="0"/>
                          <a:cs typeface="Arial" panose="020B0604020202020204" pitchFamily="34" charset="0"/>
                        </a:rPr>
                        <a:t>f</a:t>
                      </a:r>
                      <a:r>
                        <a:rPr sz="1400" dirty="0">
                          <a:solidFill>
                            <a:schemeClr val="tx1"/>
                          </a:solidFill>
                          <a:latin typeface="Arial" panose="020B0604020202020204" pitchFamily="34" charset="0"/>
                          <a:cs typeface="Arial" panose="020B0604020202020204" pitchFamily="34" charset="0"/>
                        </a:rPr>
                        <a:t>or </a:t>
                      </a:r>
                      <a:r>
                        <a:rPr sz="1400" spc="-5" dirty="0">
                          <a:solidFill>
                            <a:schemeClr val="tx1"/>
                          </a:solidFill>
                          <a:latin typeface="Arial" panose="020B0604020202020204" pitchFamily="34" charset="0"/>
                          <a:cs typeface="Arial" panose="020B0604020202020204" pitchFamily="34" charset="0"/>
                        </a:rPr>
                        <a:t>B</a:t>
                      </a:r>
                      <a:r>
                        <a:rPr sz="1400" dirty="0">
                          <a:solidFill>
                            <a:schemeClr val="tx1"/>
                          </a:solidFill>
                          <a:latin typeface="Arial" panose="020B0604020202020204" pitchFamily="34" charset="0"/>
                          <a:cs typeface="Arial" panose="020B0604020202020204" pitchFamily="34" charset="0"/>
                        </a:rPr>
                        <a:t>usin</a:t>
                      </a:r>
                      <a:r>
                        <a:rPr sz="1400" spc="-5" dirty="0">
                          <a:solidFill>
                            <a:schemeClr val="tx1"/>
                          </a:solidFill>
                          <a:latin typeface="Arial" panose="020B0604020202020204" pitchFamily="34" charset="0"/>
                          <a:cs typeface="Arial" panose="020B0604020202020204" pitchFamily="34" charset="0"/>
                        </a:rPr>
                        <a:t>e</a:t>
                      </a:r>
                      <a:r>
                        <a:rPr sz="1400" spc="-15" dirty="0">
                          <a:solidFill>
                            <a:schemeClr val="tx1"/>
                          </a:solidFill>
                          <a:latin typeface="Arial" panose="020B0604020202020204" pitchFamily="34" charset="0"/>
                          <a:cs typeface="Arial" panose="020B0604020202020204" pitchFamily="34" charset="0"/>
                        </a:rPr>
                        <a:t>s</a:t>
                      </a:r>
                      <a:r>
                        <a:rPr sz="1400" dirty="0">
                          <a:solidFill>
                            <a:schemeClr val="tx1"/>
                          </a:solidFill>
                          <a:latin typeface="Arial" panose="020B0604020202020204" pitchFamily="34" charset="0"/>
                          <a:cs typeface="Arial" panose="020B0604020202020204" pitchFamily="34" charset="0"/>
                        </a:rPr>
                        <a:t>s</a:t>
                      </a:r>
                      <a:r>
                        <a:rPr sz="1400" spc="100" dirty="0">
                          <a:solidFill>
                            <a:schemeClr val="tx1"/>
                          </a:solidFill>
                          <a:latin typeface="Arial" panose="020B0604020202020204" pitchFamily="34" charset="0"/>
                          <a:cs typeface="Arial" panose="020B0604020202020204" pitchFamily="34" charset="0"/>
                        </a:rPr>
                        <a:t> </a:t>
                      </a:r>
                      <a:r>
                        <a:rPr sz="1400" spc="-10"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ontinuity</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359410">
                        <a:lnSpc>
                          <a:spcPct val="100000"/>
                        </a:lnSpc>
                      </a:pPr>
                      <a:r>
                        <a:rPr sz="1200" dirty="0">
                          <a:solidFill>
                            <a:schemeClr val="tx1"/>
                          </a:solidFill>
                          <a:latin typeface="Arial" panose="020B0604020202020204" pitchFamily="34" charset="0"/>
                          <a:cs typeface="Arial" panose="020B0604020202020204" pitchFamily="34" charset="0"/>
                        </a:rPr>
                        <a:t>A</a:t>
                      </a:r>
                      <a:r>
                        <a:rPr sz="1200" spc="-10" dirty="0">
                          <a:solidFill>
                            <a:schemeClr val="tx1"/>
                          </a:solidFill>
                          <a:latin typeface="Arial" panose="020B0604020202020204" pitchFamily="34" charset="0"/>
                          <a:cs typeface="Arial" panose="020B0604020202020204" pitchFamily="34" charset="0"/>
                        </a:rPr>
                        <a:t>1</a:t>
                      </a:r>
                      <a:r>
                        <a:rPr sz="1200" spc="-5" dirty="0">
                          <a:solidFill>
                            <a:schemeClr val="tx1"/>
                          </a:solidFill>
                          <a:latin typeface="Arial" panose="020B0604020202020204" pitchFamily="34" charset="0"/>
                          <a:cs typeface="Arial" panose="020B0604020202020204" pitchFamily="34" charset="0"/>
                        </a:rPr>
                        <a:t>7</a:t>
                      </a:r>
                      <a:r>
                        <a:rPr sz="1200" dirty="0">
                          <a:solidFill>
                            <a:schemeClr val="tx1"/>
                          </a:solidFill>
                          <a:latin typeface="Arial" panose="020B0604020202020204" pitchFamily="34" charset="0"/>
                          <a:cs typeface="Arial" panose="020B0604020202020204" pitchFamily="34" charset="0"/>
                        </a:rPr>
                        <a:t>.</a:t>
                      </a:r>
                      <a:r>
                        <a:rPr sz="1200" spc="-10" dirty="0">
                          <a:solidFill>
                            <a:schemeClr val="tx1"/>
                          </a:solidFill>
                          <a:latin typeface="Arial" panose="020B0604020202020204" pitchFamily="34" charset="0"/>
                          <a:cs typeface="Arial" panose="020B0604020202020204" pitchFamily="34" charset="0"/>
                        </a:rPr>
                        <a:t>1</a:t>
                      </a:r>
                      <a:r>
                        <a:rPr sz="1200" dirty="0">
                          <a:solidFill>
                            <a:schemeClr val="tx1"/>
                          </a:solidFill>
                          <a:latin typeface="Arial" panose="020B0604020202020204" pitchFamily="34" charset="0"/>
                          <a:cs typeface="Arial" panose="020B0604020202020204" pitchFamily="34" charset="0"/>
                        </a:rPr>
                        <a:t>.2</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extLst>
                  <a:ext uri="{0D108BD9-81ED-4DB2-BD59-A6C34878D82A}">
                    <a16:rowId xmlns:a16="http://schemas.microsoft.com/office/drawing/2014/main" val="10007"/>
                  </a:ext>
                </a:extLst>
              </a:tr>
              <a:tr h="442003">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8</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400" dirty="0">
                          <a:solidFill>
                            <a:schemeClr val="tx1"/>
                          </a:solidFill>
                          <a:latin typeface="Arial" panose="020B0604020202020204" pitchFamily="34" charset="0"/>
                          <a:cs typeface="Arial" panose="020B0604020202020204" pitchFamily="34" charset="0"/>
                        </a:rPr>
                        <a:t>I</a:t>
                      </a:r>
                      <a:r>
                        <a:rPr sz="1400" spc="-25" dirty="0">
                          <a:solidFill>
                            <a:schemeClr val="tx1"/>
                          </a:solidFill>
                          <a:latin typeface="Arial" panose="020B0604020202020204" pitchFamily="34" charset="0"/>
                          <a:cs typeface="Arial" panose="020B0604020202020204" pitchFamily="34" charset="0"/>
                        </a:rPr>
                        <a:t>n</a:t>
                      </a:r>
                      <a:r>
                        <a:rPr sz="1400" spc="-30" dirty="0">
                          <a:solidFill>
                            <a:schemeClr val="tx1"/>
                          </a:solidFill>
                          <a:latin typeface="Arial" panose="020B0604020202020204" pitchFamily="34" charset="0"/>
                          <a:cs typeface="Arial" panose="020B0604020202020204" pitchFamily="34" charset="0"/>
                        </a:rPr>
                        <a:t>v</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n</a:t>
                      </a:r>
                      <a:r>
                        <a:rPr sz="1400" spc="-15" dirty="0">
                          <a:solidFill>
                            <a:schemeClr val="tx1"/>
                          </a:solidFill>
                          <a:latin typeface="Arial" panose="020B0604020202020204" pitchFamily="34" charset="0"/>
                          <a:cs typeface="Arial" panose="020B0604020202020204" pitchFamily="34" charset="0"/>
                        </a:rPr>
                        <a:t>t</a:t>
                      </a:r>
                      <a:r>
                        <a:rPr sz="1400" dirty="0">
                          <a:solidFill>
                            <a:schemeClr val="tx1"/>
                          </a:solidFill>
                          <a:latin typeface="Arial" panose="020B0604020202020204" pitchFamily="34" charset="0"/>
                          <a:cs typeface="Arial" panose="020B0604020202020204" pitchFamily="34" charset="0"/>
                        </a:rPr>
                        <a:t>o</a:t>
                      </a: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y</a:t>
                      </a:r>
                      <a:r>
                        <a:rPr sz="1400" spc="8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of</a:t>
                      </a:r>
                      <a:r>
                        <a:rPr sz="1400" spc="80"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a:t>
                      </a:r>
                      <a:r>
                        <a:rPr sz="1400" spc="-15" dirty="0">
                          <a:solidFill>
                            <a:schemeClr val="tx1"/>
                          </a:solidFill>
                          <a:latin typeface="Arial" panose="020B0604020202020204" pitchFamily="34" charset="0"/>
                          <a:cs typeface="Arial" panose="020B0604020202020204" pitchFamily="34" charset="0"/>
                        </a:rPr>
                        <a:t>s</a:t>
                      </a:r>
                      <a:r>
                        <a:rPr sz="1400" dirty="0">
                          <a:solidFill>
                            <a:schemeClr val="tx1"/>
                          </a:solidFill>
                          <a:latin typeface="Arial" panose="020B0604020202020204" pitchFamily="34" charset="0"/>
                          <a:cs typeface="Arial" panose="020B0604020202020204" pitchFamily="34" charset="0"/>
                        </a:rPr>
                        <a:t>s</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ts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R="6350" algn="ctr">
                        <a:lnSpc>
                          <a:spcPct val="100000"/>
                        </a:lnSpc>
                      </a:pPr>
                      <a:r>
                        <a:rPr sz="1400" dirty="0">
                          <a:solidFill>
                            <a:schemeClr val="tx1"/>
                          </a:solidFill>
                          <a:latin typeface="Arial" panose="020B0604020202020204" pitchFamily="34" charset="0"/>
                          <a:cs typeface="Arial" panose="020B0604020202020204" pitchFamily="34" charset="0"/>
                        </a:rPr>
                        <a:t>A8</a:t>
                      </a:r>
                      <a:r>
                        <a:rPr sz="1400" spc="-60" dirty="0">
                          <a:solidFill>
                            <a:schemeClr val="tx1"/>
                          </a:solidFill>
                          <a:latin typeface="Arial" panose="020B0604020202020204" pitchFamily="34" charset="0"/>
                          <a:cs typeface="Arial" panose="020B0604020202020204" pitchFamily="34" charset="0"/>
                        </a:rPr>
                        <a:t>.</a:t>
                      </a:r>
                      <a:r>
                        <a:rPr sz="1400" dirty="0">
                          <a:solidFill>
                            <a:schemeClr val="tx1"/>
                          </a:solidFill>
                          <a:latin typeface="Arial" panose="020B0604020202020204" pitchFamily="34" charset="0"/>
                          <a:cs typeface="Arial" panose="020B0604020202020204" pitchFamily="34" charset="0"/>
                        </a:rPr>
                        <a:t>1</a:t>
                      </a:r>
                      <a:r>
                        <a:rPr sz="1400" spc="-60" dirty="0">
                          <a:solidFill>
                            <a:schemeClr val="tx1"/>
                          </a:solidFill>
                          <a:latin typeface="Arial" panose="020B0604020202020204" pitchFamily="34" charset="0"/>
                          <a:cs typeface="Arial" panose="020B0604020202020204" pitchFamily="34" charset="0"/>
                        </a:rPr>
                        <a:t>.1</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CEAE8"/>
                    </a:solidFill>
                  </a:tcPr>
                </a:tc>
                <a:tc>
                  <a:txBody>
                    <a:bodyPr/>
                    <a:lstStyle/>
                    <a:p>
                      <a:endParaRPr sz="1400" dirty="0">
                        <a:solidFill>
                          <a:schemeClr val="tx1"/>
                        </a:solidFill>
                        <a:latin typeface="Arial" panose="020B0604020202020204" pitchFamily="34" charset="0"/>
                        <a:cs typeface="Arial" panose="020B0604020202020204" pitchFamily="34" charset="0"/>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14935">
                        <a:lnSpc>
                          <a:spcPct val="100000"/>
                        </a:lnSpc>
                      </a:pPr>
                      <a:r>
                        <a:rPr sz="1400" dirty="0">
                          <a:solidFill>
                            <a:schemeClr val="tx1"/>
                          </a:solidFill>
                          <a:latin typeface="Arial" panose="020B0604020202020204" pitchFamily="34" charset="0"/>
                          <a:cs typeface="Arial" panose="020B0604020202020204" pitchFamily="34" charset="0"/>
                        </a:rPr>
                        <a:t>16</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marR="214629">
                        <a:lnSpc>
                          <a:spcPct val="100000"/>
                        </a:lnSpc>
                      </a:pPr>
                      <a:r>
                        <a:rPr sz="1400" dirty="0">
                          <a:solidFill>
                            <a:schemeClr val="tx1"/>
                          </a:solidFill>
                          <a:latin typeface="Arial" panose="020B0604020202020204" pitchFamily="34" charset="0"/>
                          <a:cs typeface="Arial" panose="020B0604020202020204" pitchFamily="34" charset="0"/>
                        </a:rPr>
                        <a:t>Statu</a:t>
                      </a:r>
                      <a:r>
                        <a:rPr sz="1400" spc="-15" dirty="0">
                          <a:solidFill>
                            <a:schemeClr val="tx1"/>
                          </a:solidFill>
                          <a:latin typeface="Arial" panose="020B0604020202020204" pitchFamily="34" charset="0"/>
                          <a:cs typeface="Arial" panose="020B0604020202020204" pitchFamily="34" charset="0"/>
                        </a:rPr>
                        <a:t>t</a:t>
                      </a:r>
                      <a:r>
                        <a:rPr sz="1400" spc="-10" dirty="0">
                          <a:solidFill>
                            <a:schemeClr val="tx1"/>
                          </a:solidFill>
                          <a:latin typeface="Arial" panose="020B0604020202020204" pitchFamily="34" charset="0"/>
                          <a:cs typeface="Arial" panose="020B0604020202020204" pitchFamily="34" charset="0"/>
                        </a:rPr>
                        <a:t>o</a:t>
                      </a:r>
                      <a:r>
                        <a:rPr sz="1400" spc="-5" dirty="0">
                          <a:solidFill>
                            <a:schemeClr val="tx1"/>
                          </a:solidFill>
                          <a:latin typeface="Arial" panose="020B0604020202020204" pitchFamily="34" charset="0"/>
                          <a:cs typeface="Arial" panose="020B0604020202020204" pitchFamily="34" charset="0"/>
                        </a:rPr>
                        <a:t>r</a:t>
                      </a:r>
                      <a:r>
                        <a:rPr sz="1400" spc="-95" dirty="0">
                          <a:solidFill>
                            <a:schemeClr val="tx1"/>
                          </a:solidFill>
                          <a:latin typeface="Arial" panose="020B0604020202020204" pitchFamily="34" charset="0"/>
                          <a:cs typeface="Arial" panose="020B0604020202020204" pitchFamily="34" charset="0"/>
                        </a:rPr>
                        <a:t>y</a:t>
                      </a:r>
                      <a:r>
                        <a:rPr sz="1400" dirty="0">
                          <a:solidFill>
                            <a:schemeClr val="tx1"/>
                          </a:solidFill>
                          <a:latin typeface="Arial" panose="020B0604020202020204" pitchFamily="34" charset="0"/>
                          <a:cs typeface="Arial" panose="020B0604020202020204" pitchFamily="34" charset="0"/>
                        </a:rPr>
                        <a:t>,</a:t>
                      </a:r>
                      <a:r>
                        <a:rPr sz="1400" spc="50" dirty="0">
                          <a:solidFill>
                            <a:schemeClr val="tx1"/>
                          </a:solidFill>
                          <a:latin typeface="Arial" panose="020B0604020202020204" pitchFamily="34" charset="0"/>
                          <a:cs typeface="Arial" panose="020B0604020202020204" pitchFamily="34" charset="0"/>
                        </a:rPr>
                        <a:t> </a:t>
                      </a:r>
                      <a:r>
                        <a:rPr sz="1400" spc="-20" dirty="0">
                          <a:solidFill>
                            <a:schemeClr val="tx1"/>
                          </a:solidFill>
                          <a:latin typeface="Arial" panose="020B0604020202020204" pitchFamily="34" charset="0"/>
                          <a:cs typeface="Arial" panose="020B0604020202020204" pitchFamily="34" charset="0"/>
                        </a:rPr>
                        <a:t>R</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gula</a:t>
                      </a:r>
                      <a:r>
                        <a:rPr sz="1400" spc="-15" dirty="0">
                          <a:solidFill>
                            <a:schemeClr val="tx1"/>
                          </a:solidFill>
                          <a:latin typeface="Arial" panose="020B0604020202020204" pitchFamily="34" charset="0"/>
                          <a:cs typeface="Arial" panose="020B0604020202020204" pitchFamily="34" charset="0"/>
                        </a:rPr>
                        <a:t>t</a:t>
                      </a:r>
                      <a:r>
                        <a:rPr sz="1400" dirty="0">
                          <a:solidFill>
                            <a:schemeClr val="tx1"/>
                          </a:solidFill>
                          <a:latin typeface="Arial" panose="020B0604020202020204" pitchFamily="34" charset="0"/>
                          <a:cs typeface="Arial" panose="020B0604020202020204" pitchFamily="34" charset="0"/>
                        </a:rPr>
                        <a:t>o</a:t>
                      </a:r>
                      <a:r>
                        <a:rPr sz="1400" spc="-5"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y</a:t>
                      </a:r>
                      <a:r>
                        <a:rPr sz="1400" spc="65" dirty="0">
                          <a:solidFill>
                            <a:schemeClr val="tx1"/>
                          </a:solidFill>
                          <a:latin typeface="Arial" panose="020B0604020202020204" pitchFamily="34" charset="0"/>
                          <a:cs typeface="Arial" panose="020B0604020202020204" pitchFamily="34" charset="0"/>
                        </a:rPr>
                        <a:t> </a:t>
                      </a:r>
                      <a:r>
                        <a:rPr sz="1400" dirty="0">
                          <a:solidFill>
                            <a:schemeClr val="tx1"/>
                          </a:solidFill>
                          <a:latin typeface="Arial" panose="020B0604020202020204" pitchFamily="34" charset="0"/>
                          <a:cs typeface="Arial" panose="020B0604020202020204" pitchFamily="34" charset="0"/>
                        </a:rPr>
                        <a:t>and</a:t>
                      </a:r>
                      <a:r>
                        <a:rPr sz="1400" spc="75" dirty="0">
                          <a:solidFill>
                            <a:schemeClr val="tx1"/>
                          </a:solidFill>
                          <a:latin typeface="Arial" panose="020B0604020202020204" pitchFamily="34" charset="0"/>
                          <a:cs typeface="Arial" panose="020B0604020202020204" pitchFamily="34" charset="0"/>
                        </a:rPr>
                        <a:t> </a:t>
                      </a:r>
                      <a:r>
                        <a:rPr sz="1400" spc="-10"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ont</a:t>
                      </a:r>
                      <a:r>
                        <a:rPr sz="1400" spc="-30" dirty="0">
                          <a:solidFill>
                            <a:schemeClr val="tx1"/>
                          </a:solidFill>
                          <a:latin typeface="Arial" panose="020B0604020202020204" pitchFamily="34" charset="0"/>
                          <a:cs typeface="Arial" panose="020B0604020202020204" pitchFamily="34" charset="0"/>
                        </a:rPr>
                        <a:t>r</a:t>
                      </a:r>
                      <a:r>
                        <a:rPr sz="1400" dirty="0">
                          <a:solidFill>
                            <a:schemeClr val="tx1"/>
                          </a:solidFill>
                          <a:latin typeface="Arial" panose="020B0604020202020204" pitchFamily="34" charset="0"/>
                          <a:cs typeface="Arial" panose="020B0604020202020204" pitchFamily="34" charset="0"/>
                        </a:rPr>
                        <a:t>a</a:t>
                      </a:r>
                      <a:r>
                        <a:rPr sz="1400" spc="-5" dirty="0">
                          <a:solidFill>
                            <a:schemeClr val="tx1"/>
                          </a:solidFill>
                          <a:latin typeface="Arial" panose="020B0604020202020204" pitchFamily="34" charset="0"/>
                          <a:cs typeface="Arial" panose="020B0604020202020204" pitchFamily="34" charset="0"/>
                        </a:rPr>
                        <a:t>c</a:t>
                      </a:r>
                      <a:r>
                        <a:rPr sz="1400" dirty="0">
                          <a:solidFill>
                            <a:schemeClr val="tx1"/>
                          </a:solidFill>
                          <a:latin typeface="Arial" panose="020B0604020202020204" pitchFamily="34" charset="0"/>
                          <a:cs typeface="Arial" panose="020B0604020202020204" pitchFamily="34" charset="0"/>
                        </a:rPr>
                        <a:t>tual </a:t>
                      </a:r>
                      <a:r>
                        <a:rPr sz="1400" spc="-20" dirty="0">
                          <a:solidFill>
                            <a:schemeClr val="tx1"/>
                          </a:solidFill>
                          <a:latin typeface="Arial" panose="020B0604020202020204" pitchFamily="34" charset="0"/>
                          <a:cs typeface="Arial" panose="020B0604020202020204" pitchFamily="34" charset="0"/>
                        </a:rPr>
                        <a:t>R</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qui</a:t>
                      </a:r>
                      <a:r>
                        <a:rPr sz="1400" spc="-30" dirty="0">
                          <a:solidFill>
                            <a:schemeClr val="tx1"/>
                          </a:solidFill>
                          <a:latin typeface="Arial" panose="020B0604020202020204" pitchFamily="34" charset="0"/>
                          <a:cs typeface="Arial" panose="020B0604020202020204" pitchFamily="34" charset="0"/>
                        </a:rPr>
                        <a:t>r</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m</a:t>
                      </a:r>
                      <a:r>
                        <a:rPr sz="1400" spc="-5" dirty="0">
                          <a:solidFill>
                            <a:schemeClr val="tx1"/>
                          </a:solidFill>
                          <a:latin typeface="Arial" panose="020B0604020202020204" pitchFamily="34" charset="0"/>
                          <a:cs typeface="Arial" panose="020B0604020202020204" pitchFamily="34" charset="0"/>
                        </a:rPr>
                        <a:t>e</a:t>
                      </a:r>
                      <a:r>
                        <a:rPr sz="1400" dirty="0">
                          <a:solidFill>
                            <a:schemeClr val="tx1"/>
                          </a:solidFill>
                          <a:latin typeface="Arial" panose="020B0604020202020204" pitchFamily="34" charset="0"/>
                          <a:cs typeface="Arial" panose="020B0604020202020204" pitchFamily="34" charset="0"/>
                        </a:rPr>
                        <a:t>nts</a:t>
                      </a:r>
                      <a:endParaRPr sz="1400">
                        <a:solidFill>
                          <a:schemeClr val="tx1"/>
                        </a:solidFill>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372745">
                        <a:lnSpc>
                          <a:spcPct val="100000"/>
                        </a:lnSpc>
                      </a:pPr>
                      <a:r>
                        <a:rPr sz="1200" dirty="0">
                          <a:solidFill>
                            <a:schemeClr val="tx1"/>
                          </a:solidFill>
                          <a:latin typeface="Arial" panose="020B0604020202020204" pitchFamily="34" charset="0"/>
                          <a:cs typeface="Arial" panose="020B0604020202020204" pitchFamily="34" charset="0"/>
                        </a:rPr>
                        <a:t>A</a:t>
                      </a:r>
                      <a:r>
                        <a:rPr sz="1200" spc="-10" dirty="0">
                          <a:solidFill>
                            <a:schemeClr val="tx1"/>
                          </a:solidFill>
                          <a:latin typeface="Arial" panose="020B0604020202020204" pitchFamily="34" charset="0"/>
                          <a:cs typeface="Arial" panose="020B0604020202020204" pitchFamily="34" charset="0"/>
                        </a:rPr>
                        <a:t>1</a:t>
                      </a:r>
                      <a:r>
                        <a:rPr sz="1200" dirty="0">
                          <a:solidFill>
                            <a:schemeClr val="tx1"/>
                          </a:solidFill>
                          <a:latin typeface="Arial" panose="020B0604020202020204" pitchFamily="34" charset="0"/>
                          <a:cs typeface="Arial" panose="020B0604020202020204" pitchFamily="34" charset="0"/>
                        </a:rPr>
                        <a:t>8.</a:t>
                      </a:r>
                      <a:r>
                        <a:rPr sz="1200" spc="-10" dirty="0">
                          <a:solidFill>
                            <a:schemeClr val="tx1"/>
                          </a:solidFill>
                          <a:latin typeface="Arial" panose="020B0604020202020204" pitchFamily="34" charset="0"/>
                          <a:cs typeface="Arial" panose="020B0604020202020204" pitchFamily="34" charset="0"/>
                        </a:rPr>
                        <a:t>1</a:t>
                      </a:r>
                      <a:r>
                        <a:rPr sz="1200" dirty="0">
                          <a:solidFill>
                            <a:schemeClr val="tx1"/>
                          </a:solidFill>
                          <a:latin typeface="Arial" panose="020B0604020202020204" pitchFamily="34" charset="0"/>
                          <a:cs typeface="Arial" panose="020B0604020202020204" pitchFamily="34" charset="0"/>
                        </a:rPr>
                        <a:t>.1</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8"/>
                  </a:ext>
                </a:extLst>
              </a:tr>
            </a:tbl>
          </a:graphicData>
        </a:graphic>
      </p:graphicFrame>
      <p:sp>
        <p:nvSpPr>
          <p:cNvPr id="11" name="Rectangle 10"/>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319675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4367808" y="2276872"/>
            <a:ext cx="6120681" cy="3160737"/>
          </a:xfrm>
          <a:prstGeom prst="rect">
            <a:avLst/>
          </a:prstGeom>
        </p:spPr>
        <p:txBody>
          <a:bodyPr vert="horz" wrap="square" lIns="0" tIns="0" rIns="0" bIns="0" rtlCol="0">
            <a:spAutoFit/>
          </a:bodyPr>
          <a:lstStyle/>
          <a:p>
            <a:pPr marL="9525" marR="515303">
              <a:lnSpc>
                <a:spcPct val="162500"/>
              </a:lnSpc>
            </a:pPr>
            <a:r>
              <a:rPr lang="fr-FR" spc="188" dirty="0">
                <a:solidFill>
                  <a:srgbClr val="F15B2A"/>
                </a:solidFill>
                <a:latin typeface="Arial" panose="020B0604020202020204" pitchFamily="34" charset="0"/>
                <a:cs typeface="Arial" panose="020B0604020202020204" pitchFamily="34" charset="0"/>
              </a:rPr>
              <a:t>Limites pour établir le champ d'application : </a:t>
            </a:r>
          </a:p>
          <a:p>
            <a:pPr marL="295275" marR="515303" indent="-285750">
              <a:lnSpc>
                <a:spcPct val="162500"/>
              </a:lnSpc>
              <a:buFont typeface="Wingdings" panose="05000000000000000000" pitchFamily="2" charset="2"/>
              <a:buChar char="§"/>
            </a:pPr>
            <a:r>
              <a:rPr lang="fr-FR" spc="188" dirty="0">
                <a:latin typeface="Arial" panose="020B0604020202020204" pitchFamily="34" charset="0"/>
                <a:cs typeface="Arial" panose="020B0604020202020204" pitchFamily="34" charset="0"/>
              </a:rPr>
              <a:t>Tenir compte des facteurs externes et internes </a:t>
            </a:r>
          </a:p>
          <a:p>
            <a:pPr marL="295275" marR="515303" indent="-285750">
              <a:lnSpc>
                <a:spcPct val="162500"/>
              </a:lnSpc>
              <a:buFont typeface="Wingdings" panose="05000000000000000000" pitchFamily="2" charset="2"/>
              <a:buChar char="§"/>
            </a:pPr>
            <a:r>
              <a:rPr lang="fr-FR" spc="188" dirty="0">
                <a:latin typeface="Arial" panose="020B0604020202020204" pitchFamily="34" charset="0"/>
                <a:cs typeface="Arial" panose="020B0604020202020204" pitchFamily="34" charset="0"/>
              </a:rPr>
              <a:t>Tenir compte des parties intéressées</a:t>
            </a:r>
          </a:p>
          <a:p>
            <a:pPr marL="295275" marR="515303" indent="-285750">
              <a:lnSpc>
                <a:spcPct val="162500"/>
              </a:lnSpc>
              <a:buFont typeface="Wingdings" panose="05000000000000000000" pitchFamily="2" charset="2"/>
              <a:buChar char="§"/>
            </a:pPr>
            <a:r>
              <a:rPr lang="fr-FR" spc="188" dirty="0">
                <a:latin typeface="Arial" panose="020B0604020202020204" pitchFamily="34" charset="0"/>
                <a:cs typeface="Arial" panose="020B0604020202020204" pitchFamily="34" charset="0"/>
              </a:rPr>
              <a:t>Tenir compte de la relation entre les activités réalisées par votre organisation et celles d'autres organisations.</a:t>
            </a:r>
            <a:endParaRPr dirty="0">
              <a:latin typeface="Arial" panose="020B0604020202020204" pitchFamily="34" charset="0"/>
              <a:cs typeface="Arial" panose="020B0604020202020204" pitchFamily="34" charset="0"/>
            </a:endParaRPr>
          </a:p>
        </p:txBody>
      </p:sp>
      <p:pic>
        <p:nvPicPr>
          <p:cNvPr id="21506" name="Picture 2" descr="Image associÃ©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2276872"/>
            <a:ext cx="2999899" cy="22470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35360" y="1225266"/>
            <a:ext cx="5346335" cy="584775"/>
          </a:xfrm>
          <a:prstGeom prst="rect">
            <a:avLst/>
          </a:prstGeom>
        </p:spPr>
        <p:txBody>
          <a:bodyPr wrap="none">
            <a:spAutoFit/>
          </a:bodyPr>
          <a:lstStyle/>
          <a:p>
            <a:r>
              <a:rPr lang="fr-FR" sz="3200" spc="225" dirty="0">
                <a:latin typeface="Arial" panose="020B0604020202020204" pitchFamily="34" charset="0"/>
                <a:cs typeface="Arial" panose="020B0604020202020204" pitchFamily="34" charset="0"/>
              </a:rPr>
              <a:t>Définir la portée (Scope)</a:t>
            </a:r>
            <a:endParaRPr lang="fr-FR" sz="3200" dirty="0">
              <a:latin typeface="Arial" panose="020B0604020202020204" pitchFamily="34" charset="0"/>
              <a:cs typeface="Arial" panose="020B0604020202020204" pitchFamily="34" charset="0"/>
            </a:endParaRPr>
          </a:p>
        </p:txBody>
      </p:sp>
      <p:sp>
        <p:nvSpPr>
          <p:cNvPr id="10" name="Rectangle 9"/>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328992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295800" y="6381329"/>
            <a:ext cx="3024336" cy="307777"/>
          </a:xfrm>
          <a:prstGeom prst="rect">
            <a:avLst/>
          </a:prstGeom>
        </p:spPr>
        <p:txBody>
          <a:bodyPr vert="horz" wrap="square" lIns="0" tIns="0" rIns="0" bIns="0" rtlCol="0">
            <a:spAutoFit/>
          </a:bodyPr>
          <a:lstStyle/>
          <a:p>
            <a:pPr marL="9525"/>
            <a:r>
              <a:rPr sz="2000" spc="150" dirty="0">
                <a:solidFill>
                  <a:srgbClr val="F05A28"/>
                </a:solidFill>
                <a:latin typeface="Arial" panose="020B0604020202020204" pitchFamily="34" charset="0"/>
                <a:cs typeface="Arial" panose="020B0604020202020204" pitchFamily="34" charset="0"/>
              </a:rPr>
              <a:t>7</a:t>
            </a:r>
            <a:r>
              <a:rPr sz="2000" spc="101" dirty="0">
                <a:solidFill>
                  <a:srgbClr val="F05A28"/>
                </a:solidFill>
                <a:latin typeface="Arial" panose="020B0604020202020204" pitchFamily="34" charset="0"/>
                <a:cs typeface="Arial" panose="020B0604020202020204" pitchFamily="34" charset="0"/>
              </a:rPr>
              <a:t> </a:t>
            </a:r>
            <a:r>
              <a:rPr lang="fr-FR" sz="2000" spc="109" dirty="0">
                <a:solidFill>
                  <a:srgbClr val="F05A28"/>
                </a:solidFill>
                <a:latin typeface="Arial" panose="020B0604020202020204" pitchFamily="34" charset="0"/>
                <a:cs typeface="Arial" panose="020B0604020202020204" pitchFamily="34" charset="0"/>
              </a:rPr>
              <a:t>Rapports obligatoires</a:t>
            </a:r>
            <a:endParaRPr sz="2000" dirty="0">
              <a:latin typeface="Arial" panose="020B0604020202020204" pitchFamily="34" charset="0"/>
              <a:cs typeface="Arial" panose="020B0604020202020204" pitchFamily="34" charset="0"/>
            </a:endParaRPr>
          </a:p>
        </p:txBody>
      </p:sp>
      <p:graphicFrame>
        <p:nvGraphicFramePr>
          <p:cNvPr id="3" name="object 3"/>
          <p:cNvGraphicFramePr>
            <a:graphicFrameLocks noGrp="1"/>
          </p:cNvGraphicFramePr>
          <p:nvPr/>
        </p:nvGraphicFramePr>
        <p:xfrm>
          <a:off x="2864500" y="1772816"/>
          <a:ext cx="4742323" cy="4345324"/>
        </p:xfrm>
        <a:graphic>
          <a:graphicData uri="http://schemas.openxmlformats.org/drawingml/2006/table">
            <a:tbl>
              <a:tblPr firstRow="1" bandRow="1">
                <a:tableStyleId>{2D5ABB26-0587-4C30-8999-92F81FD0307C}</a:tableStyleId>
              </a:tblPr>
              <a:tblGrid>
                <a:gridCol w="471173">
                  <a:extLst>
                    <a:ext uri="{9D8B030D-6E8A-4147-A177-3AD203B41FA5}">
                      <a16:colId xmlns:a16="http://schemas.microsoft.com/office/drawing/2014/main" val="20000"/>
                    </a:ext>
                  </a:extLst>
                </a:gridCol>
                <a:gridCol w="2890510">
                  <a:extLst>
                    <a:ext uri="{9D8B030D-6E8A-4147-A177-3AD203B41FA5}">
                      <a16:colId xmlns:a16="http://schemas.microsoft.com/office/drawing/2014/main" val="20001"/>
                    </a:ext>
                  </a:extLst>
                </a:gridCol>
                <a:gridCol w="1380640">
                  <a:extLst>
                    <a:ext uri="{9D8B030D-6E8A-4147-A177-3AD203B41FA5}">
                      <a16:colId xmlns:a16="http://schemas.microsoft.com/office/drawing/2014/main" val="20002"/>
                    </a:ext>
                  </a:extLst>
                </a:gridCol>
              </a:tblGrid>
              <a:tr h="538205">
                <a:tc>
                  <a:txBody>
                    <a:bodyPr/>
                    <a:lstStyle/>
                    <a:p>
                      <a:pPr marL="84455">
                        <a:lnSpc>
                          <a:spcPct val="100000"/>
                        </a:lnSpc>
                      </a:pPr>
                      <a:r>
                        <a:rPr sz="1400" dirty="0">
                          <a:solidFill>
                            <a:srgbClr val="FFFFFF"/>
                          </a:solidFill>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05A28"/>
                    </a:solidFill>
                  </a:tcPr>
                </a:tc>
                <a:tc>
                  <a:txBody>
                    <a:bodyPr/>
                    <a:lstStyle/>
                    <a:p>
                      <a:pPr marL="85090">
                        <a:lnSpc>
                          <a:spcPct val="100000"/>
                        </a:lnSpc>
                      </a:pPr>
                      <a:r>
                        <a:rPr sz="1400" spc="40" dirty="0">
                          <a:solidFill>
                            <a:srgbClr val="FFFFFF"/>
                          </a:solidFill>
                          <a:latin typeface="Arial" panose="020B0604020202020204" pitchFamily="34" charset="0"/>
                          <a:cs typeface="Arial" panose="020B0604020202020204" pitchFamily="34" charset="0"/>
                        </a:rPr>
                        <a:t>D</a:t>
                      </a:r>
                      <a:r>
                        <a:rPr sz="1400" spc="35" dirty="0">
                          <a:solidFill>
                            <a:srgbClr val="FFFFFF"/>
                          </a:solidFill>
                          <a:latin typeface="Arial" panose="020B0604020202020204" pitchFamily="34" charset="0"/>
                          <a:cs typeface="Arial" panose="020B0604020202020204" pitchFamily="34" charset="0"/>
                        </a:rPr>
                        <a:t>oc</a:t>
                      </a:r>
                      <a:r>
                        <a:rPr sz="1400" spc="40" dirty="0">
                          <a:solidFill>
                            <a:srgbClr val="FFFFFF"/>
                          </a:solidFill>
                          <a:latin typeface="Arial" panose="020B0604020202020204" pitchFamily="34" charset="0"/>
                          <a:cs typeface="Arial" panose="020B0604020202020204" pitchFamily="34" charset="0"/>
                        </a:rPr>
                        <a:t>u</a:t>
                      </a:r>
                      <a:r>
                        <a:rPr sz="1400" spc="30" dirty="0">
                          <a:solidFill>
                            <a:srgbClr val="FFFFFF"/>
                          </a:solidFill>
                          <a:latin typeface="Arial" panose="020B0604020202020204" pitchFamily="34" charset="0"/>
                          <a:cs typeface="Arial" panose="020B0604020202020204" pitchFamily="34" charset="0"/>
                        </a:rPr>
                        <a:t>m</a:t>
                      </a:r>
                      <a:r>
                        <a:rPr sz="1400" spc="35" dirty="0">
                          <a:solidFill>
                            <a:srgbClr val="FFFFFF"/>
                          </a:solidFill>
                          <a:latin typeface="Arial" panose="020B0604020202020204" pitchFamily="34" charset="0"/>
                          <a:cs typeface="Arial" panose="020B0604020202020204" pitchFamily="34" charset="0"/>
                        </a:rPr>
                        <a:t>e</a:t>
                      </a:r>
                      <a:r>
                        <a:rPr sz="1400" spc="40" dirty="0">
                          <a:solidFill>
                            <a:srgbClr val="FFFFFF"/>
                          </a:solidFill>
                          <a:latin typeface="Arial" panose="020B0604020202020204" pitchFamily="34" charset="0"/>
                          <a:cs typeface="Arial" panose="020B0604020202020204" pitchFamily="34" charset="0"/>
                        </a:rPr>
                        <a:t>nt</a:t>
                      </a:r>
                      <a:endParaRPr sz="140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05A28"/>
                    </a:solidFill>
                  </a:tcPr>
                </a:tc>
                <a:tc>
                  <a:txBody>
                    <a:bodyPr/>
                    <a:lstStyle/>
                    <a:p>
                      <a:pPr marL="361315">
                        <a:lnSpc>
                          <a:spcPct val="100000"/>
                        </a:lnSpc>
                      </a:pPr>
                      <a:r>
                        <a:rPr sz="1400" spc="40" dirty="0">
                          <a:solidFill>
                            <a:srgbClr val="FFFFFF"/>
                          </a:solidFill>
                          <a:latin typeface="Arial" panose="020B0604020202020204" pitchFamily="34" charset="0"/>
                          <a:cs typeface="Arial" panose="020B0604020202020204" pitchFamily="34" charset="0"/>
                        </a:rPr>
                        <a:t>Cl</a:t>
                      </a:r>
                      <a:r>
                        <a:rPr sz="1400" spc="35" dirty="0">
                          <a:solidFill>
                            <a:srgbClr val="FFFFFF"/>
                          </a:solidFill>
                          <a:latin typeface="Arial" panose="020B0604020202020204" pitchFamily="34" charset="0"/>
                          <a:cs typeface="Arial" panose="020B0604020202020204" pitchFamily="34" charset="0"/>
                        </a:rPr>
                        <a:t>a</a:t>
                      </a:r>
                      <a:r>
                        <a:rPr sz="1400" spc="40" dirty="0">
                          <a:solidFill>
                            <a:srgbClr val="FFFFFF"/>
                          </a:solidFill>
                          <a:latin typeface="Arial" panose="020B0604020202020204" pitchFamily="34" charset="0"/>
                          <a:cs typeface="Arial" panose="020B0604020202020204" pitchFamily="34" charset="0"/>
                        </a:rPr>
                        <a:t>use</a:t>
                      </a:r>
                      <a:endParaRPr sz="1400">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38100">
                      <a:solidFill>
                        <a:srgbClr val="FFFFFF"/>
                      </a:solidFill>
                      <a:prstDash val="solid"/>
                    </a:lnB>
                    <a:solidFill>
                      <a:srgbClr val="F05A28"/>
                    </a:solidFill>
                  </a:tcPr>
                </a:tc>
                <a:extLst>
                  <a:ext uri="{0D108BD9-81ED-4DB2-BD59-A6C34878D82A}">
                    <a16:rowId xmlns:a16="http://schemas.microsoft.com/office/drawing/2014/main" val="10000"/>
                  </a:ext>
                </a:extLst>
              </a:tr>
              <a:tr h="508688">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1</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050" spc="-85" dirty="0">
                          <a:solidFill>
                            <a:srgbClr val="3E3E3E"/>
                          </a:solidFill>
                          <a:latin typeface="Arial" panose="020B0604020202020204" pitchFamily="34" charset="0"/>
                          <a:cs typeface="Arial" panose="020B0604020202020204" pitchFamily="34" charset="0"/>
                        </a:rPr>
                        <a:t>T</a:t>
                      </a:r>
                      <a:r>
                        <a:rPr sz="1050" spc="-30" dirty="0">
                          <a:solidFill>
                            <a:srgbClr val="3E3E3E"/>
                          </a:solidFill>
                          <a:latin typeface="Arial" panose="020B0604020202020204" pitchFamily="34" charset="0"/>
                          <a:cs typeface="Arial" panose="020B0604020202020204" pitchFamily="34" charset="0"/>
                        </a:rPr>
                        <a:t>r</a:t>
                      </a:r>
                      <a:r>
                        <a:rPr sz="1050" dirty="0">
                          <a:solidFill>
                            <a:srgbClr val="3E3E3E"/>
                          </a:solidFill>
                          <a:latin typeface="Arial" panose="020B0604020202020204" pitchFamily="34" charset="0"/>
                          <a:cs typeface="Arial" panose="020B0604020202020204" pitchFamily="34" charset="0"/>
                        </a:rPr>
                        <a:t>aining</a:t>
                      </a:r>
                      <a:r>
                        <a:rPr sz="1050" spc="60"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&amp;</a:t>
                      </a:r>
                      <a:r>
                        <a:rPr sz="1050" spc="90"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S</a:t>
                      </a:r>
                      <a:r>
                        <a:rPr sz="1050" spc="-5" dirty="0">
                          <a:solidFill>
                            <a:srgbClr val="3E3E3E"/>
                          </a:solidFill>
                          <a:latin typeface="Arial" panose="020B0604020202020204" pitchFamily="34" charset="0"/>
                          <a:cs typeface="Arial" panose="020B0604020202020204" pitchFamily="34" charset="0"/>
                        </a:rPr>
                        <a:t>k</a:t>
                      </a:r>
                      <a:r>
                        <a:rPr sz="1050" dirty="0">
                          <a:solidFill>
                            <a:srgbClr val="3E3E3E"/>
                          </a:solidFill>
                          <a:latin typeface="Arial" panose="020B0604020202020204" pitchFamily="34" charset="0"/>
                          <a:cs typeface="Arial" panose="020B0604020202020204" pitchFamily="34" charset="0"/>
                        </a:rPr>
                        <a:t>ills</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9D1CD"/>
                    </a:solidFill>
                  </a:tcPr>
                </a:tc>
                <a:tc>
                  <a:txBody>
                    <a:bodyPr/>
                    <a:lstStyle/>
                    <a:p>
                      <a:pPr algn="ctr">
                        <a:lnSpc>
                          <a:spcPct val="100000"/>
                        </a:lnSpc>
                      </a:pPr>
                      <a:r>
                        <a:rPr sz="1050" spc="-120" dirty="0">
                          <a:solidFill>
                            <a:srgbClr val="3E3E3E"/>
                          </a:solidFill>
                          <a:latin typeface="Arial" panose="020B0604020202020204" pitchFamily="34" charset="0"/>
                          <a:cs typeface="Arial" panose="020B0604020202020204" pitchFamily="34" charset="0"/>
                        </a:rPr>
                        <a:t>7</a:t>
                      </a:r>
                      <a:r>
                        <a:rPr sz="1050" dirty="0">
                          <a:solidFill>
                            <a:srgbClr val="3E3E3E"/>
                          </a:solidFill>
                          <a:latin typeface="Arial" panose="020B0604020202020204" pitchFamily="34" charset="0"/>
                          <a:cs typeface="Arial" panose="020B0604020202020204" pitchFamily="34" charset="0"/>
                        </a:rPr>
                        <a:t>.2</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T w="38100">
                      <a:solidFill>
                        <a:srgbClr val="FFFFFF"/>
                      </a:solidFill>
                      <a:prstDash val="solid"/>
                    </a:lnT>
                    <a:lnB w="12700">
                      <a:solidFill>
                        <a:srgbClr val="FFFFFF"/>
                      </a:solidFill>
                      <a:prstDash val="solid"/>
                    </a:lnB>
                    <a:solidFill>
                      <a:srgbClr val="F9D1CD"/>
                    </a:solidFill>
                  </a:tcPr>
                </a:tc>
                <a:extLst>
                  <a:ext uri="{0D108BD9-81ED-4DB2-BD59-A6C34878D82A}">
                    <a16:rowId xmlns:a16="http://schemas.microsoft.com/office/drawing/2014/main" val="10001"/>
                  </a:ext>
                </a:extLst>
              </a:tr>
              <a:tr h="523446">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2</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Moni</a:t>
                      </a:r>
                      <a:r>
                        <a:rPr sz="1050" spc="-15" dirty="0">
                          <a:solidFill>
                            <a:srgbClr val="3E3E3E"/>
                          </a:solidFill>
                          <a:latin typeface="Arial" panose="020B0604020202020204" pitchFamily="34" charset="0"/>
                          <a:cs typeface="Arial" panose="020B0604020202020204" pitchFamily="34" charset="0"/>
                        </a:rPr>
                        <a:t>t</a:t>
                      </a:r>
                      <a:r>
                        <a:rPr sz="1050" dirty="0">
                          <a:solidFill>
                            <a:srgbClr val="3E3E3E"/>
                          </a:solidFill>
                          <a:latin typeface="Arial" panose="020B0604020202020204" pitchFamily="34" charset="0"/>
                          <a:cs typeface="Arial" panose="020B0604020202020204" pitchFamily="34" charset="0"/>
                        </a:rPr>
                        <a:t>o</a:t>
                      </a:r>
                      <a:r>
                        <a:rPr sz="1050" spc="-5" dirty="0">
                          <a:solidFill>
                            <a:srgbClr val="3E3E3E"/>
                          </a:solidFill>
                          <a:latin typeface="Arial" panose="020B0604020202020204" pitchFamily="34" charset="0"/>
                          <a:cs typeface="Arial" panose="020B0604020202020204" pitchFamily="34" charset="0"/>
                        </a:rPr>
                        <a:t>r</a:t>
                      </a:r>
                      <a:r>
                        <a:rPr sz="1050" dirty="0">
                          <a:solidFill>
                            <a:srgbClr val="3E3E3E"/>
                          </a:solidFill>
                          <a:latin typeface="Arial" panose="020B0604020202020204" pitchFamily="34" charset="0"/>
                          <a:cs typeface="Arial" panose="020B0604020202020204" pitchFamily="34" charset="0"/>
                        </a:rPr>
                        <a:t>ing</a:t>
                      </a:r>
                      <a:r>
                        <a:rPr sz="1050" spc="60"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&amp;</a:t>
                      </a:r>
                      <a:r>
                        <a:rPr sz="1050" spc="90"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M</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asu</a:t>
                      </a:r>
                      <a:r>
                        <a:rPr sz="1050" spc="-30" dirty="0">
                          <a:solidFill>
                            <a:srgbClr val="3E3E3E"/>
                          </a:solidFill>
                          <a:latin typeface="Arial" panose="020B0604020202020204" pitchFamily="34" charset="0"/>
                          <a:cs typeface="Arial" panose="020B0604020202020204" pitchFamily="34" charset="0"/>
                        </a:rPr>
                        <a:t>r</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m</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nt</a:t>
                      </a:r>
                      <a:r>
                        <a:rPr sz="1050" spc="100" dirty="0">
                          <a:solidFill>
                            <a:srgbClr val="3E3E3E"/>
                          </a:solidFill>
                          <a:latin typeface="Arial" panose="020B0604020202020204" pitchFamily="34" charset="0"/>
                          <a:cs typeface="Arial" panose="020B0604020202020204" pitchFamily="34" charset="0"/>
                        </a:rPr>
                        <a:t> </a:t>
                      </a:r>
                      <a:r>
                        <a:rPr sz="1050" spc="-20" dirty="0">
                          <a:solidFill>
                            <a:srgbClr val="3E3E3E"/>
                          </a:solidFill>
                          <a:latin typeface="Arial" panose="020B0604020202020204" pitchFamily="34" charset="0"/>
                          <a:cs typeface="Arial" panose="020B0604020202020204" pitchFamily="34" charset="0"/>
                        </a:rPr>
                        <a:t>R</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sults</a:t>
                      </a:r>
                      <a:endParaRPr sz="1050" dirty="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R="7620" algn="ctr">
                        <a:lnSpc>
                          <a:spcPct val="100000"/>
                        </a:lnSpc>
                      </a:pPr>
                      <a:r>
                        <a:rPr sz="1050" spc="-10" dirty="0">
                          <a:solidFill>
                            <a:srgbClr val="3E3E3E"/>
                          </a:solidFill>
                          <a:latin typeface="Arial" panose="020B0604020202020204" pitchFamily="34" charset="0"/>
                          <a:cs typeface="Arial" panose="020B0604020202020204" pitchFamily="34" charset="0"/>
                        </a:rPr>
                        <a:t>9</a:t>
                      </a:r>
                      <a:r>
                        <a:rPr sz="1050" spc="-60" dirty="0">
                          <a:solidFill>
                            <a:srgbClr val="3E3E3E"/>
                          </a:solidFill>
                          <a:latin typeface="Arial" panose="020B0604020202020204" pitchFamily="34" charset="0"/>
                          <a:cs typeface="Arial" panose="020B0604020202020204" pitchFamily="34" charset="0"/>
                        </a:rPr>
                        <a:t>.1</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2"/>
                  </a:ext>
                </a:extLst>
              </a:tr>
              <a:tr h="602323">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3</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In</a:t>
                      </a:r>
                      <a:r>
                        <a:rPr sz="1050" spc="-15" dirty="0">
                          <a:solidFill>
                            <a:srgbClr val="3E3E3E"/>
                          </a:solidFill>
                          <a:latin typeface="Arial" panose="020B0604020202020204" pitchFamily="34" charset="0"/>
                          <a:cs typeface="Arial" panose="020B0604020202020204" pitchFamily="34" charset="0"/>
                        </a:rPr>
                        <a:t>t</a:t>
                      </a:r>
                      <a:r>
                        <a:rPr sz="1050" spc="-5" dirty="0">
                          <a:solidFill>
                            <a:srgbClr val="3E3E3E"/>
                          </a:solidFill>
                          <a:latin typeface="Arial" panose="020B0604020202020204" pitchFamily="34" charset="0"/>
                          <a:cs typeface="Arial" panose="020B0604020202020204" pitchFamily="34" charset="0"/>
                        </a:rPr>
                        <a:t>er</a:t>
                      </a:r>
                      <a:r>
                        <a:rPr sz="1050" dirty="0">
                          <a:solidFill>
                            <a:srgbClr val="3E3E3E"/>
                          </a:solidFill>
                          <a:latin typeface="Arial" panose="020B0604020202020204" pitchFamily="34" charset="0"/>
                          <a:cs typeface="Arial" panose="020B0604020202020204" pitchFamily="34" charset="0"/>
                        </a:rPr>
                        <a:t>nal</a:t>
                      </a:r>
                      <a:r>
                        <a:rPr sz="1050" spc="80" dirty="0">
                          <a:solidFill>
                            <a:srgbClr val="3E3E3E"/>
                          </a:solidFill>
                          <a:latin typeface="Arial" panose="020B0604020202020204" pitchFamily="34" charset="0"/>
                          <a:cs typeface="Arial" panose="020B0604020202020204" pitchFamily="34" charset="0"/>
                        </a:rPr>
                        <a:t> </a:t>
                      </a:r>
                      <a:r>
                        <a:rPr sz="1050" spc="-15" dirty="0">
                          <a:solidFill>
                            <a:srgbClr val="3E3E3E"/>
                          </a:solidFill>
                          <a:latin typeface="Arial" panose="020B0604020202020204" pitchFamily="34" charset="0"/>
                          <a:cs typeface="Arial" panose="020B0604020202020204" pitchFamily="34" charset="0"/>
                        </a:rPr>
                        <a:t>A</a:t>
                      </a:r>
                      <a:r>
                        <a:rPr sz="1050" dirty="0">
                          <a:solidFill>
                            <a:srgbClr val="3E3E3E"/>
                          </a:solidFill>
                          <a:latin typeface="Arial" panose="020B0604020202020204" pitchFamily="34" charset="0"/>
                          <a:cs typeface="Arial" panose="020B0604020202020204" pitchFamily="34" charset="0"/>
                        </a:rPr>
                        <a:t>udit</a:t>
                      </a:r>
                      <a:r>
                        <a:rPr sz="1050" spc="75"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P</a:t>
                      </a:r>
                      <a:r>
                        <a:rPr sz="1050" spc="-30" dirty="0">
                          <a:solidFill>
                            <a:srgbClr val="3E3E3E"/>
                          </a:solidFill>
                          <a:latin typeface="Arial" panose="020B0604020202020204" pitchFamily="34" charset="0"/>
                          <a:cs typeface="Arial" panose="020B0604020202020204" pitchFamily="34" charset="0"/>
                        </a:rPr>
                        <a:t>r</a:t>
                      </a:r>
                      <a:r>
                        <a:rPr sz="1050" dirty="0">
                          <a:solidFill>
                            <a:srgbClr val="3E3E3E"/>
                          </a:solidFill>
                          <a:latin typeface="Arial" panose="020B0604020202020204" pitchFamily="34" charset="0"/>
                          <a:cs typeface="Arial" panose="020B0604020202020204" pitchFamily="34" charset="0"/>
                        </a:rPr>
                        <a:t>og</a:t>
                      </a:r>
                      <a:r>
                        <a:rPr sz="1050" spc="-30" dirty="0">
                          <a:solidFill>
                            <a:srgbClr val="3E3E3E"/>
                          </a:solidFill>
                          <a:latin typeface="Arial" panose="020B0604020202020204" pitchFamily="34" charset="0"/>
                          <a:cs typeface="Arial" panose="020B0604020202020204" pitchFamily="34" charset="0"/>
                        </a:rPr>
                        <a:t>r</a:t>
                      </a:r>
                      <a:r>
                        <a:rPr sz="1050" dirty="0">
                          <a:solidFill>
                            <a:srgbClr val="3E3E3E"/>
                          </a:solidFill>
                          <a:latin typeface="Arial" panose="020B0604020202020204" pitchFamily="34" charset="0"/>
                          <a:cs typeface="Arial" panose="020B0604020202020204" pitchFamily="34" charset="0"/>
                        </a:rPr>
                        <a:t>am</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algn="ctr">
                        <a:lnSpc>
                          <a:spcPct val="100000"/>
                        </a:lnSpc>
                      </a:pPr>
                      <a:r>
                        <a:rPr sz="1050" spc="-10" dirty="0">
                          <a:solidFill>
                            <a:srgbClr val="3E3E3E"/>
                          </a:solidFill>
                          <a:latin typeface="Arial" panose="020B0604020202020204" pitchFamily="34" charset="0"/>
                          <a:cs typeface="Arial" panose="020B0604020202020204" pitchFamily="34" charset="0"/>
                        </a:rPr>
                        <a:t>9</a:t>
                      </a:r>
                      <a:r>
                        <a:rPr sz="1050" dirty="0">
                          <a:solidFill>
                            <a:srgbClr val="3E3E3E"/>
                          </a:solidFill>
                          <a:latin typeface="Arial" panose="020B0604020202020204" pitchFamily="34" charset="0"/>
                          <a:cs typeface="Arial" panose="020B0604020202020204" pitchFamily="34" charset="0"/>
                        </a:rPr>
                        <a:t>.2</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9D1CD"/>
                    </a:solidFill>
                  </a:tcPr>
                </a:tc>
                <a:extLst>
                  <a:ext uri="{0D108BD9-81ED-4DB2-BD59-A6C34878D82A}">
                    <a16:rowId xmlns:a16="http://schemas.microsoft.com/office/drawing/2014/main" val="10003"/>
                  </a:ext>
                </a:extLst>
              </a:tr>
              <a:tr h="523446">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4</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In</a:t>
                      </a:r>
                      <a:r>
                        <a:rPr sz="1050" spc="-15" dirty="0">
                          <a:solidFill>
                            <a:srgbClr val="3E3E3E"/>
                          </a:solidFill>
                          <a:latin typeface="Arial" panose="020B0604020202020204" pitchFamily="34" charset="0"/>
                          <a:cs typeface="Arial" panose="020B0604020202020204" pitchFamily="34" charset="0"/>
                        </a:rPr>
                        <a:t>t</a:t>
                      </a:r>
                      <a:r>
                        <a:rPr sz="1050" spc="-5" dirty="0">
                          <a:solidFill>
                            <a:srgbClr val="3E3E3E"/>
                          </a:solidFill>
                          <a:latin typeface="Arial" panose="020B0604020202020204" pitchFamily="34" charset="0"/>
                          <a:cs typeface="Arial" panose="020B0604020202020204" pitchFamily="34" charset="0"/>
                        </a:rPr>
                        <a:t>er</a:t>
                      </a:r>
                      <a:r>
                        <a:rPr sz="1050" dirty="0">
                          <a:solidFill>
                            <a:srgbClr val="3E3E3E"/>
                          </a:solidFill>
                          <a:latin typeface="Arial" panose="020B0604020202020204" pitchFamily="34" charset="0"/>
                          <a:cs typeface="Arial" panose="020B0604020202020204" pitchFamily="34" charset="0"/>
                        </a:rPr>
                        <a:t>nal</a:t>
                      </a:r>
                      <a:r>
                        <a:rPr sz="1050" spc="80" dirty="0">
                          <a:solidFill>
                            <a:srgbClr val="3E3E3E"/>
                          </a:solidFill>
                          <a:latin typeface="Arial" panose="020B0604020202020204" pitchFamily="34" charset="0"/>
                          <a:cs typeface="Arial" panose="020B0604020202020204" pitchFamily="34" charset="0"/>
                        </a:rPr>
                        <a:t> </a:t>
                      </a:r>
                      <a:r>
                        <a:rPr sz="1050" spc="-15" dirty="0">
                          <a:solidFill>
                            <a:srgbClr val="3E3E3E"/>
                          </a:solidFill>
                          <a:latin typeface="Arial" panose="020B0604020202020204" pitchFamily="34" charset="0"/>
                          <a:cs typeface="Arial" panose="020B0604020202020204" pitchFamily="34" charset="0"/>
                        </a:rPr>
                        <a:t>A</a:t>
                      </a:r>
                      <a:r>
                        <a:rPr sz="1050" dirty="0">
                          <a:solidFill>
                            <a:srgbClr val="3E3E3E"/>
                          </a:solidFill>
                          <a:latin typeface="Arial" panose="020B0604020202020204" pitchFamily="34" charset="0"/>
                          <a:cs typeface="Arial" panose="020B0604020202020204" pitchFamily="34" charset="0"/>
                        </a:rPr>
                        <a:t>udit</a:t>
                      </a:r>
                      <a:r>
                        <a:rPr sz="1050" spc="75" dirty="0">
                          <a:solidFill>
                            <a:srgbClr val="3E3E3E"/>
                          </a:solidFill>
                          <a:latin typeface="Arial" panose="020B0604020202020204" pitchFamily="34" charset="0"/>
                          <a:cs typeface="Arial" panose="020B0604020202020204" pitchFamily="34" charset="0"/>
                        </a:rPr>
                        <a:t> </a:t>
                      </a:r>
                      <a:r>
                        <a:rPr sz="1050" spc="-20" dirty="0">
                          <a:solidFill>
                            <a:srgbClr val="3E3E3E"/>
                          </a:solidFill>
                          <a:latin typeface="Arial" panose="020B0604020202020204" pitchFamily="34" charset="0"/>
                          <a:cs typeface="Arial" panose="020B0604020202020204" pitchFamily="34" charset="0"/>
                        </a:rPr>
                        <a:t>R</a:t>
                      </a:r>
                      <a:r>
                        <a:rPr sz="1050" spc="-5" dirty="0">
                          <a:solidFill>
                            <a:srgbClr val="3E3E3E"/>
                          </a:solidFill>
                          <a:latin typeface="Arial" panose="020B0604020202020204" pitchFamily="34" charset="0"/>
                          <a:cs typeface="Arial" panose="020B0604020202020204" pitchFamily="34" charset="0"/>
                        </a:rPr>
                        <a:t>e</a:t>
                      </a:r>
                      <a:r>
                        <a:rPr sz="1050" spc="-15" dirty="0">
                          <a:solidFill>
                            <a:srgbClr val="3E3E3E"/>
                          </a:solidFill>
                          <a:latin typeface="Arial" panose="020B0604020202020204" pitchFamily="34" charset="0"/>
                          <a:cs typeface="Arial" panose="020B0604020202020204" pitchFamily="34" charset="0"/>
                        </a:rPr>
                        <a:t>c</a:t>
                      </a:r>
                      <a:r>
                        <a:rPr sz="1050" dirty="0">
                          <a:solidFill>
                            <a:srgbClr val="3E3E3E"/>
                          </a:solidFill>
                          <a:latin typeface="Arial" panose="020B0604020202020204" pitchFamily="34" charset="0"/>
                          <a:cs typeface="Arial" panose="020B0604020202020204" pitchFamily="34" charset="0"/>
                        </a:rPr>
                        <a:t>o</a:t>
                      </a:r>
                      <a:r>
                        <a:rPr sz="1050" spc="-20" dirty="0">
                          <a:solidFill>
                            <a:srgbClr val="3E3E3E"/>
                          </a:solidFill>
                          <a:latin typeface="Arial" panose="020B0604020202020204" pitchFamily="34" charset="0"/>
                          <a:cs typeface="Arial" panose="020B0604020202020204" pitchFamily="34" charset="0"/>
                        </a:rPr>
                        <a:t>r</a:t>
                      </a:r>
                      <a:r>
                        <a:rPr sz="1050" dirty="0">
                          <a:solidFill>
                            <a:srgbClr val="3E3E3E"/>
                          </a:solidFill>
                          <a:latin typeface="Arial" panose="020B0604020202020204" pitchFamily="34" charset="0"/>
                          <a:cs typeface="Arial" panose="020B0604020202020204" pitchFamily="34" charset="0"/>
                        </a:rPr>
                        <a:t>ds</a:t>
                      </a:r>
                      <a:endParaRPr sz="1050" dirty="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algn="ctr">
                        <a:lnSpc>
                          <a:spcPct val="100000"/>
                        </a:lnSpc>
                      </a:pPr>
                      <a:r>
                        <a:rPr sz="1050" spc="-10" dirty="0">
                          <a:solidFill>
                            <a:srgbClr val="3E3E3E"/>
                          </a:solidFill>
                          <a:latin typeface="Arial" panose="020B0604020202020204" pitchFamily="34" charset="0"/>
                          <a:cs typeface="Arial" panose="020B0604020202020204" pitchFamily="34" charset="0"/>
                        </a:rPr>
                        <a:t>9</a:t>
                      </a:r>
                      <a:r>
                        <a:rPr sz="1050" dirty="0">
                          <a:solidFill>
                            <a:srgbClr val="3E3E3E"/>
                          </a:solidFill>
                          <a:latin typeface="Arial" panose="020B0604020202020204" pitchFamily="34" charset="0"/>
                          <a:cs typeface="Arial" panose="020B0604020202020204" pitchFamily="34" charset="0"/>
                        </a:rPr>
                        <a:t>.2</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4"/>
                  </a:ext>
                </a:extLst>
              </a:tr>
              <a:tr h="523447">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5</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Manag</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m</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nt</a:t>
                      </a:r>
                      <a:r>
                        <a:rPr sz="1050" spc="75" dirty="0">
                          <a:solidFill>
                            <a:srgbClr val="3E3E3E"/>
                          </a:solidFill>
                          <a:latin typeface="Arial" panose="020B0604020202020204" pitchFamily="34" charset="0"/>
                          <a:cs typeface="Arial" panose="020B0604020202020204" pitchFamily="34" charset="0"/>
                        </a:rPr>
                        <a:t> </a:t>
                      </a:r>
                      <a:r>
                        <a:rPr sz="1050" spc="-20" dirty="0">
                          <a:solidFill>
                            <a:srgbClr val="3E3E3E"/>
                          </a:solidFill>
                          <a:latin typeface="Arial" panose="020B0604020202020204" pitchFamily="34" charset="0"/>
                          <a:cs typeface="Arial" panose="020B0604020202020204" pitchFamily="34" charset="0"/>
                        </a:rPr>
                        <a:t>R</a:t>
                      </a:r>
                      <a:r>
                        <a:rPr sz="1050" spc="-30" dirty="0">
                          <a:solidFill>
                            <a:srgbClr val="3E3E3E"/>
                          </a:solidFill>
                          <a:latin typeface="Arial" panose="020B0604020202020204" pitchFamily="34" charset="0"/>
                          <a:cs typeface="Arial" panose="020B0604020202020204" pitchFamily="34" charset="0"/>
                        </a:rPr>
                        <a:t>e</a:t>
                      </a:r>
                      <a:r>
                        <a:rPr sz="1050" spc="5" dirty="0">
                          <a:solidFill>
                            <a:srgbClr val="3E3E3E"/>
                          </a:solidFill>
                          <a:latin typeface="Arial" panose="020B0604020202020204" pitchFamily="34" charset="0"/>
                          <a:cs typeface="Arial" panose="020B0604020202020204" pitchFamily="34" charset="0"/>
                        </a:rPr>
                        <a:t>v</a:t>
                      </a:r>
                      <a:r>
                        <a:rPr sz="1050" dirty="0">
                          <a:solidFill>
                            <a:srgbClr val="3E3E3E"/>
                          </a:solidFill>
                          <a:latin typeface="Arial" panose="020B0604020202020204" pitchFamily="34" charset="0"/>
                          <a:cs typeface="Arial" panose="020B0604020202020204" pitchFamily="34" charset="0"/>
                        </a:rPr>
                        <a:t>i</a:t>
                      </a:r>
                      <a:r>
                        <a:rPr sz="1050" spc="-30"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w</a:t>
                      </a:r>
                      <a:r>
                        <a:rPr sz="1050" spc="75" dirty="0">
                          <a:solidFill>
                            <a:srgbClr val="3E3E3E"/>
                          </a:solidFill>
                          <a:latin typeface="Arial" panose="020B0604020202020204" pitchFamily="34" charset="0"/>
                          <a:cs typeface="Arial" panose="020B0604020202020204" pitchFamily="34" charset="0"/>
                        </a:rPr>
                        <a:t> </a:t>
                      </a:r>
                      <a:r>
                        <a:rPr sz="1050" spc="-20" dirty="0">
                          <a:solidFill>
                            <a:srgbClr val="3E3E3E"/>
                          </a:solidFill>
                          <a:latin typeface="Arial" panose="020B0604020202020204" pitchFamily="34" charset="0"/>
                          <a:cs typeface="Arial" panose="020B0604020202020204" pitchFamily="34" charset="0"/>
                        </a:rPr>
                        <a:t>R</a:t>
                      </a:r>
                      <a:r>
                        <a:rPr sz="1050" spc="-5" dirty="0">
                          <a:solidFill>
                            <a:srgbClr val="3E3E3E"/>
                          </a:solidFill>
                          <a:latin typeface="Arial" panose="020B0604020202020204" pitchFamily="34" charset="0"/>
                          <a:cs typeface="Arial" panose="020B0604020202020204" pitchFamily="34" charset="0"/>
                        </a:rPr>
                        <a:t>e</a:t>
                      </a:r>
                      <a:r>
                        <a:rPr sz="1050" spc="-15" dirty="0">
                          <a:solidFill>
                            <a:srgbClr val="3E3E3E"/>
                          </a:solidFill>
                          <a:latin typeface="Arial" panose="020B0604020202020204" pitchFamily="34" charset="0"/>
                          <a:cs typeface="Arial" panose="020B0604020202020204" pitchFamily="34" charset="0"/>
                        </a:rPr>
                        <a:t>c</a:t>
                      </a:r>
                      <a:r>
                        <a:rPr sz="1050" dirty="0">
                          <a:solidFill>
                            <a:srgbClr val="3E3E3E"/>
                          </a:solidFill>
                          <a:latin typeface="Arial" panose="020B0604020202020204" pitchFamily="34" charset="0"/>
                          <a:cs typeface="Arial" panose="020B0604020202020204" pitchFamily="34" charset="0"/>
                        </a:rPr>
                        <a:t>o</a:t>
                      </a:r>
                      <a:r>
                        <a:rPr sz="1050" spc="-20" dirty="0">
                          <a:solidFill>
                            <a:srgbClr val="3E3E3E"/>
                          </a:solidFill>
                          <a:latin typeface="Arial" panose="020B0604020202020204" pitchFamily="34" charset="0"/>
                          <a:cs typeface="Arial" panose="020B0604020202020204" pitchFamily="34" charset="0"/>
                        </a:rPr>
                        <a:t>r</a:t>
                      </a:r>
                      <a:r>
                        <a:rPr sz="1050" dirty="0">
                          <a:solidFill>
                            <a:srgbClr val="3E3E3E"/>
                          </a:solidFill>
                          <a:latin typeface="Arial" panose="020B0604020202020204" pitchFamily="34" charset="0"/>
                          <a:cs typeface="Arial" panose="020B0604020202020204" pitchFamily="34" charset="0"/>
                        </a:rPr>
                        <a:t>ds</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algn="ctr">
                        <a:lnSpc>
                          <a:spcPct val="100000"/>
                        </a:lnSpc>
                      </a:pPr>
                      <a:r>
                        <a:rPr sz="1050" spc="-10" dirty="0">
                          <a:solidFill>
                            <a:srgbClr val="3E3E3E"/>
                          </a:solidFill>
                          <a:latin typeface="Arial" panose="020B0604020202020204" pitchFamily="34" charset="0"/>
                          <a:cs typeface="Arial" panose="020B0604020202020204" pitchFamily="34" charset="0"/>
                        </a:rPr>
                        <a:t>9</a:t>
                      </a:r>
                      <a:r>
                        <a:rPr sz="1050" dirty="0">
                          <a:solidFill>
                            <a:srgbClr val="3E3E3E"/>
                          </a:solidFill>
                          <a:latin typeface="Arial" panose="020B0604020202020204" pitchFamily="34" charset="0"/>
                          <a:cs typeface="Arial" panose="020B0604020202020204" pitchFamily="34" charset="0"/>
                        </a:rPr>
                        <a:t>.3</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9D1CD"/>
                    </a:solidFill>
                  </a:tcPr>
                </a:tc>
                <a:extLst>
                  <a:ext uri="{0D108BD9-81ED-4DB2-BD59-A6C34878D82A}">
                    <a16:rowId xmlns:a16="http://schemas.microsoft.com/office/drawing/2014/main" val="10005"/>
                  </a:ext>
                </a:extLst>
              </a:tr>
              <a:tr h="602323">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6</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9209">
                        <a:lnSpc>
                          <a:spcPct val="100000"/>
                        </a:lnSpc>
                      </a:pPr>
                      <a:r>
                        <a:rPr sz="1050" spc="-20" dirty="0">
                          <a:solidFill>
                            <a:srgbClr val="3E3E3E"/>
                          </a:solidFill>
                          <a:latin typeface="Arial" panose="020B0604020202020204" pitchFamily="34" charset="0"/>
                          <a:cs typeface="Arial" panose="020B0604020202020204" pitchFamily="34" charset="0"/>
                        </a:rPr>
                        <a:t>R</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sults</a:t>
                      </a:r>
                      <a:r>
                        <a:rPr sz="1050" spc="85"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of</a:t>
                      </a:r>
                      <a:r>
                        <a:rPr sz="1050" spc="80" dirty="0">
                          <a:solidFill>
                            <a:srgbClr val="3E3E3E"/>
                          </a:solidFill>
                          <a:latin typeface="Arial" panose="020B0604020202020204" pitchFamily="34" charset="0"/>
                          <a:cs typeface="Arial" panose="020B0604020202020204" pitchFamily="34" charset="0"/>
                        </a:rPr>
                        <a:t> </a:t>
                      </a:r>
                      <a:r>
                        <a:rPr sz="1050" spc="-10" dirty="0">
                          <a:solidFill>
                            <a:srgbClr val="3E3E3E"/>
                          </a:solidFill>
                          <a:latin typeface="Arial" panose="020B0604020202020204" pitchFamily="34" charset="0"/>
                          <a:cs typeface="Arial" panose="020B0604020202020204" pitchFamily="34" charset="0"/>
                        </a:rPr>
                        <a:t>C</a:t>
                      </a:r>
                      <a:r>
                        <a:rPr sz="1050" dirty="0">
                          <a:solidFill>
                            <a:srgbClr val="3E3E3E"/>
                          </a:solidFill>
                          <a:latin typeface="Arial" panose="020B0604020202020204" pitchFamily="34" charset="0"/>
                          <a:cs typeface="Arial" panose="020B0604020202020204" pitchFamily="34" charset="0"/>
                        </a:rPr>
                        <a:t>o</a:t>
                      </a:r>
                      <a:r>
                        <a:rPr sz="1050" spc="-5" dirty="0">
                          <a:solidFill>
                            <a:srgbClr val="3E3E3E"/>
                          </a:solidFill>
                          <a:latin typeface="Arial" panose="020B0604020202020204" pitchFamily="34" charset="0"/>
                          <a:cs typeface="Arial" panose="020B0604020202020204" pitchFamily="34" charset="0"/>
                        </a:rPr>
                        <a:t>r</a:t>
                      </a:r>
                      <a:r>
                        <a:rPr sz="1050" spc="-30" dirty="0">
                          <a:solidFill>
                            <a:srgbClr val="3E3E3E"/>
                          </a:solidFill>
                          <a:latin typeface="Arial" panose="020B0604020202020204" pitchFamily="34" charset="0"/>
                          <a:cs typeface="Arial" panose="020B0604020202020204" pitchFamily="34" charset="0"/>
                        </a:rPr>
                        <a:t>r</a:t>
                      </a:r>
                      <a:r>
                        <a:rPr sz="1050" spc="-5" dirty="0">
                          <a:solidFill>
                            <a:srgbClr val="3E3E3E"/>
                          </a:solidFill>
                          <a:latin typeface="Arial" panose="020B0604020202020204" pitchFamily="34" charset="0"/>
                          <a:cs typeface="Arial" panose="020B0604020202020204" pitchFamily="34" charset="0"/>
                        </a:rPr>
                        <a:t>ec</a:t>
                      </a:r>
                      <a:r>
                        <a:rPr sz="1050" dirty="0">
                          <a:solidFill>
                            <a:srgbClr val="3E3E3E"/>
                          </a:solidFill>
                          <a:latin typeface="Arial" panose="020B0604020202020204" pitchFamily="34" charset="0"/>
                          <a:cs typeface="Arial" panose="020B0604020202020204" pitchFamily="34" charset="0"/>
                        </a:rPr>
                        <a:t>ti</a:t>
                      </a:r>
                      <a:r>
                        <a:rPr sz="1050" spc="-30" dirty="0">
                          <a:solidFill>
                            <a:srgbClr val="3E3E3E"/>
                          </a:solidFill>
                          <a:latin typeface="Arial" panose="020B0604020202020204" pitchFamily="34" charset="0"/>
                          <a:cs typeface="Arial" panose="020B0604020202020204" pitchFamily="34" charset="0"/>
                        </a:rPr>
                        <a:t>v</a:t>
                      </a:r>
                      <a:r>
                        <a:rPr sz="1050" dirty="0">
                          <a:solidFill>
                            <a:srgbClr val="3E3E3E"/>
                          </a:solidFill>
                          <a:latin typeface="Arial" panose="020B0604020202020204" pitchFamily="34" charset="0"/>
                          <a:cs typeface="Arial" panose="020B0604020202020204" pitchFamily="34" charset="0"/>
                        </a:rPr>
                        <a:t>e</a:t>
                      </a:r>
                      <a:r>
                        <a:rPr sz="1050" spc="95" dirty="0">
                          <a:solidFill>
                            <a:srgbClr val="3E3E3E"/>
                          </a:solidFill>
                          <a:latin typeface="Arial" panose="020B0604020202020204" pitchFamily="34" charset="0"/>
                          <a:cs typeface="Arial" panose="020B0604020202020204" pitchFamily="34" charset="0"/>
                        </a:rPr>
                        <a:t> </a:t>
                      </a:r>
                      <a:r>
                        <a:rPr sz="1050" spc="-25" dirty="0">
                          <a:solidFill>
                            <a:srgbClr val="3E3E3E"/>
                          </a:solidFill>
                          <a:latin typeface="Arial" panose="020B0604020202020204" pitchFamily="34" charset="0"/>
                          <a:cs typeface="Arial" panose="020B0604020202020204" pitchFamily="34" charset="0"/>
                        </a:rPr>
                        <a:t>A</a:t>
                      </a:r>
                      <a:r>
                        <a:rPr sz="1050" spc="-5" dirty="0">
                          <a:solidFill>
                            <a:srgbClr val="3E3E3E"/>
                          </a:solidFill>
                          <a:latin typeface="Arial" panose="020B0604020202020204" pitchFamily="34" charset="0"/>
                          <a:cs typeface="Arial" panose="020B0604020202020204" pitchFamily="34" charset="0"/>
                        </a:rPr>
                        <a:t>c</a:t>
                      </a:r>
                      <a:r>
                        <a:rPr sz="1050" dirty="0">
                          <a:solidFill>
                            <a:srgbClr val="3E3E3E"/>
                          </a:solidFill>
                          <a:latin typeface="Arial" panose="020B0604020202020204" pitchFamily="34" charset="0"/>
                          <a:cs typeface="Arial" panose="020B0604020202020204" pitchFamily="34" charset="0"/>
                        </a:rPr>
                        <a:t>tions</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R="6350" algn="ctr">
                        <a:lnSpc>
                          <a:spcPct val="100000"/>
                        </a:lnSpc>
                      </a:pPr>
                      <a:r>
                        <a:rPr sz="1050" dirty="0">
                          <a:solidFill>
                            <a:srgbClr val="3E3E3E"/>
                          </a:solidFill>
                          <a:latin typeface="Arial" panose="020B0604020202020204" pitchFamily="34" charset="0"/>
                          <a:cs typeface="Arial" panose="020B0604020202020204" pitchFamily="34" charset="0"/>
                        </a:rPr>
                        <a:t>1</a:t>
                      </a:r>
                      <a:r>
                        <a:rPr sz="1050" spc="-30" dirty="0">
                          <a:solidFill>
                            <a:srgbClr val="3E3E3E"/>
                          </a:solidFill>
                          <a:latin typeface="Arial" panose="020B0604020202020204" pitchFamily="34" charset="0"/>
                          <a:cs typeface="Arial" panose="020B0604020202020204" pitchFamily="34" charset="0"/>
                        </a:rPr>
                        <a:t>0</a:t>
                      </a:r>
                      <a:r>
                        <a:rPr sz="1050" spc="-60" dirty="0">
                          <a:solidFill>
                            <a:srgbClr val="3E3E3E"/>
                          </a:solidFill>
                          <a:latin typeface="Arial" panose="020B0604020202020204" pitchFamily="34" charset="0"/>
                          <a:cs typeface="Arial" panose="020B0604020202020204" pitchFamily="34" charset="0"/>
                        </a:rPr>
                        <a:t>.1</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6"/>
                  </a:ext>
                </a:extLst>
              </a:tr>
              <a:tr h="523446">
                <a:tc>
                  <a:txBody>
                    <a:bodyPr/>
                    <a:lstStyle/>
                    <a:p>
                      <a:pPr marL="29209">
                        <a:lnSpc>
                          <a:spcPct val="100000"/>
                        </a:lnSpc>
                      </a:pPr>
                      <a:r>
                        <a:rPr sz="1050" dirty="0">
                          <a:solidFill>
                            <a:srgbClr val="3E3E3E"/>
                          </a:solidFill>
                          <a:latin typeface="Arial" panose="020B0604020202020204" pitchFamily="34" charset="0"/>
                          <a:cs typeface="Arial" panose="020B0604020202020204" pitchFamily="34" charset="0"/>
                        </a:rPr>
                        <a:t>7</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29209" marR="245110">
                        <a:lnSpc>
                          <a:spcPct val="100000"/>
                        </a:lnSpc>
                      </a:pPr>
                      <a:r>
                        <a:rPr sz="1050" dirty="0">
                          <a:solidFill>
                            <a:srgbClr val="3E3E3E"/>
                          </a:solidFill>
                          <a:latin typeface="Arial" panose="020B0604020202020204" pitchFamily="34" charset="0"/>
                          <a:cs typeface="Arial" panose="020B0604020202020204" pitchFamily="34" charset="0"/>
                        </a:rPr>
                        <a:t>Us</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r</a:t>
                      </a:r>
                      <a:r>
                        <a:rPr sz="1050" spc="95"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a</a:t>
                      </a:r>
                      <a:r>
                        <a:rPr sz="1050" spc="-5" dirty="0">
                          <a:solidFill>
                            <a:srgbClr val="3E3E3E"/>
                          </a:solidFill>
                          <a:latin typeface="Arial" panose="020B0604020202020204" pitchFamily="34" charset="0"/>
                          <a:cs typeface="Arial" panose="020B0604020202020204" pitchFamily="34" charset="0"/>
                        </a:rPr>
                        <a:t>c</a:t>
                      </a:r>
                      <a:r>
                        <a:rPr sz="1050" dirty="0">
                          <a:solidFill>
                            <a:srgbClr val="3E3E3E"/>
                          </a:solidFill>
                          <a:latin typeface="Arial" panose="020B0604020202020204" pitchFamily="34" charset="0"/>
                          <a:cs typeface="Arial" panose="020B0604020202020204" pitchFamily="34" charset="0"/>
                        </a:rPr>
                        <a:t>ti</a:t>
                      </a:r>
                      <a:r>
                        <a:rPr sz="1050" spc="5" dirty="0">
                          <a:solidFill>
                            <a:srgbClr val="3E3E3E"/>
                          </a:solidFill>
                          <a:latin typeface="Arial" panose="020B0604020202020204" pitchFamily="34" charset="0"/>
                          <a:cs typeface="Arial" panose="020B0604020202020204" pitchFamily="34" charset="0"/>
                        </a:rPr>
                        <a:t>v</a:t>
                      </a:r>
                      <a:r>
                        <a:rPr sz="1050" dirty="0">
                          <a:solidFill>
                            <a:srgbClr val="3E3E3E"/>
                          </a:solidFill>
                          <a:latin typeface="Arial" panose="020B0604020202020204" pitchFamily="34" charset="0"/>
                          <a:cs typeface="Arial" panose="020B0604020202020204" pitchFamily="34" charset="0"/>
                        </a:rPr>
                        <a:t>it</a:t>
                      </a:r>
                      <a:r>
                        <a:rPr sz="1050" spc="-105" dirty="0">
                          <a:solidFill>
                            <a:srgbClr val="3E3E3E"/>
                          </a:solidFill>
                          <a:latin typeface="Arial" panose="020B0604020202020204" pitchFamily="34" charset="0"/>
                          <a:cs typeface="Arial" panose="020B0604020202020204" pitchFamily="34" charset="0"/>
                        </a:rPr>
                        <a:t>y</a:t>
                      </a:r>
                      <a:r>
                        <a:rPr sz="1050" dirty="0">
                          <a:solidFill>
                            <a:srgbClr val="3E3E3E"/>
                          </a:solidFill>
                          <a:latin typeface="Arial" panose="020B0604020202020204" pitchFamily="34" charset="0"/>
                          <a:cs typeface="Arial" panose="020B0604020202020204" pitchFamily="34" charset="0"/>
                        </a:rPr>
                        <a:t>,</a:t>
                      </a:r>
                      <a:r>
                        <a:rPr sz="1050" spc="50" dirty="0">
                          <a:solidFill>
                            <a:srgbClr val="3E3E3E"/>
                          </a:solidFill>
                          <a:latin typeface="Arial" panose="020B0604020202020204" pitchFamily="34" charset="0"/>
                          <a:cs typeface="Arial" panose="020B0604020202020204" pitchFamily="34" charset="0"/>
                        </a:rPr>
                        <a:t> </a:t>
                      </a:r>
                      <a:r>
                        <a:rPr sz="1050" spc="-45" dirty="0">
                          <a:solidFill>
                            <a:srgbClr val="3E3E3E"/>
                          </a:solidFill>
                          <a:latin typeface="Arial" panose="020B0604020202020204" pitchFamily="34" charset="0"/>
                          <a:cs typeface="Arial" panose="020B0604020202020204" pitchFamily="34" charset="0"/>
                        </a:rPr>
                        <a:t>e</a:t>
                      </a:r>
                      <a:r>
                        <a:rPr sz="1050" spc="-40" dirty="0">
                          <a:solidFill>
                            <a:srgbClr val="3E3E3E"/>
                          </a:solidFill>
                          <a:latin typeface="Arial" panose="020B0604020202020204" pitchFamily="34" charset="0"/>
                          <a:cs typeface="Arial" panose="020B0604020202020204" pitchFamily="34" charset="0"/>
                        </a:rPr>
                        <a:t>x</a:t>
                      </a:r>
                      <a:r>
                        <a:rPr sz="1050" spc="-15" dirty="0">
                          <a:solidFill>
                            <a:srgbClr val="3E3E3E"/>
                          </a:solidFill>
                          <a:latin typeface="Arial" panose="020B0604020202020204" pitchFamily="34" charset="0"/>
                          <a:cs typeface="Arial" panose="020B0604020202020204" pitchFamily="34" charset="0"/>
                        </a:rPr>
                        <a:t>c</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ptions,</a:t>
                      </a:r>
                      <a:r>
                        <a:rPr sz="1050" spc="75"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s</a:t>
                      </a:r>
                      <a:r>
                        <a:rPr sz="1050" spc="-5" dirty="0">
                          <a:solidFill>
                            <a:srgbClr val="3E3E3E"/>
                          </a:solidFill>
                          <a:latin typeface="Arial" panose="020B0604020202020204" pitchFamily="34" charset="0"/>
                          <a:cs typeface="Arial" panose="020B0604020202020204" pitchFamily="34" charset="0"/>
                        </a:rPr>
                        <a:t>ec</a:t>
                      </a:r>
                      <a:r>
                        <a:rPr sz="1050" dirty="0">
                          <a:solidFill>
                            <a:srgbClr val="3E3E3E"/>
                          </a:solidFill>
                          <a:latin typeface="Arial" panose="020B0604020202020204" pitchFamily="34" charset="0"/>
                          <a:cs typeface="Arial" panose="020B0604020202020204" pitchFamily="34" charset="0"/>
                        </a:rPr>
                        <a:t>u</a:t>
                      </a:r>
                      <a:r>
                        <a:rPr sz="1050" spc="-5" dirty="0">
                          <a:solidFill>
                            <a:srgbClr val="3E3E3E"/>
                          </a:solidFill>
                          <a:latin typeface="Arial" panose="020B0604020202020204" pitchFamily="34" charset="0"/>
                          <a:cs typeface="Arial" panose="020B0604020202020204" pitchFamily="34" charset="0"/>
                        </a:rPr>
                        <a:t>r</a:t>
                      </a:r>
                      <a:r>
                        <a:rPr sz="1050" dirty="0">
                          <a:solidFill>
                            <a:srgbClr val="3E3E3E"/>
                          </a:solidFill>
                          <a:latin typeface="Arial" panose="020B0604020202020204" pitchFamily="34" charset="0"/>
                          <a:cs typeface="Arial" panose="020B0604020202020204" pitchFamily="34" charset="0"/>
                        </a:rPr>
                        <a:t>ity </a:t>
                      </a:r>
                      <a:r>
                        <a:rPr sz="1050" spc="-15" dirty="0">
                          <a:solidFill>
                            <a:srgbClr val="3E3E3E"/>
                          </a:solidFill>
                          <a:latin typeface="Arial" panose="020B0604020202020204" pitchFamily="34" charset="0"/>
                          <a:cs typeface="Arial" panose="020B0604020202020204" pitchFamily="34" charset="0"/>
                        </a:rPr>
                        <a:t>E</a:t>
                      </a:r>
                      <a:r>
                        <a:rPr sz="1050" spc="-30" dirty="0">
                          <a:solidFill>
                            <a:srgbClr val="3E3E3E"/>
                          </a:solidFill>
                          <a:latin typeface="Arial" panose="020B0604020202020204" pitchFamily="34" charset="0"/>
                          <a:cs typeface="Arial" panose="020B0604020202020204" pitchFamily="34" charset="0"/>
                        </a:rPr>
                        <a:t>v</a:t>
                      </a:r>
                      <a:r>
                        <a:rPr sz="1050" spc="-5" dirty="0">
                          <a:solidFill>
                            <a:srgbClr val="3E3E3E"/>
                          </a:solidFill>
                          <a:latin typeface="Arial" panose="020B0604020202020204" pitchFamily="34" charset="0"/>
                          <a:cs typeface="Arial" panose="020B0604020202020204" pitchFamily="34" charset="0"/>
                        </a:rPr>
                        <a:t>e</a:t>
                      </a:r>
                      <a:r>
                        <a:rPr sz="1050" dirty="0">
                          <a:solidFill>
                            <a:srgbClr val="3E3E3E"/>
                          </a:solidFill>
                          <a:latin typeface="Arial" panose="020B0604020202020204" pitchFamily="34" charset="0"/>
                          <a:cs typeface="Arial" panose="020B0604020202020204" pitchFamily="34" charset="0"/>
                        </a:rPr>
                        <a:t>nt</a:t>
                      </a:r>
                      <a:r>
                        <a:rPr sz="1050" spc="85"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logs</a:t>
                      </a:r>
                      <a:endParaRPr sz="105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D1CD"/>
                    </a:solidFill>
                  </a:tcPr>
                </a:tc>
                <a:tc>
                  <a:txBody>
                    <a:bodyPr/>
                    <a:lstStyle/>
                    <a:p>
                      <a:pPr marL="41910">
                        <a:lnSpc>
                          <a:spcPct val="100000"/>
                        </a:lnSpc>
                      </a:pPr>
                      <a:r>
                        <a:rPr sz="1050" dirty="0">
                          <a:solidFill>
                            <a:srgbClr val="3E3E3E"/>
                          </a:solidFill>
                          <a:latin typeface="Arial" panose="020B0604020202020204" pitchFamily="34" charset="0"/>
                          <a:cs typeface="Arial" panose="020B0604020202020204" pitchFamily="34" charset="0"/>
                        </a:rPr>
                        <a:t>A</a:t>
                      </a:r>
                      <a:r>
                        <a:rPr sz="1050" spc="-60" dirty="0">
                          <a:solidFill>
                            <a:srgbClr val="3E3E3E"/>
                          </a:solidFill>
                          <a:latin typeface="Arial" panose="020B0604020202020204" pitchFamily="34" charset="0"/>
                          <a:cs typeface="Arial" panose="020B0604020202020204" pitchFamily="34" charset="0"/>
                        </a:rPr>
                        <a:t>.</a:t>
                      </a:r>
                      <a:r>
                        <a:rPr sz="1050" dirty="0">
                          <a:solidFill>
                            <a:srgbClr val="3E3E3E"/>
                          </a:solidFill>
                          <a:latin typeface="Arial" panose="020B0604020202020204" pitchFamily="34" charset="0"/>
                          <a:cs typeface="Arial" panose="020B0604020202020204" pitchFamily="34" charset="0"/>
                        </a:rPr>
                        <a:t>1</a:t>
                      </a:r>
                      <a:r>
                        <a:rPr sz="1050" spc="-5" dirty="0">
                          <a:solidFill>
                            <a:srgbClr val="3E3E3E"/>
                          </a:solidFill>
                          <a:latin typeface="Arial" panose="020B0604020202020204" pitchFamily="34" charset="0"/>
                          <a:cs typeface="Arial" panose="020B0604020202020204" pitchFamily="34" charset="0"/>
                        </a:rPr>
                        <a:t>2</a:t>
                      </a:r>
                      <a:r>
                        <a:rPr sz="1050" dirty="0">
                          <a:solidFill>
                            <a:srgbClr val="3E3E3E"/>
                          </a:solidFill>
                          <a:latin typeface="Arial" panose="020B0604020202020204" pitchFamily="34" charset="0"/>
                          <a:cs typeface="Arial" panose="020B0604020202020204" pitchFamily="34" charset="0"/>
                        </a:rPr>
                        <a:t>.</a:t>
                      </a:r>
                      <a:r>
                        <a:rPr sz="1050" spc="-5" dirty="0">
                          <a:solidFill>
                            <a:srgbClr val="3E3E3E"/>
                          </a:solidFill>
                          <a:latin typeface="Arial" panose="020B0604020202020204" pitchFamily="34" charset="0"/>
                          <a:cs typeface="Arial" panose="020B0604020202020204" pitchFamily="34" charset="0"/>
                        </a:rPr>
                        <a:t>4</a:t>
                      </a:r>
                      <a:r>
                        <a:rPr sz="1050" dirty="0">
                          <a:solidFill>
                            <a:srgbClr val="3E3E3E"/>
                          </a:solidFill>
                          <a:latin typeface="Arial" panose="020B0604020202020204" pitchFamily="34" charset="0"/>
                          <a:cs typeface="Arial" panose="020B0604020202020204" pitchFamily="34" charset="0"/>
                        </a:rPr>
                        <a:t>.</a:t>
                      </a:r>
                      <a:r>
                        <a:rPr sz="1050" spc="-5" dirty="0">
                          <a:solidFill>
                            <a:srgbClr val="3E3E3E"/>
                          </a:solidFill>
                          <a:latin typeface="Arial" panose="020B0604020202020204" pitchFamily="34" charset="0"/>
                          <a:cs typeface="Arial" panose="020B0604020202020204" pitchFamily="34" charset="0"/>
                        </a:rPr>
                        <a:t>2</a:t>
                      </a:r>
                      <a:r>
                        <a:rPr sz="1050" dirty="0">
                          <a:solidFill>
                            <a:srgbClr val="3E3E3E"/>
                          </a:solidFill>
                          <a:latin typeface="Arial" panose="020B0604020202020204" pitchFamily="34" charset="0"/>
                          <a:cs typeface="Arial" panose="020B0604020202020204" pitchFamily="34" charset="0"/>
                        </a:rPr>
                        <a:t>,</a:t>
                      </a:r>
                      <a:r>
                        <a:rPr sz="1050" spc="100" dirty="0">
                          <a:solidFill>
                            <a:srgbClr val="3E3E3E"/>
                          </a:solidFill>
                          <a:latin typeface="Arial" panose="020B0604020202020204" pitchFamily="34" charset="0"/>
                          <a:cs typeface="Arial" panose="020B0604020202020204" pitchFamily="34" charset="0"/>
                        </a:rPr>
                        <a:t> </a:t>
                      </a:r>
                      <a:r>
                        <a:rPr sz="1050" dirty="0">
                          <a:solidFill>
                            <a:srgbClr val="3E3E3E"/>
                          </a:solidFill>
                          <a:latin typeface="Arial" panose="020B0604020202020204" pitchFamily="34" charset="0"/>
                          <a:cs typeface="Arial" panose="020B0604020202020204" pitchFamily="34" charset="0"/>
                        </a:rPr>
                        <a:t>A</a:t>
                      </a:r>
                      <a:r>
                        <a:rPr sz="1050" spc="-60" dirty="0">
                          <a:solidFill>
                            <a:srgbClr val="3E3E3E"/>
                          </a:solidFill>
                          <a:latin typeface="Arial" panose="020B0604020202020204" pitchFamily="34" charset="0"/>
                          <a:cs typeface="Arial" panose="020B0604020202020204" pitchFamily="34" charset="0"/>
                        </a:rPr>
                        <a:t>.</a:t>
                      </a:r>
                      <a:r>
                        <a:rPr sz="1050" dirty="0">
                          <a:solidFill>
                            <a:srgbClr val="3E3E3E"/>
                          </a:solidFill>
                          <a:latin typeface="Arial" panose="020B0604020202020204" pitchFamily="34" charset="0"/>
                          <a:cs typeface="Arial" panose="020B0604020202020204" pitchFamily="34" charset="0"/>
                        </a:rPr>
                        <a:t>1</a:t>
                      </a:r>
                      <a:r>
                        <a:rPr sz="1050" spc="-5" dirty="0">
                          <a:solidFill>
                            <a:srgbClr val="3E3E3E"/>
                          </a:solidFill>
                          <a:latin typeface="Arial" panose="020B0604020202020204" pitchFamily="34" charset="0"/>
                          <a:cs typeface="Arial" panose="020B0604020202020204" pitchFamily="34" charset="0"/>
                        </a:rPr>
                        <a:t>2</a:t>
                      </a:r>
                      <a:r>
                        <a:rPr sz="1050" dirty="0">
                          <a:solidFill>
                            <a:srgbClr val="3E3E3E"/>
                          </a:solidFill>
                          <a:latin typeface="Arial" panose="020B0604020202020204" pitchFamily="34" charset="0"/>
                          <a:cs typeface="Arial" panose="020B0604020202020204" pitchFamily="34" charset="0"/>
                        </a:rPr>
                        <a:t>.</a:t>
                      </a:r>
                      <a:r>
                        <a:rPr sz="1050" spc="-5" dirty="0">
                          <a:solidFill>
                            <a:srgbClr val="3E3E3E"/>
                          </a:solidFill>
                          <a:latin typeface="Arial" panose="020B0604020202020204" pitchFamily="34" charset="0"/>
                          <a:cs typeface="Arial" panose="020B0604020202020204" pitchFamily="34" charset="0"/>
                        </a:rPr>
                        <a:t>4</a:t>
                      </a:r>
                      <a:r>
                        <a:rPr sz="1050" dirty="0">
                          <a:solidFill>
                            <a:srgbClr val="3E3E3E"/>
                          </a:solidFill>
                          <a:latin typeface="Arial" panose="020B0604020202020204" pitchFamily="34" charset="0"/>
                          <a:cs typeface="Arial" panose="020B0604020202020204" pitchFamily="34" charset="0"/>
                        </a:rPr>
                        <a:t>.3</a:t>
                      </a:r>
                      <a:endParaRPr sz="1050" dirty="0">
                        <a:latin typeface="Arial" panose="020B0604020202020204" pitchFamily="34" charset="0"/>
                        <a:cs typeface="Arial" panose="020B0604020202020204" pitchFamily="34" charset="0"/>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9D1CD"/>
                    </a:solidFill>
                  </a:tcPr>
                </a:tc>
                <a:extLst>
                  <a:ext uri="{0D108BD9-81ED-4DB2-BD59-A6C34878D82A}">
                    <a16:rowId xmlns:a16="http://schemas.microsoft.com/office/drawing/2014/main" val="10007"/>
                  </a:ext>
                </a:extLst>
              </a:tr>
            </a:tbl>
          </a:graphicData>
        </a:graphic>
      </p:graphicFrame>
      <p:sp>
        <p:nvSpPr>
          <p:cNvPr id="6" name="Rectangle 5"/>
          <p:cNvSpPr/>
          <p:nvPr/>
        </p:nvSpPr>
        <p:spPr>
          <a:xfrm>
            <a:off x="1991544" y="1084357"/>
            <a:ext cx="3586238" cy="523220"/>
          </a:xfrm>
          <a:prstGeom prst="rect">
            <a:avLst/>
          </a:prstGeom>
        </p:spPr>
        <p:txBody>
          <a:bodyPr wrap="none">
            <a:spAutoFit/>
          </a:bodyPr>
          <a:lstStyle/>
          <a:p>
            <a:r>
              <a:rPr lang="fr-FR" sz="2800" dirty="0">
                <a:latin typeface="Arial" panose="020B0604020202020204" pitchFamily="34" charset="0"/>
                <a:cs typeface="Arial" panose="020B0604020202020204" pitchFamily="34" charset="0"/>
              </a:rPr>
              <a:t>Rapports obligatoires</a:t>
            </a: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115508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743699" y="2358671"/>
            <a:ext cx="1032510" cy="415498"/>
          </a:xfrm>
          <a:prstGeom prst="rect">
            <a:avLst/>
          </a:prstGeom>
        </p:spPr>
        <p:txBody>
          <a:bodyPr vert="horz" wrap="square" lIns="0" tIns="0" rIns="0" bIns="0" rtlCol="0">
            <a:spAutoFit/>
          </a:bodyPr>
          <a:lstStyle/>
          <a:p>
            <a:pPr marL="9525"/>
            <a:r>
              <a:rPr sz="2700" spc="274" dirty="0">
                <a:solidFill>
                  <a:srgbClr val="FFFFFF"/>
                </a:solidFill>
                <a:latin typeface="Tahoma"/>
                <a:cs typeface="Tahoma"/>
              </a:rPr>
              <a:t>D</a:t>
            </a:r>
            <a:r>
              <a:rPr sz="2700" spc="217" dirty="0">
                <a:solidFill>
                  <a:srgbClr val="FFFFFF"/>
                </a:solidFill>
                <a:latin typeface="Tahoma"/>
                <a:cs typeface="Tahoma"/>
              </a:rPr>
              <a:t>emo</a:t>
            </a:r>
            <a:endParaRPr sz="2700">
              <a:latin typeface="Tahoma"/>
              <a:cs typeface="Tahoma"/>
            </a:endParaRPr>
          </a:p>
        </p:txBody>
      </p:sp>
      <p:sp>
        <p:nvSpPr>
          <p:cNvPr id="5" name="object 5"/>
          <p:cNvSpPr txBox="1"/>
          <p:nvPr/>
        </p:nvSpPr>
        <p:spPr>
          <a:xfrm>
            <a:off x="4583832" y="2582962"/>
            <a:ext cx="4464496" cy="1107996"/>
          </a:xfrm>
          <a:prstGeom prst="rect">
            <a:avLst/>
          </a:prstGeom>
        </p:spPr>
        <p:txBody>
          <a:bodyPr vert="horz" wrap="square" lIns="0" tIns="0" rIns="0" bIns="0" rtlCol="0">
            <a:spAutoFit/>
          </a:bodyPr>
          <a:lstStyle/>
          <a:p>
            <a:pPr marL="9525"/>
            <a:r>
              <a:rPr lang="fr-FR" spc="203" dirty="0" err="1">
                <a:solidFill>
                  <a:srgbClr val="2A9FBC"/>
                </a:solidFill>
                <a:latin typeface="Arial" panose="020B0604020202020204" pitchFamily="34" charset="0"/>
                <a:cs typeface="Arial" panose="020B0604020202020204" pitchFamily="34" charset="0"/>
              </a:rPr>
              <a:t>Globomantics</a:t>
            </a:r>
            <a:r>
              <a:rPr lang="fr-FR" spc="203" dirty="0">
                <a:solidFill>
                  <a:srgbClr val="2A9FBC"/>
                </a:solidFill>
                <a:latin typeface="Arial" panose="020B0604020202020204" pitchFamily="34" charset="0"/>
                <a:cs typeface="Arial" panose="020B0604020202020204" pitchFamily="34" charset="0"/>
              </a:rPr>
              <a:t> :</a:t>
            </a:r>
          </a:p>
          <a:p>
            <a:pPr marL="295275" indent="-285750">
              <a:buFont typeface="Wingdings" panose="05000000000000000000" pitchFamily="2" charset="2"/>
              <a:buChar char="§"/>
            </a:pPr>
            <a:r>
              <a:rPr lang="fr-FR" spc="203" dirty="0">
                <a:solidFill>
                  <a:srgbClr val="2A9FBC"/>
                </a:solidFill>
                <a:latin typeface="Arial" panose="020B0604020202020204" pitchFamily="34" charset="0"/>
                <a:cs typeface="Arial" panose="020B0604020202020204" pitchFamily="34" charset="0"/>
              </a:rPr>
              <a:t>Définir le champ d'application (scope) de </a:t>
            </a:r>
            <a:r>
              <a:rPr lang="fr-FR" spc="203" dirty="0" err="1">
                <a:solidFill>
                  <a:srgbClr val="2A9FBC"/>
                </a:solidFill>
                <a:latin typeface="Arial" panose="020B0604020202020204" pitchFamily="34" charset="0"/>
                <a:cs typeface="Arial" panose="020B0604020202020204" pitchFamily="34" charset="0"/>
              </a:rPr>
              <a:t>Globomantics</a:t>
            </a:r>
            <a:endParaRPr lang="fr-FR" spc="203" dirty="0">
              <a:solidFill>
                <a:srgbClr val="2A9FBC"/>
              </a:solidFill>
              <a:latin typeface="Arial" panose="020B0604020202020204" pitchFamily="34" charset="0"/>
              <a:cs typeface="Arial" panose="020B0604020202020204" pitchFamily="34" charset="0"/>
            </a:endParaRPr>
          </a:p>
          <a:p>
            <a:pPr marL="295275" indent="-285750">
              <a:buFont typeface="Wingdings" panose="05000000000000000000" pitchFamily="2" charset="2"/>
              <a:buChar char="§"/>
            </a:pPr>
            <a:r>
              <a:rPr lang="fr-FR" spc="203" dirty="0">
                <a:solidFill>
                  <a:srgbClr val="2A9FBC"/>
                </a:solidFill>
                <a:latin typeface="Arial" panose="020B0604020202020204" pitchFamily="34" charset="0"/>
                <a:cs typeface="Arial" panose="020B0604020202020204" pitchFamily="34" charset="0"/>
              </a:rPr>
              <a:t>Définir l'énoncé d'applicabilité</a:t>
            </a:r>
            <a:endParaRPr dirty="0">
              <a:latin typeface="Arial" panose="020B0604020202020204" pitchFamily="34" charset="0"/>
              <a:cs typeface="Arial" panose="020B0604020202020204" pitchFamily="34" charset="0"/>
            </a:endParaRPr>
          </a:p>
        </p:txBody>
      </p:sp>
      <p:sp>
        <p:nvSpPr>
          <p:cNvPr id="7" name="object 3"/>
          <p:cNvSpPr/>
          <p:nvPr/>
        </p:nvSpPr>
        <p:spPr>
          <a:xfrm>
            <a:off x="1894022" y="2148181"/>
            <a:ext cx="2285999" cy="1828799"/>
          </a:xfrm>
          <a:prstGeom prst="rect">
            <a:avLst/>
          </a:prstGeom>
          <a:blipFill>
            <a:blip r:embed="rId3" cstate="print"/>
            <a:stretch>
              <a:fillRect/>
            </a:stretch>
          </a:blipFill>
        </p:spPr>
        <p:txBody>
          <a:bodyPr wrap="square" lIns="0" tIns="0" rIns="0" bIns="0" rtlCol="0"/>
          <a:lstStyle/>
          <a:p>
            <a:endParaRPr sz="1350"/>
          </a:p>
        </p:txBody>
      </p:sp>
      <p:sp>
        <p:nvSpPr>
          <p:cNvPr id="8" name="Rectangle 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1870818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743699" y="2358671"/>
            <a:ext cx="1032510" cy="415498"/>
          </a:xfrm>
          <a:prstGeom prst="rect">
            <a:avLst/>
          </a:prstGeom>
        </p:spPr>
        <p:txBody>
          <a:bodyPr vert="horz" wrap="square" lIns="0" tIns="0" rIns="0" bIns="0" rtlCol="0">
            <a:spAutoFit/>
          </a:bodyPr>
          <a:lstStyle/>
          <a:p>
            <a:pPr marL="9525"/>
            <a:r>
              <a:rPr sz="2700" spc="274" dirty="0">
                <a:solidFill>
                  <a:srgbClr val="FFFFFF"/>
                </a:solidFill>
                <a:latin typeface="Tahoma"/>
                <a:cs typeface="Tahoma"/>
              </a:rPr>
              <a:t>D</a:t>
            </a:r>
            <a:r>
              <a:rPr sz="2700" spc="217" dirty="0">
                <a:solidFill>
                  <a:srgbClr val="FFFFFF"/>
                </a:solidFill>
                <a:latin typeface="Tahoma"/>
                <a:cs typeface="Tahoma"/>
              </a:rPr>
              <a:t>emo</a:t>
            </a:r>
            <a:endParaRPr sz="2700">
              <a:latin typeface="Tahoma"/>
              <a:cs typeface="Tahoma"/>
            </a:endParaRPr>
          </a:p>
        </p:txBody>
      </p:sp>
      <p:sp>
        <p:nvSpPr>
          <p:cNvPr id="7" name="object 3"/>
          <p:cNvSpPr/>
          <p:nvPr/>
        </p:nvSpPr>
        <p:spPr>
          <a:xfrm>
            <a:off x="1894022" y="2148181"/>
            <a:ext cx="2285999" cy="1828799"/>
          </a:xfrm>
          <a:prstGeom prst="rect">
            <a:avLst/>
          </a:prstGeom>
          <a:blipFill>
            <a:blip r:embed="rId3" cstate="print"/>
            <a:stretch>
              <a:fillRect/>
            </a:stretch>
          </a:blipFill>
        </p:spPr>
        <p:txBody>
          <a:bodyPr wrap="square" lIns="0" tIns="0" rIns="0" bIns="0" rtlCol="0"/>
          <a:lstStyle/>
          <a:p>
            <a:endParaRPr sz="1350"/>
          </a:p>
        </p:txBody>
      </p:sp>
      <p:sp>
        <p:nvSpPr>
          <p:cNvPr id="2" name="Rectangle 1"/>
          <p:cNvSpPr/>
          <p:nvPr/>
        </p:nvSpPr>
        <p:spPr>
          <a:xfrm>
            <a:off x="5029698" y="1135570"/>
            <a:ext cx="5314774" cy="4755148"/>
          </a:xfrm>
          <a:prstGeom prst="rect">
            <a:avLst/>
          </a:prstGeom>
        </p:spPr>
        <p:txBody>
          <a:bodyPr wrap="square">
            <a:spAutoFit/>
          </a:bodyPr>
          <a:lstStyle/>
          <a:p>
            <a:pPr>
              <a:spcBef>
                <a:spcPts val="600"/>
              </a:spcBef>
            </a:pPr>
            <a:r>
              <a:rPr lang="fr-FR" b="1" dirty="0">
                <a:solidFill>
                  <a:schemeClr val="accent2"/>
                </a:solidFill>
                <a:latin typeface="Arial" panose="020B0604020202020204" pitchFamily="34" charset="0"/>
                <a:cs typeface="Arial" panose="020B0604020202020204" pitchFamily="34" charset="0"/>
              </a:rPr>
              <a:t>Fournit un service de réalisation de brochures  </a:t>
            </a:r>
          </a:p>
          <a:p>
            <a:pPr>
              <a:spcBef>
                <a:spcPts val="600"/>
              </a:spcBef>
            </a:pPr>
            <a:r>
              <a:rPr lang="fr-FR" b="1" dirty="0">
                <a:solidFill>
                  <a:schemeClr val="accent2"/>
                </a:solidFill>
                <a:latin typeface="Arial" panose="020B0604020202020204" pitchFamily="34" charset="0"/>
                <a:cs typeface="Arial" panose="020B0604020202020204" pitchFamily="34" charset="0"/>
              </a:rPr>
              <a:t>Interface Web permettant aux utilisateurs de sélectionner une brochure </a:t>
            </a:r>
          </a:p>
          <a:p>
            <a:pPr>
              <a:spcBef>
                <a:spcPts val="600"/>
              </a:spcBef>
            </a:pPr>
            <a:r>
              <a:rPr lang="fr-FR" b="1" dirty="0">
                <a:solidFill>
                  <a:schemeClr val="accent2"/>
                </a:solidFill>
                <a:latin typeface="Arial" panose="020B0604020202020204" pitchFamily="34" charset="0"/>
                <a:cs typeface="Arial" panose="020B0604020202020204" pitchFamily="34" charset="0"/>
              </a:rPr>
              <a:t>Brochures expédiées par la poste</a:t>
            </a:r>
          </a:p>
          <a:p>
            <a:pPr>
              <a:spcBef>
                <a:spcPts val="600"/>
              </a:spcBef>
            </a:pPr>
            <a:r>
              <a:rPr lang="fr-FR" b="1" dirty="0">
                <a:solidFill>
                  <a:schemeClr val="accent2"/>
                </a:solidFill>
                <a:latin typeface="Arial" panose="020B0604020202020204" pitchFamily="34" charset="0"/>
                <a:cs typeface="Arial" panose="020B0604020202020204" pitchFamily="34" charset="0"/>
              </a:rPr>
              <a:t>A propos de l'entreprise</a:t>
            </a:r>
          </a:p>
          <a:p>
            <a:pPr marL="285750" indent="-285750">
              <a:buFont typeface="Wingdings" panose="05000000000000000000" pitchFamily="2" charset="2"/>
              <a:buChar char="§"/>
            </a:pPr>
            <a:r>
              <a:rPr lang="fr-FR" dirty="0">
                <a:solidFill>
                  <a:schemeClr val="accent2"/>
                </a:solidFill>
                <a:latin typeface="Arial" panose="020B0604020202020204" pitchFamily="34" charset="0"/>
                <a:cs typeface="Arial" panose="020B0604020202020204" pitchFamily="34" charset="0"/>
              </a:rPr>
              <a:t>25 personnes au total, une équipe informatique de 4 personnes </a:t>
            </a:r>
          </a:p>
          <a:p>
            <a:pPr marL="285750" indent="-285750">
              <a:buFont typeface="Wingdings" panose="05000000000000000000" pitchFamily="2" charset="2"/>
              <a:buChar char="§"/>
            </a:pPr>
            <a:r>
              <a:rPr lang="fr-FR" dirty="0">
                <a:solidFill>
                  <a:schemeClr val="accent2"/>
                </a:solidFill>
                <a:latin typeface="Arial" panose="020B0604020202020204" pitchFamily="34" charset="0"/>
                <a:cs typeface="Arial" panose="020B0604020202020204" pitchFamily="34" charset="0"/>
              </a:rPr>
              <a:t>2 programmeurs, 1 DBA, 1 administrateur système</a:t>
            </a:r>
          </a:p>
          <a:p>
            <a:pPr marL="285750" indent="-285750">
              <a:buFont typeface="Wingdings" panose="05000000000000000000" pitchFamily="2" charset="2"/>
              <a:buChar char="§"/>
            </a:pPr>
            <a:r>
              <a:rPr lang="fr-FR" dirty="0">
                <a:solidFill>
                  <a:schemeClr val="accent2"/>
                </a:solidFill>
                <a:latin typeface="Arial" panose="020B0604020202020204" pitchFamily="34" charset="0"/>
                <a:cs typeface="Arial" panose="020B0604020202020204" pitchFamily="34" charset="0"/>
              </a:rPr>
              <a:t>Souhaitent être certifiés ISO27001 car leurs clients sont de grandes entreprises de services financiers et capturent leurs données personnels (</a:t>
            </a:r>
            <a:r>
              <a:rPr lang="fr-FR" dirty="0" err="1">
                <a:solidFill>
                  <a:schemeClr val="accent2"/>
                </a:solidFill>
                <a:latin typeface="Arial" panose="020B0604020202020204" pitchFamily="34" charset="0"/>
                <a:cs typeface="Arial" panose="020B0604020202020204" pitchFamily="34" charset="0"/>
              </a:rPr>
              <a:t>Personally</a:t>
            </a:r>
            <a:r>
              <a:rPr lang="fr-FR" dirty="0">
                <a:solidFill>
                  <a:schemeClr val="accent2"/>
                </a:solidFill>
                <a:latin typeface="Arial" panose="020B0604020202020204" pitchFamily="34" charset="0"/>
                <a:cs typeface="Arial" panose="020B0604020202020204" pitchFamily="34" charset="0"/>
              </a:rPr>
              <a:t> Identifiable Information (PII))</a:t>
            </a:r>
          </a:p>
          <a:p>
            <a:pPr marL="285750" indent="-285750">
              <a:buFont typeface="Wingdings" panose="05000000000000000000" pitchFamily="2" charset="2"/>
              <a:buChar char="§"/>
            </a:pPr>
            <a:r>
              <a:rPr lang="fr-FR" dirty="0">
                <a:solidFill>
                  <a:schemeClr val="accent2"/>
                </a:solidFill>
                <a:latin typeface="Arial" panose="020B0604020202020204" pitchFamily="34" charset="0"/>
                <a:cs typeface="Arial" panose="020B0604020202020204" pitchFamily="34" charset="0"/>
              </a:rPr>
              <a:t>Le fait d'être certifié les aidera à accroître leurs ventes, les concurrents sont certifiés.</a:t>
            </a:r>
          </a:p>
        </p:txBody>
      </p:sp>
      <p:cxnSp>
        <p:nvCxnSpPr>
          <p:cNvPr id="8" name="Connecteur droit 7"/>
          <p:cNvCxnSpPr/>
          <p:nvPr/>
        </p:nvCxnSpPr>
        <p:spPr>
          <a:xfrm>
            <a:off x="4799856" y="1124744"/>
            <a:ext cx="0" cy="4608512"/>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1903328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Image 40"/>
          <p:cNvPicPr>
            <a:picLocks noChangeAspect="1"/>
          </p:cNvPicPr>
          <p:nvPr/>
        </p:nvPicPr>
        <p:blipFill>
          <a:blip r:embed="rId3"/>
          <a:stretch>
            <a:fillRect/>
          </a:stretch>
        </p:blipFill>
        <p:spPr>
          <a:xfrm>
            <a:off x="2045040" y="1916832"/>
            <a:ext cx="8105775" cy="4324350"/>
          </a:xfrm>
          <a:prstGeom prst="rect">
            <a:avLst/>
          </a:prstGeom>
        </p:spPr>
      </p:pic>
      <p:sp>
        <p:nvSpPr>
          <p:cNvPr id="44" name="Rectangle 43"/>
          <p:cNvSpPr/>
          <p:nvPr/>
        </p:nvSpPr>
        <p:spPr>
          <a:xfrm>
            <a:off x="695400" y="1115162"/>
            <a:ext cx="4243469" cy="523220"/>
          </a:xfrm>
          <a:prstGeom prst="rect">
            <a:avLst/>
          </a:prstGeom>
        </p:spPr>
        <p:txBody>
          <a:bodyPr wrap="none">
            <a:spAutoFit/>
          </a:bodyPr>
          <a:lstStyle/>
          <a:p>
            <a:r>
              <a:rPr lang="fr-FR" sz="2800" dirty="0" err="1">
                <a:latin typeface="Arial" panose="020B0604020202020204" pitchFamily="34" charset="0"/>
                <a:cs typeface="Arial" panose="020B0604020202020204" pitchFamily="34" charset="0"/>
              </a:rPr>
              <a:t>Globomantics</a:t>
            </a:r>
            <a:r>
              <a:rPr lang="fr-FR" sz="2800" dirty="0">
                <a:latin typeface="Arial" panose="020B0604020202020204" pitchFamily="34" charset="0"/>
                <a:cs typeface="Arial" panose="020B0604020202020204" pitchFamily="34" charset="0"/>
              </a:rPr>
              <a:t> Opérations</a:t>
            </a:r>
          </a:p>
        </p:txBody>
      </p:sp>
      <p:sp>
        <p:nvSpPr>
          <p:cNvPr id="45" name="Rectangle 4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299860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Image 53"/>
          <p:cNvPicPr>
            <a:picLocks noChangeAspect="1"/>
          </p:cNvPicPr>
          <p:nvPr/>
        </p:nvPicPr>
        <p:blipFill>
          <a:blip r:embed="rId3"/>
          <a:stretch>
            <a:fillRect/>
          </a:stretch>
        </p:blipFill>
        <p:spPr>
          <a:xfrm>
            <a:off x="1943099" y="1656408"/>
            <a:ext cx="8825515" cy="4796927"/>
          </a:xfrm>
          <a:prstGeom prst="rect">
            <a:avLst/>
          </a:prstGeom>
        </p:spPr>
      </p:pic>
      <p:sp>
        <p:nvSpPr>
          <p:cNvPr id="57" name="Rectangle 56"/>
          <p:cNvSpPr/>
          <p:nvPr/>
        </p:nvSpPr>
        <p:spPr>
          <a:xfrm>
            <a:off x="623392" y="984950"/>
            <a:ext cx="4243469" cy="523220"/>
          </a:xfrm>
          <a:prstGeom prst="rect">
            <a:avLst/>
          </a:prstGeom>
        </p:spPr>
        <p:txBody>
          <a:bodyPr wrap="none">
            <a:spAutoFit/>
          </a:bodyPr>
          <a:lstStyle/>
          <a:p>
            <a:r>
              <a:rPr lang="fr-FR" sz="2800" dirty="0" err="1">
                <a:latin typeface="Arial" panose="020B0604020202020204" pitchFamily="34" charset="0"/>
                <a:cs typeface="Arial" panose="020B0604020202020204" pitchFamily="34" charset="0"/>
              </a:rPr>
              <a:t>Globomantics</a:t>
            </a:r>
            <a:r>
              <a:rPr lang="fr-FR" sz="2800" dirty="0">
                <a:latin typeface="Arial" panose="020B0604020202020204" pitchFamily="34" charset="0"/>
                <a:cs typeface="Arial" panose="020B0604020202020204" pitchFamily="34" charset="0"/>
              </a:rPr>
              <a:t> Opérations</a:t>
            </a:r>
          </a:p>
        </p:txBody>
      </p:sp>
      <p:sp>
        <p:nvSpPr>
          <p:cNvPr id="59" name="Rectangle 58"/>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213422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15680" y="1484784"/>
            <a:ext cx="5256584" cy="5256584"/>
          </a:xfrm>
          <a:prstGeom prst="rect">
            <a:avLst/>
          </a:prstGeom>
          <a:blipFill>
            <a:blip r:embed="rId3" cstate="print"/>
            <a:stretch>
              <a:fillRect/>
            </a:stretch>
          </a:blipFill>
        </p:spPr>
        <p:txBody>
          <a:bodyPr wrap="square" lIns="0" tIns="0" rIns="0" bIns="0" rtlCol="0"/>
          <a:lstStyle/>
          <a:p>
            <a:endParaRPr sz="1350"/>
          </a:p>
        </p:txBody>
      </p:sp>
      <p:sp>
        <p:nvSpPr>
          <p:cNvPr id="8" name="Rectangle 7"/>
          <p:cNvSpPr/>
          <p:nvPr/>
        </p:nvSpPr>
        <p:spPr>
          <a:xfrm>
            <a:off x="407368" y="961564"/>
            <a:ext cx="7574509" cy="523220"/>
          </a:xfrm>
          <a:prstGeom prst="rect">
            <a:avLst/>
          </a:prstGeom>
        </p:spPr>
        <p:txBody>
          <a:bodyPr wrap="none">
            <a:spAutoFit/>
          </a:bodyPr>
          <a:lstStyle/>
          <a:p>
            <a:r>
              <a:rPr lang="fr-FR" sz="2800" dirty="0">
                <a:latin typeface="Arial" panose="020B0604020202020204" pitchFamily="34" charset="0"/>
                <a:cs typeface="Arial" panose="020B0604020202020204" pitchFamily="34" charset="0"/>
              </a:rPr>
              <a:t>Énoncé d'application (</a:t>
            </a:r>
            <a:r>
              <a:rPr lang="fr-FR" sz="2800" dirty="0" err="1">
                <a:latin typeface="Arial" panose="020B0604020202020204" pitchFamily="34" charset="0"/>
                <a:cs typeface="Arial" panose="020B0604020202020204" pitchFamily="34" charset="0"/>
              </a:rPr>
              <a:t>Globalmantics</a:t>
            </a:r>
            <a:r>
              <a:rPr lang="fr-FR" sz="2800" dirty="0">
                <a:latin typeface="Arial" panose="020B0604020202020204" pitchFamily="34" charset="0"/>
                <a:cs typeface="Arial" panose="020B0604020202020204" pitchFamily="34" charset="0"/>
              </a:rPr>
              <a:t> exemple)</a:t>
            </a:r>
          </a:p>
        </p:txBody>
      </p:sp>
      <p:sp>
        <p:nvSpPr>
          <p:cNvPr id="10" name="Rectangle 9"/>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16191246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7D411EEA-A734-54AA-4D15-7A63A916E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3154193"/>
            <a:ext cx="5274320" cy="3647136"/>
          </a:xfrm>
          <a:prstGeom prst="rect">
            <a:avLst/>
          </a:prstGeom>
        </p:spPr>
      </p:pic>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
        <p:nvSpPr>
          <p:cNvPr id="4" name="ZoneTexte 3">
            <a:extLst>
              <a:ext uri="{FF2B5EF4-FFF2-40B4-BE49-F238E27FC236}">
                <a16:creationId xmlns:a16="http://schemas.microsoft.com/office/drawing/2014/main" id="{26B894A9-B23F-4212-4194-A19F7C67280C}"/>
              </a:ext>
            </a:extLst>
          </p:cNvPr>
          <p:cNvSpPr txBox="1"/>
          <p:nvPr/>
        </p:nvSpPr>
        <p:spPr>
          <a:xfrm>
            <a:off x="479376" y="1094491"/>
            <a:ext cx="10225136" cy="1964640"/>
          </a:xfrm>
          <a:prstGeom prst="rect">
            <a:avLst/>
          </a:prstGeom>
          <a:noFill/>
        </p:spPr>
        <p:txBody>
          <a:bodyPr wrap="square">
            <a:spAutoFit/>
          </a:bodyPr>
          <a:lstStyle/>
          <a:p>
            <a:pPr marL="12700" algn="just">
              <a:lnSpc>
                <a:spcPts val="1355"/>
              </a:lnSpc>
              <a:spcBef>
                <a:spcPts val="600"/>
              </a:spcBef>
              <a:spcAft>
                <a:spcPts val="600"/>
              </a:spcAft>
            </a:pPr>
            <a:r>
              <a:rPr lang="fr-MA" b="1" dirty="0">
                <a:latin typeface="Arial" panose="020B0604020202020204" pitchFamily="34" charset="0"/>
                <a:cs typeface="Arial" panose="020B0604020202020204" pitchFamily="34" charset="0"/>
              </a:rPr>
              <a:t>Exercice 3: Définition du périmètre</a:t>
            </a:r>
          </a:p>
          <a:p>
            <a:pPr marL="393065" algn="just">
              <a:lnSpc>
                <a:spcPct val="100000"/>
              </a:lnSpc>
              <a:spcBef>
                <a:spcPts val="600"/>
              </a:spcBef>
              <a:spcAft>
                <a:spcPts val="600"/>
              </a:spcAft>
            </a:pPr>
            <a:r>
              <a:rPr lang="fr-MA" dirty="0">
                <a:latin typeface="Arial" panose="020B0604020202020204" pitchFamily="34" charset="0"/>
                <a:cs typeface="Arial" panose="020B0604020202020204" pitchFamily="34" charset="0"/>
              </a:rPr>
              <a:t>A partir des informations fournies dans l’étude de cas, indiquez le périmètre du SMSI de l'organisme et déterminez ses limites. La direction souhaite choisir un périmètre qui sera perçu comme ayant une valeur ajoutée pour ses clients et en même temps le délimiter autant que possible pour la certification initiale du SMSI. </a:t>
            </a:r>
          </a:p>
          <a:p>
            <a:pPr marL="12700" algn="just">
              <a:lnSpc>
                <a:spcPct val="100000"/>
              </a:lnSpc>
              <a:spcBef>
                <a:spcPts val="600"/>
              </a:spcBef>
              <a:spcAft>
                <a:spcPts val="600"/>
              </a:spcAft>
            </a:pPr>
            <a:r>
              <a:rPr lang="fr-MA" b="1" dirty="0">
                <a:latin typeface="Arial" panose="020B0604020202020204" pitchFamily="34" charset="0"/>
                <a:cs typeface="Arial" panose="020B0604020202020204" pitchFamily="34" charset="0"/>
              </a:rPr>
              <a:t>Durée de l’exercice: </a:t>
            </a:r>
            <a:r>
              <a:rPr lang="fr-MA" dirty="0">
                <a:latin typeface="Arial" panose="020B0604020202020204" pitchFamily="34" charset="0"/>
                <a:cs typeface="Arial" panose="020B0604020202020204" pitchFamily="34" charset="0"/>
              </a:rPr>
              <a:t>30 minutes</a:t>
            </a:r>
          </a:p>
        </p:txBody>
      </p:sp>
    </p:spTree>
    <p:extLst>
      <p:ext uri="{BB962C8B-B14F-4D97-AF65-F5344CB8AC3E}">
        <p14:creationId xmlns:p14="http://schemas.microsoft.com/office/powerpoint/2010/main" val="1861046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2" y="0"/>
            <a:ext cx="3477101" cy="6858000"/>
          </a:xfrm>
          <a:custGeom>
            <a:avLst/>
            <a:gdLst/>
            <a:ahLst/>
            <a:cxnLst/>
            <a:rect l="l" t="t" r="r" b="b"/>
            <a:pathLst>
              <a:path w="4636135" h="6858000">
                <a:moveTo>
                  <a:pt x="0" y="6858000"/>
                </a:moveTo>
                <a:lnTo>
                  <a:pt x="4636008" y="6858000"/>
                </a:lnTo>
                <a:lnTo>
                  <a:pt x="4636008" y="0"/>
                </a:lnTo>
                <a:lnTo>
                  <a:pt x="0" y="0"/>
                </a:lnTo>
                <a:lnTo>
                  <a:pt x="0" y="685800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r>
              <a:rPr lang="fr-FR" sz="3200" b="1" dirty="0">
                <a:solidFill>
                  <a:schemeClr val="bg1"/>
                </a:solidFill>
                <a:latin typeface="Arial" panose="020B0604020202020204" pitchFamily="34" charset="0"/>
                <a:cs typeface="Arial" panose="020B0604020202020204" pitchFamily="34" charset="0"/>
              </a:rPr>
              <a:t>Résumé</a:t>
            </a:r>
          </a:p>
        </p:txBody>
      </p:sp>
      <p:sp>
        <p:nvSpPr>
          <p:cNvPr id="5" name="object 5"/>
          <p:cNvSpPr txBox="1"/>
          <p:nvPr/>
        </p:nvSpPr>
        <p:spPr>
          <a:xfrm>
            <a:off x="5231904" y="1556792"/>
            <a:ext cx="5007088" cy="2046714"/>
          </a:xfrm>
          <a:prstGeom prst="rect">
            <a:avLst/>
          </a:prstGeom>
        </p:spPr>
        <p:txBody>
          <a:bodyPr vert="horz" wrap="square" lIns="0" tIns="0" rIns="0" bIns="0" rtlCol="0">
            <a:spAutoFit/>
          </a:bodyPr>
          <a:lstStyle/>
          <a:p>
            <a:pPr marL="9525">
              <a:spcBef>
                <a:spcPts val="600"/>
              </a:spcBef>
            </a:pPr>
            <a:r>
              <a:rPr lang="fr-FR" b="1" spc="307" dirty="0">
                <a:solidFill>
                  <a:srgbClr val="F05A28"/>
                </a:solidFill>
                <a:latin typeface="Arial" panose="020B0604020202020204" pitchFamily="34" charset="0"/>
                <a:cs typeface="Arial" panose="020B0604020202020204" pitchFamily="34" charset="0"/>
              </a:rPr>
              <a:t>Réglage de la portée (Scope)</a:t>
            </a:r>
          </a:p>
          <a:p>
            <a:pPr marL="9525">
              <a:spcBef>
                <a:spcPts val="600"/>
              </a:spcBef>
            </a:pPr>
            <a:r>
              <a:rPr lang="fr-FR" b="1" spc="307" dirty="0">
                <a:solidFill>
                  <a:srgbClr val="F05A28"/>
                </a:solidFill>
                <a:latin typeface="Arial" panose="020B0604020202020204" pitchFamily="34" charset="0"/>
                <a:cs typeface="Arial" panose="020B0604020202020204" pitchFamily="34" charset="0"/>
              </a:rPr>
              <a:t>Évaluation des risques</a:t>
            </a:r>
          </a:p>
          <a:p>
            <a:pPr marL="9525">
              <a:spcBef>
                <a:spcPts val="600"/>
              </a:spcBef>
            </a:pPr>
            <a:r>
              <a:rPr lang="fr-FR" b="1" spc="307" dirty="0">
                <a:solidFill>
                  <a:srgbClr val="F05A28"/>
                </a:solidFill>
                <a:latin typeface="Arial" panose="020B0604020202020204" pitchFamily="34" charset="0"/>
                <a:cs typeface="Arial" panose="020B0604020202020204" pitchFamily="34" charset="0"/>
              </a:rPr>
              <a:t>Énoncé d'applicabilité (</a:t>
            </a:r>
            <a:r>
              <a:rPr lang="fr-FR" b="1" spc="307" dirty="0" err="1">
                <a:solidFill>
                  <a:srgbClr val="F05A28"/>
                </a:solidFill>
                <a:latin typeface="Arial" panose="020B0604020202020204" pitchFamily="34" charset="0"/>
                <a:cs typeface="Arial" panose="020B0604020202020204" pitchFamily="34" charset="0"/>
              </a:rPr>
              <a:t>SoA</a:t>
            </a:r>
            <a:r>
              <a:rPr lang="fr-FR" b="1" spc="307" dirty="0">
                <a:solidFill>
                  <a:srgbClr val="F05A28"/>
                </a:solidFill>
                <a:latin typeface="Arial" panose="020B0604020202020204" pitchFamily="34" charset="0"/>
                <a:cs typeface="Arial" panose="020B0604020202020204" pitchFamily="34" charset="0"/>
              </a:rPr>
              <a:t>)</a:t>
            </a:r>
          </a:p>
          <a:p>
            <a:pPr marL="9525">
              <a:spcBef>
                <a:spcPts val="600"/>
              </a:spcBef>
            </a:pPr>
            <a:endParaRPr lang="fr-FR" b="1" spc="307" dirty="0">
              <a:solidFill>
                <a:srgbClr val="F05A28"/>
              </a:solidFill>
              <a:latin typeface="Arial" panose="020B0604020202020204" pitchFamily="34" charset="0"/>
              <a:cs typeface="Arial" panose="020B0604020202020204" pitchFamily="34" charset="0"/>
            </a:endParaRPr>
          </a:p>
          <a:p>
            <a:pPr marL="9525">
              <a:spcBef>
                <a:spcPts val="600"/>
              </a:spcBef>
            </a:pPr>
            <a:r>
              <a:rPr lang="fr-FR" b="1" spc="307" dirty="0">
                <a:solidFill>
                  <a:srgbClr val="F05A28"/>
                </a:solidFill>
                <a:latin typeface="Arial" panose="020B0604020202020204" pitchFamily="34" charset="0"/>
                <a:cs typeface="Arial" panose="020B0604020202020204" pitchFamily="34" charset="0"/>
              </a:rPr>
              <a:t>Suivant</a:t>
            </a:r>
          </a:p>
          <a:p>
            <a:pPr marL="9525">
              <a:spcBef>
                <a:spcPts val="600"/>
              </a:spcBef>
            </a:pPr>
            <a:r>
              <a:rPr lang="fr-FR" spc="307" dirty="0">
                <a:solidFill>
                  <a:srgbClr val="F05A28"/>
                </a:solidFill>
                <a:latin typeface="Arial" panose="020B0604020202020204" pitchFamily="34" charset="0"/>
                <a:cs typeface="Arial" panose="020B0604020202020204" pitchFamily="34" charset="0"/>
              </a:rPr>
              <a:t>- Cycle de vie de la certification</a:t>
            </a:r>
          </a:p>
        </p:txBody>
      </p:sp>
    </p:spTree>
    <p:extLst>
      <p:ext uri="{BB962C8B-B14F-4D97-AF65-F5344CB8AC3E}">
        <p14:creationId xmlns:p14="http://schemas.microsoft.com/office/powerpoint/2010/main" val="962063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244087" y="4321678"/>
            <a:ext cx="1228248" cy="1228248"/>
          </a:xfrm>
          <a:custGeom>
            <a:avLst/>
            <a:gdLst/>
            <a:ahLst/>
            <a:cxnLst/>
            <a:rect l="l" t="t" r="r" b="b"/>
            <a:pathLst>
              <a:path w="1637664" h="1637664">
                <a:moveTo>
                  <a:pt x="818565" y="0"/>
                </a:moveTo>
                <a:lnTo>
                  <a:pt x="902373" y="4394"/>
                </a:lnTo>
                <a:lnTo>
                  <a:pt x="983386" y="16763"/>
                </a:lnTo>
                <a:lnTo>
                  <a:pt x="1062012" y="36715"/>
                </a:lnTo>
                <a:lnTo>
                  <a:pt x="1137056" y="64261"/>
                </a:lnTo>
                <a:lnTo>
                  <a:pt x="1208887" y="98983"/>
                </a:lnTo>
                <a:lnTo>
                  <a:pt x="1276350" y="139687"/>
                </a:lnTo>
                <a:lnTo>
                  <a:pt x="1339405" y="187185"/>
                </a:lnTo>
                <a:lnTo>
                  <a:pt x="1397266" y="239864"/>
                </a:lnTo>
                <a:lnTo>
                  <a:pt x="1450352" y="298132"/>
                </a:lnTo>
                <a:lnTo>
                  <a:pt x="1497444" y="361187"/>
                </a:lnTo>
                <a:lnTo>
                  <a:pt x="1538554" y="428637"/>
                </a:lnTo>
                <a:lnTo>
                  <a:pt x="1572882" y="500075"/>
                </a:lnTo>
                <a:lnTo>
                  <a:pt x="1600415" y="575119"/>
                </a:lnTo>
                <a:lnTo>
                  <a:pt x="1620367" y="653745"/>
                </a:lnTo>
                <a:lnTo>
                  <a:pt x="1632750" y="734758"/>
                </a:lnTo>
                <a:lnTo>
                  <a:pt x="1637131" y="818565"/>
                </a:lnTo>
                <a:lnTo>
                  <a:pt x="1632750" y="902373"/>
                </a:lnTo>
                <a:lnTo>
                  <a:pt x="1620367" y="983386"/>
                </a:lnTo>
                <a:lnTo>
                  <a:pt x="1600415" y="1062012"/>
                </a:lnTo>
                <a:lnTo>
                  <a:pt x="1572882" y="1137056"/>
                </a:lnTo>
                <a:lnTo>
                  <a:pt x="1538554" y="1208887"/>
                </a:lnTo>
                <a:lnTo>
                  <a:pt x="1497444" y="1276349"/>
                </a:lnTo>
                <a:lnTo>
                  <a:pt x="1450339" y="1339405"/>
                </a:lnTo>
                <a:lnTo>
                  <a:pt x="1397266" y="1397279"/>
                </a:lnTo>
                <a:lnTo>
                  <a:pt x="1339405" y="1450352"/>
                </a:lnTo>
                <a:lnTo>
                  <a:pt x="1276350" y="1497444"/>
                </a:lnTo>
                <a:lnTo>
                  <a:pt x="1208887" y="1538554"/>
                </a:lnTo>
                <a:lnTo>
                  <a:pt x="1137043" y="1572882"/>
                </a:lnTo>
                <a:lnTo>
                  <a:pt x="1062012" y="1600415"/>
                </a:lnTo>
                <a:lnTo>
                  <a:pt x="983386" y="1620380"/>
                </a:lnTo>
                <a:lnTo>
                  <a:pt x="902373" y="1632750"/>
                </a:lnTo>
                <a:lnTo>
                  <a:pt x="818565" y="1637131"/>
                </a:lnTo>
                <a:lnTo>
                  <a:pt x="734758" y="1632750"/>
                </a:lnTo>
                <a:lnTo>
                  <a:pt x="653745" y="1620380"/>
                </a:lnTo>
                <a:lnTo>
                  <a:pt x="575119" y="1600415"/>
                </a:lnTo>
                <a:lnTo>
                  <a:pt x="500075" y="1572882"/>
                </a:lnTo>
                <a:lnTo>
                  <a:pt x="428637" y="1538554"/>
                </a:lnTo>
                <a:lnTo>
                  <a:pt x="361187" y="1497444"/>
                </a:lnTo>
                <a:lnTo>
                  <a:pt x="298132" y="1450352"/>
                </a:lnTo>
                <a:lnTo>
                  <a:pt x="239864" y="1397279"/>
                </a:lnTo>
                <a:lnTo>
                  <a:pt x="187185" y="1339405"/>
                </a:lnTo>
                <a:lnTo>
                  <a:pt x="139687" y="1276349"/>
                </a:lnTo>
                <a:lnTo>
                  <a:pt x="98971" y="1208887"/>
                </a:lnTo>
                <a:lnTo>
                  <a:pt x="64261" y="1137056"/>
                </a:lnTo>
                <a:lnTo>
                  <a:pt x="36715" y="1062012"/>
                </a:lnTo>
                <a:lnTo>
                  <a:pt x="16763" y="983386"/>
                </a:lnTo>
                <a:lnTo>
                  <a:pt x="4381" y="902373"/>
                </a:lnTo>
                <a:lnTo>
                  <a:pt x="0" y="818565"/>
                </a:lnTo>
                <a:lnTo>
                  <a:pt x="4381" y="734758"/>
                </a:lnTo>
                <a:lnTo>
                  <a:pt x="16763" y="653745"/>
                </a:lnTo>
                <a:lnTo>
                  <a:pt x="36715" y="575119"/>
                </a:lnTo>
                <a:lnTo>
                  <a:pt x="64261" y="500075"/>
                </a:lnTo>
                <a:lnTo>
                  <a:pt x="98983" y="428637"/>
                </a:lnTo>
                <a:lnTo>
                  <a:pt x="139687" y="361187"/>
                </a:lnTo>
                <a:lnTo>
                  <a:pt x="187185" y="298132"/>
                </a:lnTo>
                <a:lnTo>
                  <a:pt x="239864" y="239864"/>
                </a:lnTo>
                <a:lnTo>
                  <a:pt x="298132" y="187185"/>
                </a:lnTo>
                <a:lnTo>
                  <a:pt x="361187" y="139687"/>
                </a:lnTo>
                <a:lnTo>
                  <a:pt x="428637" y="98983"/>
                </a:lnTo>
                <a:lnTo>
                  <a:pt x="500062" y="64261"/>
                </a:lnTo>
                <a:lnTo>
                  <a:pt x="575119" y="36715"/>
                </a:lnTo>
                <a:lnTo>
                  <a:pt x="653745" y="16763"/>
                </a:lnTo>
                <a:lnTo>
                  <a:pt x="734758" y="4394"/>
                </a:lnTo>
                <a:lnTo>
                  <a:pt x="818565" y="0"/>
                </a:lnTo>
                <a:close/>
              </a:path>
            </a:pathLst>
          </a:custGeom>
          <a:ln w="9144">
            <a:solidFill>
              <a:srgbClr val="F8F8F8"/>
            </a:solidFill>
          </a:ln>
        </p:spPr>
        <p:txBody>
          <a:bodyPr wrap="square" lIns="0" tIns="0" rIns="0" bIns="0" rtlCol="0"/>
          <a:lstStyle/>
          <a:p>
            <a:endParaRPr sz="1350"/>
          </a:p>
        </p:txBody>
      </p:sp>
      <p:sp>
        <p:nvSpPr>
          <p:cNvPr id="7" name="ZoneTexte 6"/>
          <p:cNvSpPr txBox="1"/>
          <p:nvPr/>
        </p:nvSpPr>
        <p:spPr>
          <a:xfrm>
            <a:off x="0" y="3732638"/>
            <a:ext cx="7172649" cy="830997"/>
          </a:xfrm>
          <a:prstGeom prst="rect">
            <a:avLst/>
          </a:prstGeom>
          <a:noFill/>
        </p:spPr>
        <p:txBody>
          <a:bodyPr wrap="square" rtlCol="0">
            <a:spAutoFit/>
          </a:bodyPr>
          <a:lstStyle/>
          <a:p>
            <a:r>
              <a:rPr lang="fr-FR" sz="2400" b="1" dirty="0">
                <a:solidFill>
                  <a:schemeClr val="tx1">
                    <a:lumMod val="50000"/>
                    <a:lumOff val="50000"/>
                  </a:schemeClr>
                </a:solidFill>
                <a:latin typeface="Arial" panose="020B0604020202020204" pitchFamily="34" charset="0"/>
                <a:cs typeface="Arial" panose="020B0604020202020204" pitchFamily="34" charset="0"/>
              </a:rPr>
              <a:t>Cycle de vie de la certification - Obtenir votre certification</a:t>
            </a:r>
          </a:p>
        </p:txBody>
      </p:sp>
      <p:sp>
        <p:nvSpPr>
          <p:cNvPr id="12" name="Rogner un rectangle à un seul coin 11"/>
          <p:cNvSpPr/>
          <p:nvPr/>
        </p:nvSpPr>
        <p:spPr>
          <a:xfrm>
            <a:off x="-24680" y="3137055"/>
            <a:ext cx="5472608" cy="559328"/>
          </a:xfrm>
          <a:prstGeom prst="snip1Rect">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latin typeface="Arial" panose="020B0604020202020204" pitchFamily="34" charset="0"/>
                <a:cs typeface="Arial" panose="020B0604020202020204" pitchFamily="34" charset="0"/>
              </a:rPr>
              <a:t>Sécurité des systèmes d’information</a:t>
            </a:r>
          </a:p>
        </p:txBody>
      </p:sp>
      <p:cxnSp>
        <p:nvCxnSpPr>
          <p:cNvPr id="13" name="Connecteur droit 12"/>
          <p:cNvCxnSpPr/>
          <p:nvPr/>
        </p:nvCxnSpPr>
        <p:spPr>
          <a:xfrm>
            <a:off x="-24680" y="3696383"/>
            <a:ext cx="12192000"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pic>
        <p:nvPicPr>
          <p:cNvPr id="14" name="Picture 2" descr="Image associÃ©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2264" y="2916860"/>
            <a:ext cx="1559045" cy="155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92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pic>
        <p:nvPicPr>
          <p:cNvPr id="27" name="Image 26"/>
          <p:cNvPicPr>
            <a:picLocks noChangeAspect="1"/>
          </p:cNvPicPr>
          <p:nvPr/>
        </p:nvPicPr>
        <p:blipFill>
          <a:blip r:embed="rId3"/>
          <a:stretch>
            <a:fillRect/>
          </a:stretch>
        </p:blipFill>
        <p:spPr>
          <a:xfrm>
            <a:off x="1845015" y="1911440"/>
            <a:ext cx="9196909" cy="4613903"/>
          </a:xfrm>
          <a:prstGeom prst="rect">
            <a:avLst/>
          </a:prstGeom>
        </p:spPr>
      </p:pic>
      <p:sp>
        <p:nvSpPr>
          <p:cNvPr id="28" name="Rectangle 27"/>
          <p:cNvSpPr/>
          <p:nvPr/>
        </p:nvSpPr>
        <p:spPr>
          <a:xfrm>
            <a:off x="407368" y="1112466"/>
            <a:ext cx="3684022" cy="523220"/>
          </a:xfrm>
          <a:prstGeom prst="rect">
            <a:avLst/>
          </a:prstGeom>
        </p:spPr>
        <p:txBody>
          <a:bodyPr wrap="none">
            <a:spAutoFit/>
          </a:bodyPr>
          <a:lstStyle/>
          <a:p>
            <a:r>
              <a:rPr lang="fr-FR" sz="2800" dirty="0" err="1">
                <a:latin typeface="Arial" panose="020B0604020202020204" pitchFamily="34" charset="0"/>
                <a:cs typeface="Arial" panose="020B0604020202020204" pitchFamily="34" charset="0"/>
              </a:rPr>
              <a:t>Map</a:t>
            </a:r>
            <a:r>
              <a:rPr lang="fr-FR" sz="2800" dirty="0">
                <a:latin typeface="Arial" panose="020B0604020202020204" pitchFamily="34" charset="0"/>
                <a:cs typeface="Arial" panose="020B0604020202020204" pitchFamily="34" charset="0"/>
              </a:rPr>
              <a:t> de la certification</a:t>
            </a:r>
          </a:p>
        </p:txBody>
      </p:sp>
    </p:spTree>
    <p:extLst>
      <p:ext uri="{BB962C8B-B14F-4D97-AF65-F5344CB8AC3E}">
        <p14:creationId xmlns:p14="http://schemas.microsoft.com/office/powerpoint/2010/main" val="138726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995488" y="2597773"/>
            <a:ext cx="7988944" cy="4013278"/>
          </a:xfrm>
          <a:prstGeom prst="rect">
            <a:avLst/>
          </a:prstGeom>
        </p:spPr>
        <p:txBody>
          <a:bodyPr vert="horz" wrap="square" lIns="0" tIns="0" rIns="0" bIns="0" rtlCol="0">
            <a:spAutoFit/>
          </a:bodyPr>
          <a:lstStyle/>
          <a:p>
            <a:pPr marL="185738" marR="2260283">
              <a:lnSpc>
                <a:spcPct val="162500"/>
              </a:lnSpc>
            </a:pPr>
            <a:r>
              <a:rPr lang="fr-FR" sz="1600" spc="244" dirty="0">
                <a:solidFill>
                  <a:srgbClr val="F15B2A"/>
                </a:solidFill>
                <a:latin typeface="Arial" panose="020B0604020202020204" pitchFamily="34" charset="0"/>
                <a:cs typeface="Arial" panose="020B0604020202020204" pitchFamily="34" charset="0"/>
              </a:rPr>
              <a:t>Quelques limites à considérer : </a:t>
            </a:r>
          </a:p>
          <a:p>
            <a:pPr marL="471488" marR="2260283" indent="-285750">
              <a:lnSpc>
                <a:spcPct val="162500"/>
              </a:lnSpc>
              <a:buFont typeface="Wingdings" panose="05000000000000000000" pitchFamily="2" charset="2"/>
              <a:buChar char="§"/>
            </a:pPr>
            <a:r>
              <a:rPr lang="fr-FR" sz="1600" spc="244" dirty="0">
                <a:latin typeface="Arial" panose="020B0604020202020204" pitchFamily="34" charset="0"/>
                <a:cs typeface="Arial" panose="020B0604020202020204" pitchFamily="34" charset="0"/>
              </a:rPr>
              <a:t>Activités de l'entreprise</a:t>
            </a:r>
          </a:p>
          <a:p>
            <a:pPr marL="471488" marR="2260283" indent="-285750">
              <a:lnSpc>
                <a:spcPct val="162500"/>
              </a:lnSpc>
              <a:buFont typeface="Wingdings" panose="05000000000000000000" pitchFamily="2" charset="2"/>
              <a:buChar char="§"/>
            </a:pPr>
            <a:r>
              <a:rPr lang="fr-FR" sz="1600" spc="244" dirty="0">
                <a:latin typeface="Arial" panose="020B0604020202020204" pitchFamily="34" charset="0"/>
                <a:cs typeface="Arial" panose="020B0604020202020204" pitchFamily="34" charset="0"/>
              </a:rPr>
              <a:t>Lieu spécifique</a:t>
            </a:r>
          </a:p>
          <a:p>
            <a:pPr marL="471488" marR="2260283" indent="-285750">
              <a:lnSpc>
                <a:spcPct val="162500"/>
              </a:lnSpc>
              <a:buFont typeface="Wingdings" panose="05000000000000000000" pitchFamily="2" charset="2"/>
              <a:buChar char="§"/>
            </a:pPr>
            <a:r>
              <a:rPr lang="fr-FR" sz="1600" spc="244" dirty="0">
                <a:latin typeface="Arial" panose="020B0604020202020204" pitchFamily="34" charset="0"/>
                <a:cs typeface="Arial" panose="020B0604020202020204" pitchFamily="34" charset="0"/>
              </a:rPr>
              <a:t>Canal spécifique, p. ex. transactions en ligne Produits / services spécifiques</a:t>
            </a:r>
          </a:p>
          <a:p>
            <a:pPr marL="471488" marR="2260283" indent="-285750">
              <a:lnSpc>
                <a:spcPct val="162500"/>
              </a:lnSpc>
              <a:buFont typeface="Wingdings" panose="05000000000000000000" pitchFamily="2" charset="2"/>
              <a:buChar char="§"/>
            </a:pPr>
            <a:r>
              <a:rPr lang="fr-FR" sz="1600" spc="244" dirty="0">
                <a:latin typeface="Arial" panose="020B0604020202020204" pitchFamily="34" charset="0"/>
                <a:cs typeface="Arial" panose="020B0604020202020204" pitchFamily="34" charset="0"/>
              </a:rPr>
              <a:t>Considérations du point de vue de vos clients</a:t>
            </a:r>
          </a:p>
          <a:p>
            <a:pPr marL="185738" marR="2260283">
              <a:lnSpc>
                <a:spcPct val="162500"/>
              </a:lnSpc>
            </a:pPr>
            <a:endParaRPr lang="fr-FR" sz="1600" spc="244" dirty="0">
              <a:solidFill>
                <a:srgbClr val="F15B2A"/>
              </a:solidFill>
              <a:latin typeface="Arial" panose="020B0604020202020204" pitchFamily="34" charset="0"/>
              <a:cs typeface="Arial" panose="020B0604020202020204" pitchFamily="34" charset="0"/>
            </a:endParaRPr>
          </a:p>
          <a:p>
            <a:pPr marL="185738" marR="2260283">
              <a:lnSpc>
                <a:spcPct val="162500"/>
              </a:lnSpc>
            </a:pPr>
            <a:r>
              <a:rPr lang="fr-FR" sz="1600" spc="244" dirty="0">
                <a:solidFill>
                  <a:srgbClr val="F15B2A"/>
                </a:solidFill>
                <a:latin typeface="Arial" panose="020B0604020202020204" pitchFamily="34" charset="0"/>
                <a:cs typeface="Arial" panose="020B0604020202020204" pitchFamily="34" charset="0"/>
              </a:rPr>
              <a:t>La portée doit être suffisamment large pour être significative et utile.</a:t>
            </a:r>
          </a:p>
        </p:txBody>
      </p:sp>
      <p:pic>
        <p:nvPicPr>
          <p:cNvPr id="20484" name="Picture 4" descr="Image associÃ©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805" y="1554538"/>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8" name="Titre 7"/>
          <p:cNvSpPr>
            <a:spLocks noGrp="1"/>
          </p:cNvSpPr>
          <p:nvPr>
            <p:ph type="title"/>
          </p:nvPr>
        </p:nvSpPr>
        <p:spPr>
          <a:xfrm>
            <a:off x="479376" y="1124745"/>
            <a:ext cx="6264696" cy="951411"/>
          </a:xfrm>
        </p:spPr>
        <p:txBody>
          <a:bodyPr>
            <a:normAutofit fontScale="90000"/>
          </a:bodyPr>
          <a:lstStyle/>
          <a:p>
            <a:r>
              <a:rPr lang="fr-FR" dirty="0">
                <a:latin typeface="Arial" panose="020B0604020202020204" pitchFamily="34" charset="0"/>
                <a:cs typeface="Arial" panose="020B0604020202020204" pitchFamily="34" charset="0"/>
              </a:rPr>
              <a:t>Directives pour Définir de la portée (Scope)</a:t>
            </a:r>
          </a:p>
        </p:txBody>
      </p:sp>
      <p:sp>
        <p:nvSpPr>
          <p:cNvPr id="11" name="Rectangle 10"/>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102089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985598" y="1995054"/>
            <a:ext cx="2056431" cy="215444"/>
          </a:xfrm>
          <a:prstGeom prst="rect">
            <a:avLst/>
          </a:prstGeom>
        </p:spPr>
        <p:txBody>
          <a:bodyPr vert="horz" wrap="square" lIns="0" tIns="0" rIns="0" bIns="0" rtlCol="0">
            <a:spAutoFit/>
          </a:bodyPr>
          <a:lstStyle/>
          <a:p>
            <a:pPr marL="9525"/>
            <a:r>
              <a:rPr lang="fr-FR" sz="1400" spc="311" dirty="0">
                <a:solidFill>
                  <a:srgbClr val="F15B2A"/>
                </a:solidFill>
                <a:latin typeface="Arial" panose="020B0604020202020204" pitchFamily="34" charset="0"/>
                <a:cs typeface="Arial" panose="020B0604020202020204" pitchFamily="34" charset="0"/>
              </a:rPr>
              <a:t>À quoi s'attendre</a:t>
            </a:r>
            <a:endParaRPr sz="1400" dirty="0">
              <a:latin typeface="Arial" panose="020B0604020202020204" pitchFamily="34" charset="0"/>
              <a:cs typeface="Arial" panose="020B0604020202020204" pitchFamily="34" charset="0"/>
            </a:endParaRPr>
          </a:p>
        </p:txBody>
      </p:sp>
      <p:sp>
        <p:nvSpPr>
          <p:cNvPr id="9" name="Rectangle 8"/>
          <p:cNvSpPr/>
          <p:nvPr/>
        </p:nvSpPr>
        <p:spPr>
          <a:xfrm>
            <a:off x="671584" y="1044059"/>
            <a:ext cx="1457066" cy="584775"/>
          </a:xfrm>
          <a:prstGeom prst="rect">
            <a:avLst/>
          </a:prstGeom>
        </p:spPr>
        <p:txBody>
          <a:bodyPr wrap="none">
            <a:spAutoFit/>
          </a:bodyPr>
          <a:lstStyle/>
          <a:p>
            <a:r>
              <a:rPr lang="fr-FR" sz="3200" spc="98" dirty="0">
                <a:latin typeface="Arial" panose="020B0604020202020204" pitchFamily="34" charset="0"/>
                <a:cs typeface="Arial" panose="020B0604020202020204" pitchFamily="34" charset="0"/>
              </a:rPr>
              <a:t>L’audit</a:t>
            </a:r>
            <a:endParaRPr lang="fr-FR" sz="3200" dirty="0">
              <a:latin typeface="Arial" panose="020B0604020202020204" pitchFamily="34" charset="0"/>
              <a:cs typeface="Arial" panose="020B0604020202020204" pitchFamily="34" charset="0"/>
            </a:endParaRPr>
          </a:p>
        </p:txBody>
      </p:sp>
      <p:sp>
        <p:nvSpPr>
          <p:cNvPr id="10" name="Rectangle à coins arrondis 9"/>
          <p:cNvSpPr/>
          <p:nvPr/>
        </p:nvSpPr>
        <p:spPr>
          <a:xfrm>
            <a:off x="8561448" y="2499742"/>
            <a:ext cx="1966666" cy="301749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solidFill>
                  <a:schemeClr val="bg1"/>
                </a:solidFill>
                <a:latin typeface="Arial" panose="020B0604020202020204" pitchFamily="34" charset="0"/>
                <a:cs typeface="Arial" panose="020B0604020202020204" pitchFamily="34" charset="0"/>
              </a:rPr>
              <a:t>Droit d'appel</a:t>
            </a:r>
          </a:p>
          <a:p>
            <a:pPr algn="ctr"/>
            <a:r>
              <a:rPr lang="fr-FR" dirty="0">
                <a:latin typeface="Arial" panose="020B0604020202020204" pitchFamily="34" charset="0"/>
                <a:cs typeface="Arial" panose="020B0604020202020204" pitchFamily="34" charset="0"/>
              </a:rPr>
              <a:t>Si vous n'êtes pas d'accord avec les conclusions de l'audit, tous les organismes de certification ont un processus d'appel.</a:t>
            </a:r>
          </a:p>
        </p:txBody>
      </p:sp>
      <p:sp>
        <p:nvSpPr>
          <p:cNvPr id="11" name="Rectangle à coins arrondis 10"/>
          <p:cNvSpPr/>
          <p:nvPr/>
        </p:nvSpPr>
        <p:spPr>
          <a:xfrm>
            <a:off x="6312024" y="2542826"/>
            <a:ext cx="1961392" cy="2974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r>
              <a:rPr lang="fr-FR" b="1" dirty="0">
                <a:solidFill>
                  <a:schemeClr val="tx1"/>
                </a:solidFill>
                <a:latin typeface="Arial" panose="020B0604020202020204" pitchFamily="34" charset="0"/>
                <a:cs typeface="Arial" panose="020B0604020202020204" pitchFamily="34" charset="0"/>
              </a:rPr>
              <a:t>Sur la base d’un Echantillon</a:t>
            </a:r>
          </a:p>
          <a:p>
            <a:pPr algn="ctr">
              <a:lnSpc>
                <a:spcPct val="100000"/>
              </a:lnSpc>
            </a:pPr>
            <a:r>
              <a:rPr lang="fr-FR" dirty="0">
                <a:latin typeface="Arial" panose="020B0604020202020204" pitchFamily="34" charset="0"/>
                <a:cs typeface="Arial" panose="020B0604020202020204" pitchFamily="34" charset="0"/>
              </a:rPr>
              <a:t>L'auditeur ne peut pas couvrir toutes les parties de vos opérations dans les délais impartis.</a:t>
            </a:r>
          </a:p>
          <a:p>
            <a:pPr algn="ctr">
              <a:lnSpc>
                <a:spcPct val="100000"/>
              </a:lnSpc>
            </a:pPr>
            <a:endParaRPr lang="fr-FR" dirty="0">
              <a:latin typeface="Arial" panose="020B0604020202020204" pitchFamily="34" charset="0"/>
              <a:cs typeface="Arial" panose="020B0604020202020204" pitchFamily="34" charset="0"/>
            </a:endParaRPr>
          </a:p>
        </p:txBody>
      </p:sp>
      <p:sp>
        <p:nvSpPr>
          <p:cNvPr id="12" name="Rectangle à coins arrondis 11"/>
          <p:cNvSpPr/>
          <p:nvPr/>
        </p:nvSpPr>
        <p:spPr>
          <a:xfrm>
            <a:off x="3863752" y="2542826"/>
            <a:ext cx="2160240" cy="2974406"/>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r>
              <a:rPr lang="fr-FR" b="1" dirty="0">
                <a:solidFill>
                  <a:schemeClr val="tx1"/>
                </a:solidFill>
                <a:latin typeface="Arial" panose="020B0604020202020204" pitchFamily="34" charset="0"/>
                <a:cs typeface="Arial" panose="020B0604020202020204" pitchFamily="34" charset="0"/>
              </a:rPr>
              <a:t>Formel </a:t>
            </a:r>
          </a:p>
          <a:p>
            <a:pPr algn="ctr">
              <a:lnSpc>
                <a:spcPct val="100000"/>
              </a:lnSpc>
            </a:pPr>
            <a:r>
              <a:rPr lang="fr-FR" dirty="0">
                <a:latin typeface="Arial" panose="020B0604020202020204" pitchFamily="34" charset="0"/>
                <a:cs typeface="Arial" panose="020B0604020202020204" pitchFamily="34" charset="0"/>
              </a:rPr>
              <a:t>Réunion d'ouverture </a:t>
            </a:r>
          </a:p>
          <a:p>
            <a:pPr algn="ctr">
              <a:lnSpc>
                <a:spcPct val="100000"/>
              </a:lnSpc>
            </a:pPr>
            <a:r>
              <a:rPr lang="fr-FR" dirty="0">
                <a:latin typeface="Arial" panose="020B0604020202020204" pitchFamily="34" charset="0"/>
                <a:cs typeface="Arial" panose="020B0604020202020204" pitchFamily="34" charset="0"/>
              </a:rPr>
              <a:t>Plan d’audit </a:t>
            </a:r>
          </a:p>
          <a:p>
            <a:pPr algn="ctr">
              <a:lnSpc>
                <a:spcPct val="100000"/>
              </a:lnSpc>
            </a:pPr>
            <a:r>
              <a:rPr lang="fr-FR" dirty="0">
                <a:latin typeface="Arial" panose="020B0604020202020204" pitchFamily="34" charset="0"/>
                <a:cs typeface="Arial" panose="020B0604020202020204" pitchFamily="34" charset="0"/>
              </a:rPr>
              <a:t>Evidence/Preuve</a:t>
            </a:r>
          </a:p>
          <a:p>
            <a:pPr algn="ctr">
              <a:lnSpc>
                <a:spcPct val="100000"/>
              </a:lnSpc>
            </a:pPr>
            <a:r>
              <a:rPr lang="fr-FR" dirty="0">
                <a:latin typeface="Arial" panose="020B0604020202020204" pitchFamily="34" charset="0"/>
                <a:cs typeface="Arial" panose="020B0604020202020204" pitchFamily="34" charset="0"/>
              </a:rPr>
              <a:t>Réunion de clôture de la preuve</a:t>
            </a:r>
          </a:p>
        </p:txBody>
      </p:sp>
      <p:sp>
        <p:nvSpPr>
          <p:cNvPr id="13" name="Rectangle à coins arrondis 12"/>
          <p:cNvSpPr/>
          <p:nvPr/>
        </p:nvSpPr>
        <p:spPr>
          <a:xfrm>
            <a:off x="1627774" y="2542828"/>
            <a:ext cx="2019955" cy="25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r>
              <a:rPr lang="fr-FR" b="1" dirty="0">
                <a:solidFill>
                  <a:schemeClr val="tx1"/>
                </a:solidFill>
                <a:latin typeface="Arial" panose="020B0604020202020204" pitchFamily="34" charset="0"/>
                <a:cs typeface="Arial" panose="020B0604020202020204" pitchFamily="34" charset="0"/>
              </a:rPr>
              <a:t>On-site</a:t>
            </a:r>
          </a:p>
          <a:p>
            <a:pPr algn="ctr">
              <a:lnSpc>
                <a:spcPct val="100000"/>
              </a:lnSpc>
            </a:pPr>
            <a:r>
              <a:rPr lang="fr-FR" dirty="0">
                <a:latin typeface="Arial" panose="020B0604020202020204" pitchFamily="34" charset="0"/>
                <a:cs typeface="Arial" panose="020B0604020202020204" pitchFamily="34" charset="0"/>
              </a:rPr>
              <a:t>L'audit se fera dans vos locaux, et peut se faire sur plusieurs sites en fonction de votre périmètre.</a:t>
            </a:r>
          </a:p>
        </p:txBody>
      </p:sp>
      <p:sp>
        <p:nvSpPr>
          <p:cNvPr id="14" name="Rectangle 1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4008523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8117" y="2624200"/>
            <a:ext cx="2659856" cy="1736408"/>
          </a:xfrm>
          <a:custGeom>
            <a:avLst/>
            <a:gdLst/>
            <a:ahLst/>
            <a:cxnLst/>
            <a:rect l="l" t="t" r="r" b="b"/>
            <a:pathLst>
              <a:path w="3546475" h="2315210">
                <a:moveTo>
                  <a:pt x="0" y="0"/>
                </a:moveTo>
                <a:lnTo>
                  <a:pt x="3546348" y="0"/>
                </a:lnTo>
                <a:lnTo>
                  <a:pt x="3546348" y="2314956"/>
                </a:lnTo>
                <a:lnTo>
                  <a:pt x="0" y="2314956"/>
                </a:lnTo>
                <a:lnTo>
                  <a:pt x="0" y="0"/>
                </a:lnTo>
                <a:close/>
              </a:path>
            </a:pathLst>
          </a:custGeom>
          <a:solidFill>
            <a:srgbClr val="2A9FBC"/>
          </a:solidFill>
        </p:spPr>
        <p:txBody>
          <a:bodyPr wrap="square" lIns="0" tIns="0" rIns="0" bIns="0" rtlCol="0"/>
          <a:lstStyle/>
          <a:p>
            <a:endParaRPr sz="1350"/>
          </a:p>
        </p:txBody>
      </p:sp>
      <p:sp>
        <p:nvSpPr>
          <p:cNvPr id="3" name="object 3"/>
          <p:cNvSpPr txBox="1"/>
          <p:nvPr/>
        </p:nvSpPr>
        <p:spPr>
          <a:xfrm>
            <a:off x="4821019" y="2789033"/>
            <a:ext cx="2460607" cy="1523494"/>
          </a:xfrm>
          <a:prstGeom prst="rect">
            <a:avLst/>
          </a:prstGeom>
        </p:spPr>
        <p:txBody>
          <a:bodyPr vert="horz" wrap="square" lIns="0" tIns="0" rIns="0" bIns="0" rtlCol="0">
            <a:spAutoFit/>
          </a:bodyPr>
          <a:lstStyle/>
          <a:p>
            <a:pPr marL="476" algn="ctr"/>
            <a:r>
              <a:rPr lang="fr-FR" sz="1650" b="1" spc="11" dirty="0">
                <a:solidFill>
                  <a:srgbClr val="FFFFFF"/>
                </a:solidFill>
                <a:latin typeface="Arial" panose="020B0604020202020204" pitchFamily="34" charset="0"/>
                <a:cs typeface="Arial" panose="020B0604020202020204" pitchFamily="34" charset="0"/>
              </a:rPr>
              <a:t>MINEUR NON-CONFORMITÉ</a:t>
            </a:r>
          </a:p>
          <a:p>
            <a:pPr marL="476" algn="ctr"/>
            <a:r>
              <a:rPr lang="fr-FR" sz="1650" spc="11" dirty="0">
                <a:solidFill>
                  <a:srgbClr val="FFFFFF"/>
                </a:solidFill>
                <a:latin typeface="Arial" panose="020B0604020202020204" pitchFamily="34" charset="0"/>
                <a:cs typeface="Arial" panose="020B0604020202020204" pitchFamily="34" charset="0"/>
              </a:rPr>
              <a:t>Le SMSI est fondamentalement valable, mais certains problèmes ont été relevés</a:t>
            </a:r>
            <a:endParaRPr sz="1650" dirty="0">
              <a:latin typeface="Arial" panose="020B0604020202020204" pitchFamily="34" charset="0"/>
              <a:cs typeface="Arial" panose="020B0604020202020204" pitchFamily="34" charset="0"/>
            </a:endParaRPr>
          </a:p>
        </p:txBody>
      </p:sp>
      <p:sp>
        <p:nvSpPr>
          <p:cNvPr id="4" name="object 4"/>
          <p:cNvSpPr/>
          <p:nvPr/>
        </p:nvSpPr>
        <p:spPr>
          <a:xfrm>
            <a:off x="7623049" y="2628771"/>
            <a:ext cx="2659856" cy="1736408"/>
          </a:xfrm>
          <a:custGeom>
            <a:avLst/>
            <a:gdLst/>
            <a:ahLst/>
            <a:cxnLst/>
            <a:rect l="l" t="t" r="r" b="b"/>
            <a:pathLst>
              <a:path w="3546475" h="2315210">
                <a:moveTo>
                  <a:pt x="0" y="0"/>
                </a:moveTo>
                <a:lnTo>
                  <a:pt x="3546348" y="0"/>
                </a:lnTo>
                <a:lnTo>
                  <a:pt x="3546348" y="2314956"/>
                </a:lnTo>
                <a:lnTo>
                  <a:pt x="0" y="2314956"/>
                </a:lnTo>
                <a:lnTo>
                  <a:pt x="0" y="0"/>
                </a:lnTo>
                <a:close/>
              </a:path>
            </a:pathLst>
          </a:custGeom>
          <a:solidFill>
            <a:srgbClr val="9BC850"/>
          </a:solidFill>
        </p:spPr>
        <p:txBody>
          <a:bodyPr wrap="square" lIns="0" tIns="0" rIns="0" bIns="0" rtlCol="0"/>
          <a:lstStyle/>
          <a:p>
            <a:endParaRPr sz="1350"/>
          </a:p>
        </p:txBody>
      </p:sp>
      <p:sp>
        <p:nvSpPr>
          <p:cNvPr id="5" name="object 5"/>
          <p:cNvSpPr txBox="1"/>
          <p:nvPr/>
        </p:nvSpPr>
        <p:spPr>
          <a:xfrm>
            <a:off x="7683180" y="2796513"/>
            <a:ext cx="2517276" cy="1231106"/>
          </a:xfrm>
          <a:prstGeom prst="rect">
            <a:avLst/>
          </a:prstGeom>
        </p:spPr>
        <p:txBody>
          <a:bodyPr vert="horz" wrap="square" lIns="0" tIns="0" rIns="0" bIns="0" rtlCol="0">
            <a:spAutoFit/>
          </a:bodyPr>
          <a:lstStyle/>
          <a:p>
            <a:pPr marL="81439" marR="76200" algn="ctr"/>
            <a:r>
              <a:rPr lang="fr-FR" sz="1600" b="1" spc="274" dirty="0">
                <a:solidFill>
                  <a:srgbClr val="FFFFFF"/>
                </a:solidFill>
                <a:latin typeface="Arial" panose="020B0604020202020204" pitchFamily="34" charset="0"/>
                <a:cs typeface="Arial" panose="020B0604020202020204" pitchFamily="34" charset="0"/>
              </a:rPr>
              <a:t>POSSIBILITÉ D'AMÉLIORATION</a:t>
            </a:r>
          </a:p>
          <a:p>
            <a:pPr marL="81439" marR="76200" algn="ctr"/>
            <a:r>
              <a:rPr lang="fr-FR" sz="1600" spc="274" dirty="0">
                <a:solidFill>
                  <a:srgbClr val="FFFFFF"/>
                </a:solidFill>
                <a:latin typeface="Arial" panose="020B0604020202020204" pitchFamily="34" charset="0"/>
                <a:cs typeface="Arial" panose="020B0604020202020204" pitchFamily="34" charset="0"/>
              </a:rPr>
              <a:t>Suggestions pour améliorer votre SMSI</a:t>
            </a:r>
            <a:endParaRPr sz="1400" dirty="0">
              <a:latin typeface="Arial" panose="020B0604020202020204" pitchFamily="34" charset="0"/>
              <a:cs typeface="Arial" panose="020B0604020202020204" pitchFamily="34" charset="0"/>
            </a:endParaRPr>
          </a:p>
        </p:txBody>
      </p:sp>
      <p:sp>
        <p:nvSpPr>
          <p:cNvPr id="6" name="object 6"/>
          <p:cNvSpPr/>
          <p:nvPr/>
        </p:nvSpPr>
        <p:spPr>
          <a:xfrm>
            <a:off x="1854328" y="2628771"/>
            <a:ext cx="2658903" cy="1736408"/>
          </a:xfrm>
          <a:custGeom>
            <a:avLst/>
            <a:gdLst/>
            <a:ahLst/>
            <a:cxnLst/>
            <a:rect l="l" t="t" r="r" b="b"/>
            <a:pathLst>
              <a:path w="3545204" h="2315210">
                <a:moveTo>
                  <a:pt x="0" y="0"/>
                </a:moveTo>
                <a:lnTo>
                  <a:pt x="3544824" y="0"/>
                </a:lnTo>
                <a:lnTo>
                  <a:pt x="3544824" y="2314956"/>
                </a:lnTo>
                <a:lnTo>
                  <a:pt x="0" y="2314956"/>
                </a:lnTo>
                <a:lnTo>
                  <a:pt x="0" y="0"/>
                </a:lnTo>
                <a:close/>
              </a:path>
            </a:pathLst>
          </a:custGeom>
          <a:solidFill>
            <a:srgbClr val="675BA7"/>
          </a:solidFill>
        </p:spPr>
        <p:txBody>
          <a:bodyPr wrap="square" lIns="0" tIns="0" rIns="0" bIns="0" rtlCol="0"/>
          <a:lstStyle/>
          <a:p>
            <a:endParaRPr sz="1350"/>
          </a:p>
        </p:txBody>
      </p:sp>
      <p:sp>
        <p:nvSpPr>
          <p:cNvPr id="7" name="object 7"/>
          <p:cNvSpPr txBox="1"/>
          <p:nvPr/>
        </p:nvSpPr>
        <p:spPr>
          <a:xfrm>
            <a:off x="1951418" y="2794030"/>
            <a:ext cx="2319759" cy="1477328"/>
          </a:xfrm>
          <a:prstGeom prst="rect">
            <a:avLst/>
          </a:prstGeom>
        </p:spPr>
        <p:txBody>
          <a:bodyPr vert="horz" wrap="square" lIns="0" tIns="0" rIns="0" bIns="0" rtlCol="0">
            <a:spAutoFit/>
          </a:bodyPr>
          <a:lstStyle/>
          <a:p>
            <a:pPr algn="ctr">
              <a:lnSpc>
                <a:spcPct val="100000"/>
              </a:lnSpc>
            </a:pPr>
            <a:r>
              <a:rPr lang="fr-FR" sz="1600" b="1" spc="15" dirty="0">
                <a:solidFill>
                  <a:srgbClr val="FFFFFF"/>
                </a:solidFill>
                <a:latin typeface="Arial" panose="020B0604020202020204" pitchFamily="34" charset="0"/>
                <a:cs typeface="Arial" panose="020B0604020202020204" pitchFamily="34" charset="0"/>
              </a:rPr>
              <a:t>NON-CONFORMITÉ MAJEURE</a:t>
            </a:r>
          </a:p>
          <a:p>
            <a:pPr algn="ctr">
              <a:lnSpc>
                <a:spcPct val="100000"/>
              </a:lnSpc>
            </a:pPr>
            <a:r>
              <a:rPr lang="fr-FR" sz="1600" spc="15" dirty="0">
                <a:solidFill>
                  <a:srgbClr val="FFFFFF"/>
                </a:solidFill>
                <a:latin typeface="Arial" panose="020B0604020202020204" pitchFamily="34" charset="0"/>
                <a:cs typeface="Arial" panose="020B0604020202020204" pitchFamily="34" charset="0"/>
              </a:rPr>
              <a:t>Votre SMSI est fondamentalement défectueux.</a:t>
            </a:r>
          </a:p>
          <a:p>
            <a:pPr algn="ctr">
              <a:lnSpc>
                <a:spcPct val="100000"/>
              </a:lnSpc>
            </a:pPr>
            <a:r>
              <a:rPr lang="fr-FR" sz="1600" spc="15" dirty="0">
                <a:solidFill>
                  <a:srgbClr val="FFFFFF"/>
                </a:solidFill>
                <a:latin typeface="Arial" panose="020B0604020202020204" pitchFamily="34" charset="0"/>
                <a:cs typeface="Arial" panose="020B0604020202020204" pitchFamily="34" charset="0"/>
              </a:rPr>
              <a:t>Certification à risque</a:t>
            </a:r>
          </a:p>
        </p:txBody>
      </p:sp>
      <p:sp>
        <p:nvSpPr>
          <p:cNvPr id="9" name="object 9"/>
          <p:cNvSpPr/>
          <p:nvPr/>
        </p:nvSpPr>
        <p:spPr>
          <a:xfrm>
            <a:off x="3408808" y="4513580"/>
            <a:ext cx="2659856" cy="1742027"/>
          </a:xfrm>
          <a:custGeom>
            <a:avLst/>
            <a:gdLst/>
            <a:ahLst/>
            <a:cxnLst/>
            <a:rect l="l" t="t" r="r" b="b"/>
            <a:pathLst>
              <a:path w="3546475" h="1626235">
                <a:moveTo>
                  <a:pt x="0" y="0"/>
                </a:moveTo>
                <a:lnTo>
                  <a:pt x="3546348" y="0"/>
                </a:lnTo>
                <a:lnTo>
                  <a:pt x="3546348" y="1626107"/>
                </a:lnTo>
                <a:lnTo>
                  <a:pt x="0" y="1626107"/>
                </a:lnTo>
                <a:lnTo>
                  <a:pt x="0" y="0"/>
                </a:lnTo>
                <a:close/>
              </a:path>
            </a:pathLst>
          </a:custGeom>
          <a:solidFill>
            <a:srgbClr val="A62E5C"/>
          </a:solidFill>
        </p:spPr>
        <p:txBody>
          <a:bodyPr wrap="square" lIns="0" tIns="0" rIns="0" bIns="0" rtlCol="0"/>
          <a:lstStyle/>
          <a:p>
            <a:endParaRPr sz="1350"/>
          </a:p>
        </p:txBody>
      </p:sp>
      <p:sp>
        <p:nvSpPr>
          <p:cNvPr id="10" name="object 10"/>
          <p:cNvSpPr txBox="1"/>
          <p:nvPr/>
        </p:nvSpPr>
        <p:spPr>
          <a:xfrm>
            <a:off x="3474599" y="4560147"/>
            <a:ext cx="2590541" cy="1231106"/>
          </a:xfrm>
          <a:prstGeom prst="rect">
            <a:avLst/>
          </a:prstGeom>
        </p:spPr>
        <p:txBody>
          <a:bodyPr vert="horz" wrap="square" lIns="0" tIns="0" rIns="0" bIns="0" rtlCol="0">
            <a:spAutoFit/>
          </a:bodyPr>
          <a:lstStyle/>
          <a:p>
            <a:pPr algn="ctr">
              <a:lnSpc>
                <a:spcPct val="100000"/>
              </a:lnSpc>
            </a:pPr>
            <a:r>
              <a:rPr lang="fr-FR" sz="1600" b="1" spc="266" dirty="0">
                <a:solidFill>
                  <a:srgbClr val="FFFFFF"/>
                </a:solidFill>
                <a:latin typeface="Arial" panose="020B0604020202020204" pitchFamily="34" charset="0"/>
                <a:cs typeface="Arial" panose="020B0604020202020204" pitchFamily="34" charset="0"/>
              </a:rPr>
              <a:t>EFFORTS NOTABLES</a:t>
            </a:r>
          </a:p>
          <a:p>
            <a:pPr algn="ctr">
              <a:lnSpc>
                <a:spcPct val="100000"/>
              </a:lnSpc>
            </a:pPr>
            <a:r>
              <a:rPr lang="fr-FR" sz="1600" spc="266" dirty="0">
                <a:solidFill>
                  <a:srgbClr val="FFFFFF"/>
                </a:solidFill>
                <a:latin typeface="Arial" panose="020B0604020202020204" pitchFamily="34" charset="0"/>
                <a:cs typeface="Arial" panose="020B0604020202020204" pitchFamily="34" charset="0"/>
              </a:rPr>
              <a:t>Félicitations et appel aux bonnes pratiques</a:t>
            </a:r>
            <a:endParaRPr sz="1400" dirty="0">
              <a:latin typeface="Arial" panose="020B0604020202020204" pitchFamily="34" charset="0"/>
              <a:cs typeface="Arial" panose="020B0604020202020204" pitchFamily="34" charset="0"/>
            </a:endParaRPr>
          </a:p>
        </p:txBody>
      </p:sp>
      <p:sp>
        <p:nvSpPr>
          <p:cNvPr id="11" name="object 11"/>
          <p:cNvSpPr txBox="1"/>
          <p:nvPr/>
        </p:nvSpPr>
        <p:spPr>
          <a:xfrm>
            <a:off x="1932484" y="2229139"/>
            <a:ext cx="2777966" cy="230832"/>
          </a:xfrm>
          <a:prstGeom prst="rect">
            <a:avLst/>
          </a:prstGeom>
        </p:spPr>
        <p:txBody>
          <a:bodyPr vert="horz" wrap="square" lIns="0" tIns="0" rIns="0" bIns="0" rtlCol="0">
            <a:spAutoFit/>
          </a:bodyPr>
          <a:lstStyle/>
          <a:p>
            <a:pPr marL="9525"/>
            <a:r>
              <a:rPr sz="1500" spc="311" dirty="0">
                <a:solidFill>
                  <a:srgbClr val="F15B2A"/>
                </a:solidFill>
                <a:latin typeface="Calibri"/>
                <a:cs typeface="Calibri"/>
              </a:rPr>
              <a:t>W</a:t>
            </a:r>
            <a:r>
              <a:rPr sz="1500" spc="143" dirty="0">
                <a:solidFill>
                  <a:srgbClr val="F15B2A"/>
                </a:solidFill>
                <a:latin typeface="Calibri"/>
                <a:cs typeface="Calibri"/>
              </a:rPr>
              <a:t>h</a:t>
            </a:r>
            <a:r>
              <a:rPr sz="1500" spc="146" dirty="0">
                <a:solidFill>
                  <a:srgbClr val="F15B2A"/>
                </a:solidFill>
                <a:latin typeface="Calibri"/>
                <a:cs typeface="Calibri"/>
              </a:rPr>
              <a:t>a</a:t>
            </a:r>
            <a:r>
              <a:rPr sz="1500" spc="109" dirty="0">
                <a:solidFill>
                  <a:srgbClr val="F15B2A"/>
                </a:solidFill>
                <a:latin typeface="Calibri"/>
                <a:cs typeface="Calibri"/>
              </a:rPr>
              <a:t>t</a:t>
            </a:r>
            <a:r>
              <a:rPr sz="1500" spc="113" dirty="0">
                <a:solidFill>
                  <a:srgbClr val="F15B2A"/>
                </a:solidFill>
                <a:latin typeface="Calibri"/>
                <a:cs typeface="Calibri"/>
              </a:rPr>
              <a:t> </a:t>
            </a:r>
            <a:r>
              <a:rPr sz="1500" spc="199" dirty="0">
                <a:solidFill>
                  <a:srgbClr val="F15B2A"/>
                </a:solidFill>
                <a:latin typeface="Calibri"/>
                <a:cs typeface="Calibri"/>
              </a:rPr>
              <a:t>c</a:t>
            </a:r>
            <a:r>
              <a:rPr sz="1500" spc="188" dirty="0">
                <a:solidFill>
                  <a:srgbClr val="F15B2A"/>
                </a:solidFill>
                <a:latin typeface="Calibri"/>
                <a:cs typeface="Calibri"/>
              </a:rPr>
              <a:t>o</a:t>
            </a:r>
            <a:r>
              <a:rPr sz="1500" spc="143" dirty="0">
                <a:solidFill>
                  <a:srgbClr val="F15B2A"/>
                </a:solidFill>
                <a:latin typeface="Calibri"/>
                <a:cs typeface="Calibri"/>
              </a:rPr>
              <a:t>u</a:t>
            </a:r>
            <a:r>
              <a:rPr sz="1500" spc="150" dirty="0">
                <a:solidFill>
                  <a:srgbClr val="F15B2A"/>
                </a:solidFill>
                <a:latin typeface="Calibri"/>
                <a:cs typeface="Calibri"/>
              </a:rPr>
              <a:t>ld</a:t>
            </a:r>
            <a:r>
              <a:rPr sz="1500" spc="83" dirty="0">
                <a:solidFill>
                  <a:srgbClr val="F15B2A"/>
                </a:solidFill>
                <a:latin typeface="Calibri"/>
                <a:cs typeface="Calibri"/>
              </a:rPr>
              <a:t> </a:t>
            </a:r>
            <a:r>
              <a:rPr sz="1500" spc="101" dirty="0">
                <a:solidFill>
                  <a:srgbClr val="F15B2A"/>
                </a:solidFill>
                <a:latin typeface="Calibri"/>
                <a:cs typeface="Calibri"/>
              </a:rPr>
              <a:t>t</a:t>
            </a:r>
            <a:r>
              <a:rPr sz="1500" spc="143" dirty="0">
                <a:solidFill>
                  <a:srgbClr val="F15B2A"/>
                </a:solidFill>
                <a:latin typeface="Calibri"/>
                <a:cs typeface="Calibri"/>
              </a:rPr>
              <a:t>h</a:t>
            </a:r>
            <a:r>
              <a:rPr sz="1500" spc="153" dirty="0">
                <a:solidFill>
                  <a:srgbClr val="F15B2A"/>
                </a:solidFill>
                <a:latin typeface="Calibri"/>
                <a:cs typeface="Calibri"/>
              </a:rPr>
              <a:t>e</a:t>
            </a:r>
            <a:r>
              <a:rPr sz="1500" spc="109" dirty="0">
                <a:solidFill>
                  <a:srgbClr val="F15B2A"/>
                </a:solidFill>
                <a:latin typeface="Calibri"/>
                <a:cs typeface="Calibri"/>
              </a:rPr>
              <a:t> </a:t>
            </a:r>
            <a:r>
              <a:rPr sz="1500" spc="153" dirty="0">
                <a:solidFill>
                  <a:srgbClr val="F15B2A"/>
                </a:solidFill>
                <a:latin typeface="Calibri"/>
                <a:cs typeface="Calibri"/>
              </a:rPr>
              <a:t>a</a:t>
            </a:r>
            <a:r>
              <a:rPr sz="1500" spc="143" dirty="0">
                <a:solidFill>
                  <a:srgbClr val="F15B2A"/>
                </a:solidFill>
                <a:latin typeface="Calibri"/>
                <a:cs typeface="Calibri"/>
              </a:rPr>
              <a:t>u</a:t>
            </a:r>
            <a:r>
              <a:rPr sz="1500" spc="139" dirty="0">
                <a:solidFill>
                  <a:srgbClr val="F15B2A"/>
                </a:solidFill>
                <a:latin typeface="Calibri"/>
                <a:cs typeface="Calibri"/>
              </a:rPr>
              <a:t>di</a:t>
            </a:r>
            <a:r>
              <a:rPr sz="1500" spc="101" dirty="0">
                <a:solidFill>
                  <a:srgbClr val="F15B2A"/>
                </a:solidFill>
                <a:latin typeface="Calibri"/>
                <a:cs typeface="Calibri"/>
              </a:rPr>
              <a:t>t</a:t>
            </a:r>
            <a:r>
              <a:rPr sz="1500" spc="188" dirty="0">
                <a:solidFill>
                  <a:srgbClr val="F15B2A"/>
                </a:solidFill>
                <a:latin typeface="Calibri"/>
                <a:cs typeface="Calibri"/>
              </a:rPr>
              <a:t>o</a:t>
            </a:r>
            <a:r>
              <a:rPr sz="1500" spc="94" dirty="0">
                <a:solidFill>
                  <a:srgbClr val="F15B2A"/>
                </a:solidFill>
                <a:latin typeface="Calibri"/>
                <a:cs typeface="Calibri"/>
              </a:rPr>
              <a:t>r</a:t>
            </a:r>
            <a:r>
              <a:rPr sz="1500" spc="90" dirty="0">
                <a:solidFill>
                  <a:srgbClr val="F15B2A"/>
                </a:solidFill>
                <a:latin typeface="Calibri"/>
                <a:cs typeface="Calibri"/>
              </a:rPr>
              <a:t> </a:t>
            </a:r>
            <a:r>
              <a:rPr sz="1500" spc="83" dirty="0">
                <a:solidFill>
                  <a:srgbClr val="F15B2A"/>
                </a:solidFill>
                <a:latin typeface="Calibri"/>
                <a:cs typeface="Calibri"/>
              </a:rPr>
              <a:t>fi</a:t>
            </a:r>
            <a:r>
              <a:rPr sz="1500" spc="169" dirty="0">
                <a:solidFill>
                  <a:srgbClr val="F15B2A"/>
                </a:solidFill>
                <a:latin typeface="Calibri"/>
                <a:cs typeface="Calibri"/>
              </a:rPr>
              <a:t>n</a:t>
            </a:r>
            <a:r>
              <a:rPr sz="1500" spc="161" dirty="0">
                <a:solidFill>
                  <a:srgbClr val="F15B2A"/>
                </a:solidFill>
                <a:latin typeface="Calibri"/>
                <a:cs typeface="Calibri"/>
              </a:rPr>
              <a:t>d?</a:t>
            </a:r>
            <a:endParaRPr sz="1500">
              <a:latin typeface="Calibri"/>
              <a:cs typeface="Calibri"/>
            </a:endParaRPr>
          </a:p>
        </p:txBody>
      </p:sp>
      <p:sp>
        <p:nvSpPr>
          <p:cNvPr id="12" name="object 12"/>
          <p:cNvSpPr/>
          <p:nvPr/>
        </p:nvSpPr>
        <p:spPr>
          <a:xfrm>
            <a:off x="6292597" y="4513579"/>
            <a:ext cx="2708918" cy="1742028"/>
          </a:xfrm>
          <a:custGeom>
            <a:avLst/>
            <a:gdLst/>
            <a:ahLst/>
            <a:cxnLst/>
            <a:rect l="l" t="t" r="r" b="b"/>
            <a:pathLst>
              <a:path w="3546475" h="1626235">
                <a:moveTo>
                  <a:pt x="0" y="0"/>
                </a:moveTo>
                <a:lnTo>
                  <a:pt x="3546348" y="0"/>
                </a:lnTo>
                <a:lnTo>
                  <a:pt x="3546348" y="1626107"/>
                </a:lnTo>
                <a:lnTo>
                  <a:pt x="0" y="1626107"/>
                </a:lnTo>
                <a:lnTo>
                  <a:pt x="0" y="0"/>
                </a:lnTo>
                <a:close/>
              </a:path>
            </a:pathLst>
          </a:custGeom>
          <a:solidFill>
            <a:srgbClr val="F15B2A"/>
          </a:solidFill>
        </p:spPr>
        <p:txBody>
          <a:bodyPr wrap="square" lIns="0" tIns="0" rIns="0" bIns="0" rtlCol="0"/>
          <a:lstStyle/>
          <a:p>
            <a:endParaRPr sz="1350"/>
          </a:p>
        </p:txBody>
      </p:sp>
      <p:sp>
        <p:nvSpPr>
          <p:cNvPr id="13" name="object 13"/>
          <p:cNvSpPr txBox="1"/>
          <p:nvPr/>
        </p:nvSpPr>
        <p:spPr>
          <a:xfrm>
            <a:off x="6365178" y="4532059"/>
            <a:ext cx="2528807" cy="1723549"/>
          </a:xfrm>
          <a:prstGeom prst="rect">
            <a:avLst/>
          </a:prstGeom>
        </p:spPr>
        <p:txBody>
          <a:bodyPr vert="horz" wrap="square" lIns="0" tIns="0" rIns="0" bIns="0" rtlCol="0">
            <a:spAutoFit/>
          </a:bodyPr>
          <a:lstStyle/>
          <a:p>
            <a:pPr marL="9525" indent="403384" algn="ctr"/>
            <a:r>
              <a:rPr lang="fr-FR" sz="1600" b="1" spc="307" dirty="0">
                <a:solidFill>
                  <a:srgbClr val="FFFFFF"/>
                </a:solidFill>
                <a:latin typeface="Arial" panose="020B0604020202020204" pitchFamily="34" charset="0"/>
                <a:cs typeface="Arial" panose="020B0604020202020204" pitchFamily="34" charset="0"/>
              </a:rPr>
              <a:t>OBSERVATIONS</a:t>
            </a:r>
          </a:p>
          <a:p>
            <a:pPr marL="9525" indent="403384" algn="ctr"/>
            <a:r>
              <a:rPr lang="fr-FR" sz="1600" spc="307" dirty="0">
                <a:solidFill>
                  <a:srgbClr val="FFFFFF"/>
                </a:solidFill>
                <a:latin typeface="Arial" panose="020B0604020202020204" pitchFamily="34" charset="0"/>
                <a:cs typeface="Arial" panose="020B0604020202020204" pitchFamily="34" charset="0"/>
              </a:rPr>
              <a:t>Les éléments identifiés par l'auditeur pourraient devenir un problème </a:t>
            </a:r>
            <a:r>
              <a:rPr lang="fr-FR" sz="1600" spc="307" dirty="0">
                <a:solidFill>
                  <a:schemeClr val="bg1"/>
                </a:solidFill>
                <a:latin typeface="Arial" panose="020B0604020202020204" pitchFamily="34" charset="0"/>
                <a:cs typeface="Arial" panose="020B0604020202020204" pitchFamily="34" charset="0"/>
              </a:rPr>
              <a:t>à l'avenir</a:t>
            </a:r>
            <a:r>
              <a:rPr lang="fr-FR" sz="1600" spc="307" dirty="0">
                <a:solidFill>
                  <a:srgbClr val="FFFFFF"/>
                </a:solidFill>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
        <p:nvSpPr>
          <p:cNvPr id="14" name="object 14"/>
          <p:cNvSpPr/>
          <p:nvPr/>
        </p:nvSpPr>
        <p:spPr>
          <a:xfrm>
            <a:off x="1727456" y="2457322"/>
            <a:ext cx="349757" cy="350901"/>
          </a:xfrm>
          <a:prstGeom prst="rect">
            <a:avLst/>
          </a:prstGeom>
          <a:blipFill>
            <a:blip r:embed="rId3" cstate="print"/>
            <a:stretch>
              <a:fillRect/>
            </a:stretch>
          </a:blipFill>
        </p:spPr>
        <p:txBody>
          <a:bodyPr wrap="square" lIns="0" tIns="0" rIns="0" bIns="0" rtlCol="0"/>
          <a:lstStyle/>
          <a:p>
            <a:endParaRPr sz="1350"/>
          </a:p>
        </p:txBody>
      </p:sp>
      <p:sp>
        <p:nvSpPr>
          <p:cNvPr id="15" name="object 15"/>
          <p:cNvSpPr/>
          <p:nvPr/>
        </p:nvSpPr>
        <p:spPr>
          <a:xfrm>
            <a:off x="1722883" y="2437891"/>
            <a:ext cx="357758" cy="440054"/>
          </a:xfrm>
          <a:prstGeom prst="rect">
            <a:avLst/>
          </a:prstGeom>
          <a:blipFill>
            <a:blip r:embed="rId4" cstate="print"/>
            <a:stretch>
              <a:fillRect/>
            </a:stretch>
          </a:blipFill>
        </p:spPr>
        <p:txBody>
          <a:bodyPr wrap="square" lIns="0" tIns="0" rIns="0" bIns="0" rtlCol="0"/>
          <a:lstStyle/>
          <a:p>
            <a:endParaRPr sz="1350"/>
          </a:p>
        </p:txBody>
      </p:sp>
      <p:sp>
        <p:nvSpPr>
          <p:cNvPr id="16" name="object 16"/>
          <p:cNvSpPr/>
          <p:nvPr/>
        </p:nvSpPr>
        <p:spPr>
          <a:xfrm>
            <a:off x="1738884" y="2497327"/>
            <a:ext cx="270034" cy="270986"/>
          </a:xfrm>
          <a:custGeom>
            <a:avLst/>
            <a:gdLst/>
            <a:ahLst/>
            <a:cxnLst/>
            <a:rect l="l" t="t" r="r" b="b"/>
            <a:pathLst>
              <a:path w="360045" h="361314">
                <a:moveTo>
                  <a:pt x="179832" y="0"/>
                </a:moveTo>
                <a:lnTo>
                  <a:pt x="136617" y="5248"/>
                </a:lnTo>
                <a:lnTo>
                  <a:pt x="97190" y="20158"/>
                </a:lnTo>
                <a:lnTo>
                  <a:pt x="62801" y="43474"/>
                </a:lnTo>
                <a:lnTo>
                  <a:pt x="34698" y="73940"/>
                </a:lnTo>
                <a:lnTo>
                  <a:pt x="14132" y="110301"/>
                </a:lnTo>
                <a:lnTo>
                  <a:pt x="2353" y="151302"/>
                </a:lnTo>
                <a:lnTo>
                  <a:pt x="0" y="180594"/>
                </a:lnTo>
                <a:lnTo>
                  <a:pt x="596" y="195404"/>
                </a:lnTo>
                <a:lnTo>
                  <a:pt x="9168" y="237673"/>
                </a:lnTo>
                <a:lnTo>
                  <a:pt x="26944" y="275720"/>
                </a:lnTo>
                <a:lnTo>
                  <a:pt x="52673" y="308290"/>
                </a:lnTo>
                <a:lnTo>
                  <a:pt x="85106" y="334129"/>
                </a:lnTo>
                <a:lnTo>
                  <a:pt x="122992" y="351980"/>
                </a:lnTo>
                <a:lnTo>
                  <a:pt x="165083" y="360589"/>
                </a:lnTo>
                <a:lnTo>
                  <a:pt x="179832" y="361188"/>
                </a:lnTo>
                <a:lnTo>
                  <a:pt x="194580" y="360589"/>
                </a:lnTo>
                <a:lnTo>
                  <a:pt x="236671" y="351980"/>
                </a:lnTo>
                <a:lnTo>
                  <a:pt x="274557" y="334129"/>
                </a:lnTo>
                <a:lnTo>
                  <a:pt x="306990" y="308290"/>
                </a:lnTo>
                <a:lnTo>
                  <a:pt x="332719" y="275720"/>
                </a:lnTo>
                <a:lnTo>
                  <a:pt x="350495" y="237673"/>
                </a:lnTo>
                <a:lnTo>
                  <a:pt x="359067" y="195404"/>
                </a:lnTo>
                <a:lnTo>
                  <a:pt x="359664" y="180594"/>
                </a:lnTo>
                <a:lnTo>
                  <a:pt x="359067" y="165783"/>
                </a:lnTo>
                <a:lnTo>
                  <a:pt x="350495" y="123514"/>
                </a:lnTo>
                <a:lnTo>
                  <a:pt x="332719" y="85467"/>
                </a:lnTo>
                <a:lnTo>
                  <a:pt x="306990" y="52897"/>
                </a:lnTo>
                <a:lnTo>
                  <a:pt x="274557" y="27058"/>
                </a:lnTo>
                <a:lnTo>
                  <a:pt x="236671" y="9207"/>
                </a:lnTo>
                <a:lnTo>
                  <a:pt x="194580" y="598"/>
                </a:lnTo>
                <a:lnTo>
                  <a:pt x="179832" y="0"/>
                </a:lnTo>
                <a:close/>
              </a:path>
            </a:pathLst>
          </a:custGeom>
          <a:solidFill>
            <a:srgbClr val="F05A28"/>
          </a:solidFill>
        </p:spPr>
        <p:txBody>
          <a:bodyPr wrap="square" lIns="0" tIns="0" rIns="0" bIns="0" rtlCol="0"/>
          <a:lstStyle/>
          <a:p>
            <a:endParaRPr sz="1350"/>
          </a:p>
        </p:txBody>
      </p:sp>
      <p:sp>
        <p:nvSpPr>
          <p:cNvPr id="17" name="object 17"/>
          <p:cNvSpPr txBox="1"/>
          <p:nvPr/>
        </p:nvSpPr>
        <p:spPr>
          <a:xfrm>
            <a:off x="1827529" y="2550236"/>
            <a:ext cx="87154" cy="207749"/>
          </a:xfrm>
          <a:prstGeom prst="rect">
            <a:avLst/>
          </a:prstGeom>
        </p:spPr>
        <p:txBody>
          <a:bodyPr vert="horz" wrap="square" lIns="0" tIns="0" rIns="0" bIns="0" rtlCol="0">
            <a:spAutoFit/>
          </a:bodyPr>
          <a:lstStyle/>
          <a:p>
            <a:pPr marL="9525"/>
            <a:r>
              <a:rPr sz="1350" spc="-153" dirty="0">
                <a:solidFill>
                  <a:srgbClr val="FFFFFF"/>
                </a:solidFill>
                <a:latin typeface="Calibri"/>
                <a:cs typeface="Calibri"/>
              </a:rPr>
              <a:t>1</a:t>
            </a:r>
            <a:endParaRPr sz="1350">
              <a:latin typeface="Calibri"/>
              <a:cs typeface="Calibri"/>
            </a:endParaRPr>
          </a:p>
        </p:txBody>
      </p:sp>
      <p:sp>
        <p:nvSpPr>
          <p:cNvPr id="18" name="object 18"/>
          <p:cNvSpPr/>
          <p:nvPr/>
        </p:nvSpPr>
        <p:spPr>
          <a:xfrm>
            <a:off x="4608958" y="2457322"/>
            <a:ext cx="349757" cy="350901"/>
          </a:xfrm>
          <a:prstGeom prst="rect">
            <a:avLst/>
          </a:prstGeom>
          <a:blipFill>
            <a:blip r:embed="rId3" cstate="print"/>
            <a:stretch>
              <a:fillRect/>
            </a:stretch>
          </a:blipFill>
        </p:spPr>
        <p:txBody>
          <a:bodyPr wrap="square" lIns="0" tIns="0" rIns="0" bIns="0" rtlCol="0"/>
          <a:lstStyle/>
          <a:p>
            <a:endParaRPr sz="1350"/>
          </a:p>
        </p:txBody>
      </p:sp>
      <p:sp>
        <p:nvSpPr>
          <p:cNvPr id="19" name="object 19"/>
          <p:cNvSpPr/>
          <p:nvPr/>
        </p:nvSpPr>
        <p:spPr>
          <a:xfrm>
            <a:off x="4568952" y="2420748"/>
            <a:ext cx="430910" cy="480059"/>
          </a:xfrm>
          <a:prstGeom prst="rect">
            <a:avLst/>
          </a:prstGeom>
          <a:blipFill>
            <a:blip r:embed="rId5" cstate="print"/>
            <a:stretch>
              <a:fillRect/>
            </a:stretch>
          </a:blipFill>
        </p:spPr>
        <p:txBody>
          <a:bodyPr wrap="square" lIns="0" tIns="0" rIns="0" bIns="0" rtlCol="0"/>
          <a:lstStyle/>
          <a:p>
            <a:endParaRPr sz="1350"/>
          </a:p>
        </p:txBody>
      </p:sp>
      <p:sp>
        <p:nvSpPr>
          <p:cNvPr id="20" name="object 20"/>
          <p:cNvSpPr/>
          <p:nvPr/>
        </p:nvSpPr>
        <p:spPr>
          <a:xfrm>
            <a:off x="4620387" y="2497327"/>
            <a:ext cx="270034" cy="270986"/>
          </a:xfrm>
          <a:custGeom>
            <a:avLst/>
            <a:gdLst/>
            <a:ahLst/>
            <a:cxnLst/>
            <a:rect l="l" t="t" r="r" b="b"/>
            <a:pathLst>
              <a:path w="360045" h="361314">
                <a:moveTo>
                  <a:pt x="179832" y="0"/>
                </a:moveTo>
                <a:lnTo>
                  <a:pt x="136617" y="5248"/>
                </a:lnTo>
                <a:lnTo>
                  <a:pt x="97190" y="20158"/>
                </a:lnTo>
                <a:lnTo>
                  <a:pt x="62801" y="43474"/>
                </a:lnTo>
                <a:lnTo>
                  <a:pt x="34698" y="73940"/>
                </a:lnTo>
                <a:lnTo>
                  <a:pt x="14132" y="110301"/>
                </a:lnTo>
                <a:lnTo>
                  <a:pt x="2353" y="151302"/>
                </a:lnTo>
                <a:lnTo>
                  <a:pt x="0" y="180594"/>
                </a:lnTo>
                <a:lnTo>
                  <a:pt x="596" y="195404"/>
                </a:lnTo>
                <a:lnTo>
                  <a:pt x="9168" y="237673"/>
                </a:lnTo>
                <a:lnTo>
                  <a:pt x="26944" y="275720"/>
                </a:lnTo>
                <a:lnTo>
                  <a:pt x="52673" y="308290"/>
                </a:lnTo>
                <a:lnTo>
                  <a:pt x="85106" y="334129"/>
                </a:lnTo>
                <a:lnTo>
                  <a:pt x="122992" y="351980"/>
                </a:lnTo>
                <a:lnTo>
                  <a:pt x="165083" y="360589"/>
                </a:lnTo>
                <a:lnTo>
                  <a:pt x="179832" y="361188"/>
                </a:lnTo>
                <a:lnTo>
                  <a:pt x="194580" y="360589"/>
                </a:lnTo>
                <a:lnTo>
                  <a:pt x="236671" y="351980"/>
                </a:lnTo>
                <a:lnTo>
                  <a:pt x="274557" y="334129"/>
                </a:lnTo>
                <a:lnTo>
                  <a:pt x="306990" y="308290"/>
                </a:lnTo>
                <a:lnTo>
                  <a:pt x="332719" y="275720"/>
                </a:lnTo>
                <a:lnTo>
                  <a:pt x="350495" y="237673"/>
                </a:lnTo>
                <a:lnTo>
                  <a:pt x="359067" y="195404"/>
                </a:lnTo>
                <a:lnTo>
                  <a:pt x="359664" y="180594"/>
                </a:lnTo>
                <a:lnTo>
                  <a:pt x="359067" y="165783"/>
                </a:lnTo>
                <a:lnTo>
                  <a:pt x="350495" y="123514"/>
                </a:lnTo>
                <a:lnTo>
                  <a:pt x="332719" y="85467"/>
                </a:lnTo>
                <a:lnTo>
                  <a:pt x="306990" y="52897"/>
                </a:lnTo>
                <a:lnTo>
                  <a:pt x="274557" y="27058"/>
                </a:lnTo>
                <a:lnTo>
                  <a:pt x="236671" y="9207"/>
                </a:lnTo>
                <a:lnTo>
                  <a:pt x="194580" y="598"/>
                </a:lnTo>
                <a:lnTo>
                  <a:pt x="179832" y="0"/>
                </a:lnTo>
                <a:close/>
              </a:path>
            </a:pathLst>
          </a:custGeom>
          <a:solidFill>
            <a:srgbClr val="F05A28"/>
          </a:solidFill>
        </p:spPr>
        <p:txBody>
          <a:bodyPr wrap="square" lIns="0" tIns="0" rIns="0" bIns="0" rtlCol="0"/>
          <a:lstStyle/>
          <a:p>
            <a:endParaRPr sz="1350"/>
          </a:p>
        </p:txBody>
      </p:sp>
      <p:sp>
        <p:nvSpPr>
          <p:cNvPr id="21" name="object 21"/>
          <p:cNvSpPr txBox="1"/>
          <p:nvPr/>
        </p:nvSpPr>
        <p:spPr>
          <a:xfrm>
            <a:off x="4684810" y="2541827"/>
            <a:ext cx="136208" cy="230832"/>
          </a:xfrm>
          <a:prstGeom prst="rect">
            <a:avLst/>
          </a:prstGeom>
        </p:spPr>
        <p:txBody>
          <a:bodyPr vert="horz" wrap="square" lIns="0" tIns="0" rIns="0" bIns="0" rtlCol="0">
            <a:spAutoFit/>
          </a:bodyPr>
          <a:lstStyle/>
          <a:p>
            <a:pPr marL="9525"/>
            <a:r>
              <a:rPr sz="1500" spc="158" dirty="0">
                <a:solidFill>
                  <a:srgbClr val="FFFFFF"/>
                </a:solidFill>
                <a:latin typeface="Calibri"/>
                <a:cs typeface="Calibri"/>
              </a:rPr>
              <a:t>2</a:t>
            </a:r>
            <a:endParaRPr sz="1500">
              <a:latin typeface="Calibri"/>
              <a:cs typeface="Calibri"/>
            </a:endParaRPr>
          </a:p>
        </p:txBody>
      </p:sp>
      <p:sp>
        <p:nvSpPr>
          <p:cNvPr id="22" name="object 22"/>
          <p:cNvSpPr/>
          <p:nvPr/>
        </p:nvSpPr>
        <p:spPr>
          <a:xfrm>
            <a:off x="7476744" y="2457322"/>
            <a:ext cx="349757" cy="350901"/>
          </a:xfrm>
          <a:prstGeom prst="rect">
            <a:avLst/>
          </a:prstGeom>
          <a:blipFill>
            <a:blip r:embed="rId3" cstate="print"/>
            <a:stretch>
              <a:fillRect/>
            </a:stretch>
          </a:blipFill>
        </p:spPr>
        <p:txBody>
          <a:bodyPr wrap="square" lIns="0" tIns="0" rIns="0" bIns="0" rtlCol="0"/>
          <a:lstStyle/>
          <a:p>
            <a:endParaRPr sz="1350"/>
          </a:p>
        </p:txBody>
      </p:sp>
      <p:sp>
        <p:nvSpPr>
          <p:cNvPr id="23" name="object 23"/>
          <p:cNvSpPr/>
          <p:nvPr/>
        </p:nvSpPr>
        <p:spPr>
          <a:xfrm>
            <a:off x="7452741" y="2437891"/>
            <a:ext cx="396620" cy="440054"/>
          </a:xfrm>
          <a:prstGeom prst="rect">
            <a:avLst/>
          </a:prstGeom>
          <a:blipFill>
            <a:blip r:embed="rId6" cstate="print"/>
            <a:stretch>
              <a:fillRect/>
            </a:stretch>
          </a:blipFill>
        </p:spPr>
        <p:txBody>
          <a:bodyPr wrap="square" lIns="0" tIns="0" rIns="0" bIns="0" rtlCol="0"/>
          <a:lstStyle/>
          <a:p>
            <a:endParaRPr sz="1350"/>
          </a:p>
        </p:txBody>
      </p:sp>
      <p:sp>
        <p:nvSpPr>
          <p:cNvPr id="24" name="object 24"/>
          <p:cNvSpPr/>
          <p:nvPr/>
        </p:nvSpPr>
        <p:spPr>
          <a:xfrm>
            <a:off x="7488174" y="2497327"/>
            <a:ext cx="270034" cy="270986"/>
          </a:xfrm>
          <a:custGeom>
            <a:avLst/>
            <a:gdLst/>
            <a:ahLst/>
            <a:cxnLst/>
            <a:rect l="l" t="t" r="r" b="b"/>
            <a:pathLst>
              <a:path w="360045" h="361314">
                <a:moveTo>
                  <a:pt x="179832" y="0"/>
                </a:moveTo>
                <a:lnTo>
                  <a:pt x="136617" y="5248"/>
                </a:lnTo>
                <a:lnTo>
                  <a:pt x="97190" y="20158"/>
                </a:lnTo>
                <a:lnTo>
                  <a:pt x="62801" y="43474"/>
                </a:lnTo>
                <a:lnTo>
                  <a:pt x="34698" y="73940"/>
                </a:lnTo>
                <a:lnTo>
                  <a:pt x="14132" y="110301"/>
                </a:lnTo>
                <a:lnTo>
                  <a:pt x="2353" y="151302"/>
                </a:lnTo>
                <a:lnTo>
                  <a:pt x="0" y="180594"/>
                </a:lnTo>
                <a:lnTo>
                  <a:pt x="596" y="195404"/>
                </a:lnTo>
                <a:lnTo>
                  <a:pt x="9168" y="237673"/>
                </a:lnTo>
                <a:lnTo>
                  <a:pt x="26944" y="275720"/>
                </a:lnTo>
                <a:lnTo>
                  <a:pt x="52673" y="308290"/>
                </a:lnTo>
                <a:lnTo>
                  <a:pt x="85106" y="334129"/>
                </a:lnTo>
                <a:lnTo>
                  <a:pt x="122992" y="351980"/>
                </a:lnTo>
                <a:lnTo>
                  <a:pt x="165083" y="360589"/>
                </a:lnTo>
                <a:lnTo>
                  <a:pt x="179832" y="361188"/>
                </a:lnTo>
                <a:lnTo>
                  <a:pt x="194580" y="360589"/>
                </a:lnTo>
                <a:lnTo>
                  <a:pt x="236671" y="351980"/>
                </a:lnTo>
                <a:lnTo>
                  <a:pt x="274557" y="334129"/>
                </a:lnTo>
                <a:lnTo>
                  <a:pt x="306990" y="308290"/>
                </a:lnTo>
                <a:lnTo>
                  <a:pt x="332719" y="275720"/>
                </a:lnTo>
                <a:lnTo>
                  <a:pt x="350495" y="237673"/>
                </a:lnTo>
                <a:lnTo>
                  <a:pt x="359067" y="195404"/>
                </a:lnTo>
                <a:lnTo>
                  <a:pt x="359664" y="180594"/>
                </a:lnTo>
                <a:lnTo>
                  <a:pt x="359067" y="165783"/>
                </a:lnTo>
                <a:lnTo>
                  <a:pt x="350495" y="123514"/>
                </a:lnTo>
                <a:lnTo>
                  <a:pt x="332719" y="85467"/>
                </a:lnTo>
                <a:lnTo>
                  <a:pt x="306990" y="52897"/>
                </a:lnTo>
                <a:lnTo>
                  <a:pt x="274557" y="27058"/>
                </a:lnTo>
                <a:lnTo>
                  <a:pt x="236671" y="9207"/>
                </a:lnTo>
                <a:lnTo>
                  <a:pt x="194580" y="598"/>
                </a:lnTo>
                <a:lnTo>
                  <a:pt x="179832" y="0"/>
                </a:lnTo>
                <a:close/>
              </a:path>
            </a:pathLst>
          </a:custGeom>
          <a:solidFill>
            <a:srgbClr val="F05A28"/>
          </a:solidFill>
        </p:spPr>
        <p:txBody>
          <a:bodyPr wrap="square" lIns="0" tIns="0" rIns="0" bIns="0" rtlCol="0"/>
          <a:lstStyle/>
          <a:p>
            <a:endParaRPr sz="1350"/>
          </a:p>
        </p:txBody>
      </p:sp>
      <p:sp>
        <p:nvSpPr>
          <p:cNvPr id="25" name="object 25"/>
          <p:cNvSpPr txBox="1"/>
          <p:nvPr/>
        </p:nvSpPr>
        <p:spPr>
          <a:xfrm>
            <a:off x="7557925" y="2550236"/>
            <a:ext cx="125254" cy="207749"/>
          </a:xfrm>
          <a:prstGeom prst="rect">
            <a:avLst/>
          </a:prstGeom>
        </p:spPr>
        <p:txBody>
          <a:bodyPr vert="horz" wrap="square" lIns="0" tIns="0" rIns="0" bIns="0" rtlCol="0">
            <a:spAutoFit/>
          </a:bodyPr>
          <a:lstStyle/>
          <a:p>
            <a:pPr marL="9525"/>
            <a:r>
              <a:rPr sz="1350" spc="143" dirty="0">
                <a:solidFill>
                  <a:srgbClr val="FFFFFF"/>
                </a:solidFill>
                <a:latin typeface="Calibri"/>
                <a:cs typeface="Calibri"/>
              </a:rPr>
              <a:t>3</a:t>
            </a:r>
            <a:endParaRPr sz="1350">
              <a:latin typeface="Calibri"/>
              <a:cs typeface="Calibri"/>
            </a:endParaRPr>
          </a:p>
        </p:txBody>
      </p:sp>
      <p:sp>
        <p:nvSpPr>
          <p:cNvPr id="26" name="object 26"/>
          <p:cNvSpPr/>
          <p:nvPr/>
        </p:nvSpPr>
        <p:spPr>
          <a:xfrm>
            <a:off x="6146292" y="4347845"/>
            <a:ext cx="350900" cy="349757"/>
          </a:xfrm>
          <a:prstGeom prst="rect">
            <a:avLst/>
          </a:prstGeom>
          <a:blipFill>
            <a:blip r:embed="rId7" cstate="print"/>
            <a:stretch>
              <a:fillRect/>
            </a:stretch>
          </a:blipFill>
        </p:spPr>
        <p:txBody>
          <a:bodyPr wrap="square" lIns="0" tIns="0" rIns="0" bIns="0" rtlCol="0"/>
          <a:lstStyle/>
          <a:p>
            <a:endParaRPr sz="1350"/>
          </a:p>
        </p:txBody>
      </p:sp>
      <p:sp>
        <p:nvSpPr>
          <p:cNvPr id="27" name="object 27"/>
          <p:cNvSpPr/>
          <p:nvPr/>
        </p:nvSpPr>
        <p:spPr>
          <a:xfrm>
            <a:off x="6105145" y="4311269"/>
            <a:ext cx="432053" cy="480059"/>
          </a:xfrm>
          <a:prstGeom prst="rect">
            <a:avLst/>
          </a:prstGeom>
          <a:blipFill>
            <a:blip r:embed="rId8" cstate="print"/>
            <a:stretch>
              <a:fillRect/>
            </a:stretch>
          </a:blipFill>
        </p:spPr>
        <p:txBody>
          <a:bodyPr wrap="square" lIns="0" tIns="0" rIns="0" bIns="0" rtlCol="0"/>
          <a:lstStyle/>
          <a:p>
            <a:endParaRPr sz="1350"/>
          </a:p>
        </p:txBody>
      </p:sp>
      <p:sp>
        <p:nvSpPr>
          <p:cNvPr id="28" name="object 28"/>
          <p:cNvSpPr/>
          <p:nvPr/>
        </p:nvSpPr>
        <p:spPr>
          <a:xfrm>
            <a:off x="6157723" y="4387849"/>
            <a:ext cx="270986" cy="270034"/>
          </a:xfrm>
          <a:custGeom>
            <a:avLst/>
            <a:gdLst/>
            <a:ahLst/>
            <a:cxnLst/>
            <a:rect l="l" t="t" r="r" b="b"/>
            <a:pathLst>
              <a:path w="361315" h="360045">
                <a:moveTo>
                  <a:pt x="180594" y="0"/>
                </a:moveTo>
                <a:lnTo>
                  <a:pt x="137197" y="5226"/>
                </a:lnTo>
                <a:lnTo>
                  <a:pt x="97603" y="20073"/>
                </a:lnTo>
                <a:lnTo>
                  <a:pt x="63067" y="43290"/>
                </a:lnTo>
                <a:lnTo>
                  <a:pt x="34845" y="73627"/>
                </a:lnTo>
                <a:lnTo>
                  <a:pt x="14192" y="109835"/>
                </a:lnTo>
                <a:lnTo>
                  <a:pt x="2363" y="150663"/>
                </a:lnTo>
                <a:lnTo>
                  <a:pt x="0" y="179832"/>
                </a:lnTo>
                <a:lnTo>
                  <a:pt x="598" y="194580"/>
                </a:lnTo>
                <a:lnTo>
                  <a:pt x="9207" y="236671"/>
                </a:lnTo>
                <a:lnTo>
                  <a:pt x="27058" y="274557"/>
                </a:lnTo>
                <a:lnTo>
                  <a:pt x="52897" y="306990"/>
                </a:lnTo>
                <a:lnTo>
                  <a:pt x="85467" y="332719"/>
                </a:lnTo>
                <a:lnTo>
                  <a:pt x="123514" y="350495"/>
                </a:lnTo>
                <a:lnTo>
                  <a:pt x="165783" y="359067"/>
                </a:lnTo>
                <a:lnTo>
                  <a:pt x="180594" y="359664"/>
                </a:lnTo>
                <a:lnTo>
                  <a:pt x="195404" y="359067"/>
                </a:lnTo>
                <a:lnTo>
                  <a:pt x="237673" y="350495"/>
                </a:lnTo>
                <a:lnTo>
                  <a:pt x="275720" y="332719"/>
                </a:lnTo>
                <a:lnTo>
                  <a:pt x="308290" y="306990"/>
                </a:lnTo>
                <a:lnTo>
                  <a:pt x="334129" y="274557"/>
                </a:lnTo>
                <a:lnTo>
                  <a:pt x="351980" y="236671"/>
                </a:lnTo>
                <a:lnTo>
                  <a:pt x="360589" y="194580"/>
                </a:lnTo>
                <a:lnTo>
                  <a:pt x="361188" y="179832"/>
                </a:lnTo>
                <a:lnTo>
                  <a:pt x="360589" y="165083"/>
                </a:lnTo>
                <a:lnTo>
                  <a:pt x="351980" y="122992"/>
                </a:lnTo>
                <a:lnTo>
                  <a:pt x="334129" y="85106"/>
                </a:lnTo>
                <a:lnTo>
                  <a:pt x="308290" y="52673"/>
                </a:lnTo>
                <a:lnTo>
                  <a:pt x="275720" y="26944"/>
                </a:lnTo>
                <a:lnTo>
                  <a:pt x="237673" y="9168"/>
                </a:lnTo>
                <a:lnTo>
                  <a:pt x="195404" y="596"/>
                </a:lnTo>
                <a:lnTo>
                  <a:pt x="180594" y="0"/>
                </a:lnTo>
                <a:close/>
              </a:path>
            </a:pathLst>
          </a:custGeom>
          <a:solidFill>
            <a:srgbClr val="F05A28"/>
          </a:solidFill>
        </p:spPr>
        <p:txBody>
          <a:bodyPr wrap="square" lIns="0" tIns="0" rIns="0" bIns="0" rtlCol="0"/>
          <a:lstStyle/>
          <a:p>
            <a:endParaRPr sz="1350"/>
          </a:p>
        </p:txBody>
      </p:sp>
      <p:sp>
        <p:nvSpPr>
          <p:cNvPr id="29" name="object 29"/>
          <p:cNvSpPr txBox="1"/>
          <p:nvPr/>
        </p:nvSpPr>
        <p:spPr>
          <a:xfrm>
            <a:off x="6221629" y="4431753"/>
            <a:ext cx="138113" cy="230832"/>
          </a:xfrm>
          <a:prstGeom prst="rect">
            <a:avLst/>
          </a:prstGeom>
        </p:spPr>
        <p:txBody>
          <a:bodyPr vert="horz" wrap="square" lIns="0" tIns="0" rIns="0" bIns="0" rtlCol="0">
            <a:spAutoFit/>
          </a:bodyPr>
          <a:lstStyle/>
          <a:p>
            <a:pPr marL="9525"/>
            <a:r>
              <a:rPr sz="1500" spc="165" dirty="0">
                <a:solidFill>
                  <a:srgbClr val="FFFFFF"/>
                </a:solidFill>
                <a:latin typeface="Calibri"/>
                <a:cs typeface="Calibri"/>
              </a:rPr>
              <a:t>5</a:t>
            </a:r>
            <a:endParaRPr sz="1500">
              <a:latin typeface="Calibri"/>
              <a:cs typeface="Calibri"/>
            </a:endParaRPr>
          </a:p>
        </p:txBody>
      </p:sp>
      <p:sp>
        <p:nvSpPr>
          <p:cNvPr id="30" name="object 30"/>
          <p:cNvSpPr/>
          <p:nvPr/>
        </p:nvSpPr>
        <p:spPr>
          <a:xfrm>
            <a:off x="3262504" y="4347845"/>
            <a:ext cx="349757" cy="349757"/>
          </a:xfrm>
          <a:prstGeom prst="rect">
            <a:avLst/>
          </a:prstGeom>
          <a:blipFill>
            <a:blip r:embed="rId9" cstate="print"/>
            <a:stretch>
              <a:fillRect/>
            </a:stretch>
          </a:blipFill>
        </p:spPr>
        <p:txBody>
          <a:bodyPr wrap="square" lIns="0" tIns="0" rIns="0" bIns="0" rtlCol="0"/>
          <a:lstStyle/>
          <a:p>
            <a:endParaRPr sz="1350"/>
          </a:p>
        </p:txBody>
      </p:sp>
      <p:sp>
        <p:nvSpPr>
          <p:cNvPr id="31" name="object 31"/>
          <p:cNvSpPr/>
          <p:nvPr/>
        </p:nvSpPr>
        <p:spPr>
          <a:xfrm>
            <a:off x="3233929" y="4328413"/>
            <a:ext cx="406898" cy="440054"/>
          </a:xfrm>
          <a:prstGeom prst="rect">
            <a:avLst/>
          </a:prstGeom>
          <a:blipFill>
            <a:blip r:embed="rId10" cstate="print"/>
            <a:stretch>
              <a:fillRect/>
            </a:stretch>
          </a:blipFill>
        </p:spPr>
        <p:txBody>
          <a:bodyPr wrap="square" lIns="0" tIns="0" rIns="0" bIns="0" rtlCol="0"/>
          <a:lstStyle/>
          <a:p>
            <a:endParaRPr sz="1350"/>
          </a:p>
        </p:txBody>
      </p:sp>
      <p:sp>
        <p:nvSpPr>
          <p:cNvPr id="32" name="object 32"/>
          <p:cNvSpPr/>
          <p:nvPr/>
        </p:nvSpPr>
        <p:spPr>
          <a:xfrm>
            <a:off x="3273933" y="4387849"/>
            <a:ext cx="270034" cy="270034"/>
          </a:xfrm>
          <a:custGeom>
            <a:avLst/>
            <a:gdLst/>
            <a:ahLst/>
            <a:cxnLst/>
            <a:rect l="l" t="t" r="r" b="b"/>
            <a:pathLst>
              <a:path w="360044" h="360045">
                <a:moveTo>
                  <a:pt x="179832" y="0"/>
                </a:moveTo>
                <a:lnTo>
                  <a:pt x="136617" y="5226"/>
                </a:lnTo>
                <a:lnTo>
                  <a:pt x="97190" y="20073"/>
                </a:lnTo>
                <a:lnTo>
                  <a:pt x="62801" y="43290"/>
                </a:lnTo>
                <a:lnTo>
                  <a:pt x="34698" y="73627"/>
                </a:lnTo>
                <a:lnTo>
                  <a:pt x="14132" y="109835"/>
                </a:lnTo>
                <a:lnTo>
                  <a:pt x="2353" y="150663"/>
                </a:lnTo>
                <a:lnTo>
                  <a:pt x="0" y="179832"/>
                </a:lnTo>
                <a:lnTo>
                  <a:pt x="596" y="194580"/>
                </a:lnTo>
                <a:lnTo>
                  <a:pt x="9168" y="236671"/>
                </a:lnTo>
                <a:lnTo>
                  <a:pt x="26944" y="274557"/>
                </a:lnTo>
                <a:lnTo>
                  <a:pt x="52673" y="306990"/>
                </a:lnTo>
                <a:lnTo>
                  <a:pt x="85106" y="332719"/>
                </a:lnTo>
                <a:lnTo>
                  <a:pt x="122992" y="350495"/>
                </a:lnTo>
                <a:lnTo>
                  <a:pt x="165083" y="359067"/>
                </a:lnTo>
                <a:lnTo>
                  <a:pt x="179832" y="359664"/>
                </a:lnTo>
                <a:lnTo>
                  <a:pt x="194580" y="359067"/>
                </a:lnTo>
                <a:lnTo>
                  <a:pt x="236671" y="350495"/>
                </a:lnTo>
                <a:lnTo>
                  <a:pt x="274557" y="332719"/>
                </a:lnTo>
                <a:lnTo>
                  <a:pt x="306990" y="306990"/>
                </a:lnTo>
                <a:lnTo>
                  <a:pt x="332719" y="274557"/>
                </a:lnTo>
                <a:lnTo>
                  <a:pt x="350495" y="236671"/>
                </a:lnTo>
                <a:lnTo>
                  <a:pt x="359067" y="194580"/>
                </a:lnTo>
                <a:lnTo>
                  <a:pt x="359664" y="179832"/>
                </a:lnTo>
                <a:lnTo>
                  <a:pt x="359067" y="165083"/>
                </a:lnTo>
                <a:lnTo>
                  <a:pt x="350495" y="122992"/>
                </a:lnTo>
                <a:lnTo>
                  <a:pt x="332719" y="85106"/>
                </a:lnTo>
                <a:lnTo>
                  <a:pt x="306990" y="52673"/>
                </a:lnTo>
                <a:lnTo>
                  <a:pt x="274557" y="26944"/>
                </a:lnTo>
                <a:lnTo>
                  <a:pt x="236671" y="9168"/>
                </a:lnTo>
                <a:lnTo>
                  <a:pt x="194580" y="596"/>
                </a:lnTo>
                <a:lnTo>
                  <a:pt x="179832" y="0"/>
                </a:lnTo>
                <a:close/>
              </a:path>
            </a:pathLst>
          </a:custGeom>
          <a:solidFill>
            <a:srgbClr val="F05A28"/>
          </a:solidFill>
        </p:spPr>
        <p:txBody>
          <a:bodyPr wrap="square" lIns="0" tIns="0" rIns="0" bIns="0" rtlCol="0"/>
          <a:lstStyle/>
          <a:p>
            <a:endParaRPr sz="1350"/>
          </a:p>
        </p:txBody>
      </p:sp>
      <p:sp>
        <p:nvSpPr>
          <p:cNvPr id="33" name="object 33"/>
          <p:cNvSpPr txBox="1"/>
          <p:nvPr/>
        </p:nvSpPr>
        <p:spPr>
          <a:xfrm>
            <a:off x="3338390" y="4440163"/>
            <a:ext cx="136208" cy="207749"/>
          </a:xfrm>
          <a:prstGeom prst="rect">
            <a:avLst/>
          </a:prstGeom>
        </p:spPr>
        <p:txBody>
          <a:bodyPr vert="horz" wrap="square" lIns="0" tIns="0" rIns="0" bIns="0" rtlCol="0">
            <a:spAutoFit/>
          </a:bodyPr>
          <a:lstStyle/>
          <a:p>
            <a:pPr marL="9525"/>
            <a:r>
              <a:rPr sz="1350" spc="233" dirty="0">
                <a:solidFill>
                  <a:srgbClr val="FFFFFF"/>
                </a:solidFill>
                <a:latin typeface="Calibri"/>
                <a:cs typeface="Calibri"/>
              </a:rPr>
              <a:t>4</a:t>
            </a:r>
            <a:endParaRPr sz="1350">
              <a:latin typeface="Calibri"/>
              <a:cs typeface="Calibri"/>
            </a:endParaRPr>
          </a:p>
        </p:txBody>
      </p:sp>
      <p:sp>
        <p:nvSpPr>
          <p:cNvPr id="35" name="Rectangle 34"/>
          <p:cNvSpPr/>
          <p:nvPr/>
        </p:nvSpPr>
        <p:spPr>
          <a:xfrm>
            <a:off x="359284" y="1130365"/>
            <a:ext cx="4261103" cy="584775"/>
          </a:xfrm>
          <a:prstGeom prst="rect">
            <a:avLst/>
          </a:prstGeom>
        </p:spPr>
        <p:txBody>
          <a:bodyPr wrap="none">
            <a:spAutoFit/>
          </a:bodyPr>
          <a:lstStyle/>
          <a:p>
            <a:r>
              <a:rPr lang="fr-FR" sz="3200" dirty="0">
                <a:latin typeface="Arial" panose="020B0604020202020204" pitchFamily="34" charset="0"/>
                <a:cs typeface="Arial" panose="020B0604020202020204" pitchFamily="34" charset="0"/>
              </a:rPr>
              <a:t>Les résultats de l’audit</a:t>
            </a:r>
          </a:p>
        </p:txBody>
      </p:sp>
      <p:sp>
        <p:nvSpPr>
          <p:cNvPr id="36" name="Rectangle 3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4124780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3912" y="1988840"/>
            <a:ext cx="4504484" cy="3385542"/>
          </a:xfrm>
          <a:prstGeom prst="rect">
            <a:avLst/>
          </a:prstGeom>
        </p:spPr>
        <p:txBody>
          <a:bodyPr vert="horz" wrap="square" lIns="0" tIns="0" rIns="0" bIns="0" rtlCol="0">
            <a:spAutoFit/>
          </a:bodyPr>
          <a:lstStyle/>
          <a:p>
            <a:pPr marL="9525"/>
            <a:r>
              <a:rPr lang="fr-FR" sz="2000" spc="206" dirty="0">
                <a:solidFill>
                  <a:srgbClr val="F15B2A"/>
                </a:solidFill>
                <a:latin typeface="Arial" panose="020B0604020202020204" pitchFamily="34" charset="0"/>
                <a:cs typeface="Arial" panose="020B0604020202020204" pitchFamily="34" charset="0"/>
              </a:rPr>
              <a:t>Examen de la documentation</a:t>
            </a:r>
          </a:p>
          <a:p>
            <a:pPr marL="9525"/>
            <a:endParaRPr lang="fr-FR" sz="2000" spc="206" dirty="0">
              <a:solidFill>
                <a:srgbClr val="F15B2A"/>
              </a:solidFill>
              <a:latin typeface="Arial" panose="020B0604020202020204" pitchFamily="34" charset="0"/>
              <a:cs typeface="Arial" panose="020B0604020202020204" pitchFamily="34" charset="0"/>
            </a:endParaRPr>
          </a:p>
          <a:p>
            <a:pPr marL="352425" indent="-342900">
              <a:buFont typeface="+mj-lt"/>
              <a:buAutoNum type="arabicPeriod"/>
            </a:pPr>
            <a:r>
              <a:rPr lang="fr-FR" sz="2000" spc="206" dirty="0">
                <a:latin typeface="Arial" panose="020B0604020202020204" pitchFamily="34" charset="0"/>
                <a:cs typeface="Arial" panose="020B0604020202020204" pitchFamily="34" charset="0"/>
              </a:rPr>
              <a:t>Documents obligatoires</a:t>
            </a:r>
          </a:p>
          <a:p>
            <a:pPr marL="352425" indent="-342900">
              <a:buFont typeface="+mj-lt"/>
              <a:buAutoNum type="arabicPeriod"/>
            </a:pPr>
            <a:r>
              <a:rPr lang="fr-FR" sz="2000" spc="206" dirty="0">
                <a:latin typeface="Arial" panose="020B0604020202020204" pitchFamily="34" charset="0"/>
                <a:cs typeface="Arial" panose="020B0604020202020204" pitchFamily="34" charset="0"/>
              </a:rPr>
              <a:t>Objectifs fixés et en cours de réalisation</a:t>
            </a:r>
          </a:p>
          <a:p>
            <a:pPr marL="352425" indent="-342900">
              <a:buFont typeface="+mj-lt"/>
              <a:buAutoNum type="arabicPeriod"/>
            </a:pPr>
            <a:r>
              <a:rPr lang="fr-FR" sz="2000" spc="206" dirty="0">
                <a:latin typeface="Arial" panose="020B0604020202020204" pitchFamily="34" charset="0"/>
                <a:cs typeface="Arial" panose="020B0604020202020204" pitchFamily="34" charset="0"/>
              </a:rPr>
              <a:t>Le champ d'application est clairement défini</a:t>
            </a:r>
          </a:p>
          <a:p>
            <a:pPr marL="352425" indent="-342900">
              <a:buFont typeface="+mj-lt"/>
              <a:buAutoNum type="arabicPeriod"/>
            </a:pPr>
            <a:r>
              <a:rPr lang="fr-FR" sz="2000" spc="206" dirty="0">
                <a:latin typeface="Arial" panose="020B0604020202020204" pitchFamily="34" charset="0"/>
                <a:cs typeface="Arial" panose="020B0604020202020204" pitchFamily="34" charset="0"/>
              </a:rPr>
              <a:t>Politique sur la sécurité de l'information</a:t>
            </a:r>
          </a:p>
          <a:p>
            <a:pPr marL="352425" indent="-342900">
              <a:buFont typeface="+mj-lt"/>
              <a:buAutoNum type="arabicPeriod"/>
            </a:pPr>
            <a:r>
              <a:rPr lang="fr-FR" sz="2000" spc="206" dirty="0">
                <a:latin typeface="Arial" panose="020B0604020202020204" pitchFamily="34" charset="0"/>
                <a:cs typeface="Arial" panose="020B0604020202020204" pitchFamily="34" charset="0"/>
              </a:rPr>
              <a:t>L’audit interne</a:t>
            </a:r>
          </a:p>
          <a:p>
            <a:pPr marL="352425" indent="-342900">
              <a:buFont typeface="+mj-lt"/>
              <a:buAutoNum type="arabicPeriod"/>
            </a:pPr>
            <a:r>
              <a:rPr lang="fr-FR" sz="2000" spc="206" dirty="0">
                <a:latin typeface="Arial" panose="020B0604020202020204" pitchFamily="34" charset="0"/>
                <a:cs typeface="Arial" panose="020B0604020202020204" pitchFamily="34" charset="0"/>
              </a:rPr>
              <a:t>Management </a:t>
            </a:r>
            <a:r>
              <a:rPr lang="fr-FR" sz="2000" spc="206" dirty="0" err="1">
                <a:latin typeface="Arial" panose="020B0604020202020204" pitchFamily="34" charset="0"/>
                <a:cs typeface="Arial" panose="020B0604020202020204" pitchFamily="34" charset="0"/>
              </a:rPr>
              <a:t>Review</a:t>
            </a:r>
            <a:endParaRPr lang="fr-FR" sz="2000" spc="206" dirty="0">
              <a:latin typeface="Arial" panose="020B0604020202020204" pitchFamily="34" charset="0"/>
              <a:cs typeface="Arial" panose="020B0604020202020204" pitchFamily="34" charset="0"/>
            </a:endParaRPr>
          </a:p>
        </p:txBody>
      </p:sp>
      <p:sp>
        <p:nvSpPr>
          <p:cNvPr id="4" name="object 4"/>
          <p:cNvSpPr/>
          <p:nvPr/>
        </p:nvSpPr>
        <p:spPr>
          <a:xfrm>
            <a:off x="2186942" y="2257427"/>
            <a:ext cx="1961387" cy="2462021"/>
          </a:xfrm>
          <a:prstGeom prst="rect">
            <a:avLst/>
          </a:prstGeom>
          <a:blipFill>
            <a:blip r:embed="rId3" cstate="print"/>
            <a:stretch>
              <a:fillRect/>
            </a:stretch>
          </a:blipFill>
        </p:spPr>
        <p:txBody>
          <a:bodyPr wrap="square" lIns="0" tIns="0" rIns="0" bIns="0" rtlCol="0"/>
          <a:lstStyle/>
          <a:p>
            <a:endParaRPr sz="1350"/>
          </a:p>
        </p:txBody>
      </p:sp>
      <p:sp>
        <p:nvSpPr>
          <p:cNvPr id="6" name="Rectangle 5"/>
          <p:cNvSpPr/>
          <p:nvPr/>
        </p:nvSpPr>
        <p:spPr>
          <a:xfrm>
            <a:off x="480055" y="962294"/>
            <a:ext cx="2622641" cy="584775"/>
          </a:xfrm>
          <a:prstGeom prst="rect">
            <a:avLst/>
          </a:prstGeom>
        </p:spPr>
        <p:txBody>
          <a:bodyPr wrap="none">
            <a:spAutoFit/>
          </a:bodyPr>
          <a:lstStyle/>
          <a:p>
            <a:r>
              <a:rPr lang="fr-FR" sz="3200" dirty="0">
                <a:latin typeface="Arial" panose="020B0604020202020204" pitchFamily="34" charset="0"/>
                <a:cs typeface="Arial" panose="020B0604020202020204" pitchFamily="34" charset="0"/>
              </a:rPr>
              <a:t>Stage 1 Audit</a:t>
            </a: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2739104733"/>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2060848"/>
            <a:ext cx="9144000" cy="2880320"/>
          </a:xfrm>
          <a:custGeom>
            <a:avLst/>
            <a:gdLst/>
            <a:ahLst/>
            <a:cxnLst/>
            <a:rect l="l" t="t" r="r" b="b"/>
            <a:pathLst>
              <a:path w="12192000" h="6858000">
                <a:moveTo>
                  <a:pt x="0" y="6858000"/>
                </a:moveTo>
                <a:lnTo>
                  <a:pt x="12192000" y="6858000"/>
                </a:lnTo>
                <a:lnTo>
                  <a:pt x="12192000" y="0"/>
                </a:lnTo>
                <a:lnTo>
                  <a:pt x="0" y="0"/>
                </a:lnTo>
                <a:lnTo>
                  <a:pt x="0" y="6858000"/>
                </a:lnTo>
                <a:close/>
              </a:path>
            </a:pathLst>
          </a:cu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lstStyle/>
          <a:p>
            <a:endParaRPr sz="1350"/>
          </a:p>
        </p:txBody>
      </p:sp>
      <p:sp>
        <p:nvSpPr>
          <p:cNvPr id="4" name="object 4"/>
          <p:cNvSpPr txBox="1"/>
          <p:nvPr/>
        </p:nvSpPr>
        <p:spPr>
          <a:xfrm>
            <a:off x="2495600" y="2636913"/>
            <a:ext cx="7507730" cy="1423467"/>
          </a:xfrm>
          <a:prstGeom prst="rect">
            <a:avLst/>
          </a:prstGeom>
        </p:spPr>
        <p:txBody>
          <a:bodyPr vert="horz" wrap="square" lIns="0" tIns="0" rIns="0" bIns="0" rtlCol="0">
            <a:spAutoFit/>
          </a:bodyPr>
          <a:lstStyle/>
          <a:p>
            <a:pPr marL="9525" marR="3810" algn="ctr">
              <a:lnSpc>
                <a:spcPts val="3675"/>
              </a:lnSpc>
            </a:pPr>
            <a:r>
              <a:rPr lang="fr-FR" sz="3600" spc="-15" dirty="0">
                <a:solidFill>
                  <a:srgbClr val="FFFFFF"/>
                </a:solidFill>
                <a:latin typeface="Tahoma"/>
                <a:cs typeface="Tahoma"/>
              </a:rPr>
              <a:t>L'audit de l'étape 1 est un point de décision pour savoir si vous êtes prêt à passer à l'audit de l'étape 2.</a:t>
            </a:r>
            <a:endParaRPr sz="3600" dirty="0">
              <a:latin typeface="Tahoma"/>
              <a:cs typeface="Tahoma"/>
            </a:endParaRPr>
          </a:p>
        </p:txBody>
      </p:sp>
      <p:sp>
        <p:nvSpPr>
          <p:cNvPr id="6" name="Rectangle 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2417713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2186942" y="2257427"/>
            <a:ext cx="1961387" cy="2462021"/>
          </a:xfrm>
          <a:prstGeom prst="rect">
            <a:avLst/>
          </a:prstGeom>
          <a:blipFill>
            <a:blip r:embed="rId3" cstate="print"/>
            <a:stretch>
              <a:fillRect/>
            </a:stretch>
          </a:blipFill>
        </p:spPr>
        <p:txBody>
          <a:bodyPr wrap="square" lIns="0" tIns="0" rIns="0" bIns="0" rtlCol="0"/>
          <a:lstStyle/>
          <a:p>
            <a:endParaRPr sz="1350"/>
          </a:p>
        </p:txBody>
      </p:sp>
      <p:sp>
        <p:nvSpPr>
          <p:cNvPr id="11" name="Rectangle 10"/>
          <p:cNvSpPr/>
          <p:nvPr/>
        </p:nvSpPr>
        <p:spPr>
          <a:xfrm>
            <a:off x="551384" y="1125531"/>
            <a:ext cx="2622641" cy="584775"/>
          </a:xfrm>
          <a:prstGeom prst="rect">
            <a:avLst/>
          </a:prstGeom>
        </p:spPr>
        <p:txBody>
          <a:bodyPr wrap="none">
            <a:spAutoFit/>
          </a:bodyPr>
          <a:lstStyle/>
          <a:p>
            <a:r>
              <a:rPr lang="fr-FR" sz="3200" dirty="0">
                <a:latin typeface="Arial" panose="020B0604020202020204" pitchFamily="34" charset="0"/>
                <a:cs typeface="Arial" panose="020B0604020202020204" pitchFamily="34" charset="0"/>
              </a:rPr>
              <a:t>Stage 2 Audit</a:t>
            </a:r>
          </a:p>
        </p:txBody>
      </p:sp>
      <p:sp>
        <p:nvSpPr>
          <p:cNvPr id="12" name="Rectangle 11"/>
          <p:cNvSpPr/>
          <p:nvPr/>
        </p:nvSpPr>
        <p:spPr>
          <a:xfrm>
            <a:off x="4583832" y="1918776"/>
            <a:ext cx="5616624" cy="3539430"/>
          </a:xfrm>
          <a:prstGeom prst="rect">
            <a:avLst/>
          </a:prstGeom>
        </p:spPr>
        <p:txBody>
          <a:bodyPr wrap="square">
            <a:spAutoFit/>
          </a:bodyPr>
          <a:lstStyle/>
          <a:p>
            <a:r>
              <a:rPr lang="fr-FR" sz="2400" b="1" dirty="0">
                <a:solidFill>
                  <a:schemeClr val="accent2"/>
                </a:solidFill>
                <a:latin typeface="Arial" panose="020B0604020202020204" pitchFamily="34" charset="0"/>
                <a:cs typeface="Arial" panose="020B0604020202020204" pitchFamily="34" charset="0"/>
              </a:rPr>
              <a:t>Plan d’audit</a:t>
            </a:r>
            <a:endParaRPr lang="fr-FR" sz="2800" b="1" dirty="0">
              <a:solidFill>
                <a:schemeClr val="accent2"/>
              </a:solidFill>
              <a:latin typeface="Arial" panose="020B0604020202020204" pitchFamily="34" charset="0"/>
              <a:cs typeface="Arial" panose="020B0604020202020204" pitchFamily="34" charset="0"/>
            </a:endParaRPr>
          </a:p>
          <a:p>
            <a:endParaRPr lang="fr-FR" sz="2000" b="1" dirty="0">
              <a:solidFill>
                <a:schemeClr val="accent2"/>
              </a:solidFill>
              <a:latin typeface="Arial" panose="020B0604020202020204" pitchFamily="34" charset="0"/>
              <a:cs typeface="Arial" panose="020B0604020202020204" pitchFamily="34" charset="0"/>
            </a:endParaRPr>
          </a:p>
          <a:p>
            <a:pPr marL="457200" indent="-457200">
              <a:buFont typeface="+mj-lt"/>
              <a:buAutoNum type="arabicPeriod"/>
            </a:pPr>
            <a:r>
              <a:rPr lang="fr-FR" sz="2000" dirty="0">
                <a:latin typeface="Arial" panose="020B0604020202020204" pitchFamily="34" charset="0"/>
                <a:cs typeface="Arial" panose="020B0604020202020204" pitchFamily="34" charset="0"/>
              </a:rPr>
              <a:t>Audit complet de l'ensemble de la norme</a:t>
            </a:r>
          </a:p>
          <a:p>
            <a:pPr marL="457200" indent="-457200">
              <a:spcBef>
                <a:spcPts val="600"/>
              </a:spcBef>
              <a:buFont typeface="+mj-lt"/>
              <a:buAutoNum type="arabicPeriod"/>
            </a:pPr>
            <a:r>
              <a:rPr lang="fr-FR" sz="2000" dirty="0">
                <a:latin typeface="Arial" panose="020B0604020202020204" pitchFamily="34" charset="0"/>
                <a:cs typeface="Arial" panose="020B0604020202020204" pitchFamily="34" charset="0"/>
              </a:rPr>
              <a:t>S'assurer que vous travaillez en conformité avec la norme</a:t>
            </a:r>
          </a:p>
          <a:p>
            <a:pPr marL="457200" indent="-457200">
              <a:spcBef>
                <a:spcPts val="600"/>
              </a:spcBef>
              <a:buFont typeface="+mj-lt"/>
              <a:buAutoNum type="arabicPeriod"/>
            </a:pPr>
            <a:r>
              <a:rPr lang="fr-FR" sz="2000" dirty="0">
                <a:latin typeface="Arial" panose="020B0604020202020204" pitchFamily="34" charset="0"/>
                <a:cs typeface="Arial" panose="020B0604020202020204" pitchFamily="34" charset="0"/>
              </a:rPr>
              <a:t>S'assurer que vous vous conformez à la norme</a:t>
            </a:r>
          </a:p>
          <a:p>
            <a:pPr marL="457200" indent="-457200">
              <a:spcBef>
                <a:spcPts val="600"/>
              </a:spcBef>
              <a:buFont typeface="+mj-lt"/>
              <a:buAutoNum type="arabicPeriod"/>
            </a:pPr>
            <a:r>
              <a:rPr lang="fr-FR" sz="2000" dirty="0">
                <a:latin typeface="Arial" panose="020B0604020202020204" pitchFamily="34" charset="0"/>
                <a:cs typeface="Arial" panose="020B0604020202020204" pitchFamily="34" charset="0"/>
              </a:rPr>
              <a:t>S’assurer que toutes les constatations de l'étape 1 ont été traité</a:t>
            </a:r>
          </a:p>
          <a:p>
            <a:pPr marL="457200" indent="-457200">
              <a:spcBef>
                <a:spcPts val="600"/>
              </a:spcBef>
              <a:buFont typeface="+mj-lt"/>
              <a:buAutoNum type="arabicPeriod"/>
            </a:pPr>
            <a:r>
              <a:rPr lang="fr-FR" sz="2000" dirty="0">
                <a:latin typeface="Arial" panose="020B0604020202020204" pitchFamily="34" charset="0"/>
                <a:cs typeface="Arial" panose="020B0604020202020204" pitchFamily="34" charset="0"/>
              </a:rPr>
              <a:t>Constatation</a:t>
            </a:r>
          </a:p>
        </p:txBody>
      </p:sp>
      <p:sp>
        <p:nvSpPr>
          <p:cNvPr id="13" name="Rectangle 12"/>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2497949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5931" y="2065541"/>
            <a:ext cx="3820478" cy="3600986"/>
          </a:xfrm>
          <a:prstGeom prst="rect">
            <a:avLst/>
          </a:prstGeom>
        </p:spPr>
        <p:txBody>
          <a:bodyPr vert="horz" wrap="square" lIns="0" tIns="0" rIns="0" bIns="0" rtlCol="0">
            <a:spAutoFit/>
          </a:bodyPr>
          <a:lstStyle/>
          <a:p>
            <a:pPr marL="9525"/>
            <a:r>
              <a:rPr lang="fr-FR" spc="233" dirty="0">
                <a:solidFill>
                  <a:srgbClr val="F15B2A"/>
                </a:solidFill>
                <a:latin typeface="Arial" panose="020B0604020202020204" pitchFamily="34" charset="0"/>
                <a:cs typeface="Arial" panose="020B0604020202020204" pitchFamily="34" charset="0"/>
              </a:rPr>
              <a:t>Stage 1 Audit</a:t>
            </a:r>
          </a:p>
          <a:p>
            <a:pPr marL="9525"/>
            <a:r>
              <a:rPr lang="fr-FR" spc="233" dirty="0">
                <a:latin typeface="Arial" panose="020B0604020202020204" pitchFamily="34" charset="0"/>
                <a:cs typeface="Arial" panose="020B0604020202020204" pitchFamily="34" charset="0"/>
              </a:rPr>
              <a:t>- Normalement 1 jour</a:t>
            </a:r>
          </a:p>
          <a:p>
            <a:pPr marL="9525"/>
            <a:endParaRPr lang="fr-FR" spc="233" dirty="0">
              <a:solidFill>
                <a:srgbClr val="F15B2A"/>
              </a:solidFill>
              <a:latin typeface="Arial" panose="020B0604020202020204" pitchFamily="34" charset="0"/>
              <a:cs typeface="Arial" panose="020B0604020202020204" pitchFamily="34" charset="0"/>
            </a:endParaRPr>
          </a:p>
          <a:p>
            <a:pPr marL="9525"/>
            <a:endParaRPr lang="fr-FR" spc="233" dirty="0">
              <a:solidFill>
                <a:srgbClr val="F15B2A"/>
              </a:solidFill>
              <a:latin typeface="Arial" panose="020B0604020202020204" pitchFamily="34" charset="0"/>
              <a:cs typeface="Arial" panose="020B0604020202020204" pitchFamily="34" charset="0"/>
            </a:endParaRPr>
          </a:p>
          <a:p>
            <a:pPr marL="9525"/>
            <a:r>
              <a:rPr lang="fr-FR" spc="233" dirty="0">
                <a:solidFill>
                  <a:srgbClr val="F15B2A"/>
                </a:solidFill>
                <a:latin typeface="Arial" panose="020B0604020202020204" pitchFamily="34" charset="0"/>
                <a:cs typeface="Arial" panose="020B0604020202020204" pitchFamily="34" charset="0"/>
              </a:rPr>
              <a:t>Stage 2 Audit</a:t>
            </a:r>
          </a:p>
          <a:p>
            <a:pPr marL="9525"/>
            <a:r>
              <a:rPr lang="fr-FR" spc="233" dirty="0">
                <a:latin typeface="Arial" panose="020B0604020202020204" pitchFamily="34" charset="0"/>
                <a:cs typeface="Arial" panose="020B0604020202020204" pitchFamily="34" charset="0"/>
              </a:rPr>
              <a:t>- Normalement 2 jours</a:t>
            </a:r>
          </a:p>
          <a:p>
            <a:pPr marL="9525"/>
            <a:endParaRPr lang="fr-FR" spc="233" dirty="0">
              <a:solidFill>
                <a:srgbClr val="F15B2A"/>
              </a:solidFill>
              <a:latin typeface="Arial" panose="020B0604020202020204" pitchFamily="34" charset="0"/>
              <a:cs typeface="Arial" panose="020B0604020202020204" pitchFamily="34" charset="0"/>
            </a:endParaRPr>
          </a:p>
          <a:p>
            <a:pPr marL="9525"/>
            <a:endParaRPr lang="fr-FR" spc="233" dirty="0">
              <a:solidFill>
                <a:srgbClr val="F15B2A"/>
              </a:solidFill>
              <a:latin typeface="Arial" panose="020B0604020202020204" pitchFamily="34" charset="0"/>
              <a:cs typeface="Arial" panose="020B0604020202020204" pitchFamily="34" charset="0"/>
            </a:endParaRPr>
          </a:p>
          <a:p>
            <a:pPr marL="9525"/>
            <a:r>
              <a:rPr lang="fr-FR" spc="233" dirty="0">
                <a:solidFill>
                  <a:srgbClr val="F15B2A"/>
                </a:solidFill>
                <a:latin typeface="Arial" panose="020B0604020202020204" pitchFamily="34" charset="0"/>
                <a:cs typeface="Arial" panose="020B0604020202020204" pitchFamily="34" charset="0"/>
              </a:rPr>
              <a:t>Processus complet de bout en bout</a:t>
            </a:r>
          </a:p>
          <a:p>
            <a:pPr marL="9525"/>
            <a:r>
              <a:rPr lang="fr-FR" spc="233" dirty="0">
                <a:latin typeface="Arial" panose="020B0604020202020204" pitchFamily="34" charset="0"/>
                <a:cs typeface="Arial" panose="020B0604020202020204" pitchFamily="34" charset="0"/>
              </a:rPr>
              <a:t>- 12-18 mois</a:t>
            </a:r>
          </a:p>
          <a:p>
            <a:pPr marL="9525"/>
            <a:r>
              <a:rPr lang="fr-FR" spc="233" dirty="0">
                <a:latin typeface="Arial" panose="020B0604020202020204" pitchFamily="34" charset="0"/>
                <a:cs typeface="Arial" panose="020B0604020202020204" pitchFamily="34" charset="0"/>
              </a:rPr>
              <a:t>(en supposant qu'il n'y a pas d'expérience ISO)</a:t>
            </a:r>
            <a:endParaRPr dirty="0">
              <a:latin typeface="Arial" panose="020B0604020202020204" pitchFamily="34" charset="0"/>
              <a:cs typeface="Arial" panose="020B0604020202020204" pitchFamily="34" charset="0"/>
            </a:endParaRPr>
          </a:p>
        </p:txBody>
      </p:sp>
      <p:sp>
        <p:nvSpPr>
          <p:cNvPr id="4" name="object 4"/>
          <p:cNvSpPr/>
          <p:nvPr/>
        </p:nvSpPr>
        <p:spPr>
          <a:xfrm>
            <a:off x="2161794" y="2334006"/>
            <a:ext cx="2033396" cy="2033396"/>
          </a:xfrm>
          <a:prstGeom prst="rect">
            <a:avLst/>
          </a:prstGeom>
          <a:blipFill>
            <a:blip r:embed="rId3" cstate="print"/>
            <a:stretch>
              <a:fillRect/>
            </a:stretch>
          </a:blipFill>
        </p:spPr>
        <p:txBody>
          <a:bodyPr wrap="square" lIns="0" tIns="0" rIns="0" bIns="0" rtlCol="0"/>
          <a:lstStyle/>
          <a:p>
            <a:endParaRPr sz="1350"/>
          </a:p>
        </p:txBody>
      </p:sp>
      <p:sp>
        <p:nvSpPr>
          <p:cNvPr id="6" name="Rectangle 5"/>
          <p:cNvSpPr/>
          <p:nvPr/>
        </p:nvSpPr>
        <p:spPr>
          <a:xfrm>
            <a:off x="399132" y="1000583"/>
            <a:ext cx="3525324" cy="584775"/>
          </a:xfrm>
          <a:prstGeom prst="rect">
            <a:avLst/>
          </a:prstGeom>
        </p:spPr>
        <p:txBody>
          <a:bodyPr wrap="none">
            <a:spAutoFit/>
          </a:bodyPr>
          <a:lstStyle/>
          <a:p>
            <a:r>
              <a:rPr lang="fr-FR" sz="3200" dirty="0">
                <a:latin typeface="Arial" panose="020B0604020202020204" pitchFamily="34" charset="0"/>
                <a:cs typeface="Arial" panose="020B0604020202020204" pitchFamily="34" charset="0"/>
              </a:rPr>
              <a:t>Exemples</a:t>
            </a:r>
            <a:r>
              <a:rPr lang="fr-FR" sz="2800" dirty="0">
                <a:latin typeface="Arial" panose="020B0604020202020204" pitchFamily="34" charset="0"/>
                <a:cs typeface="Arial" panose="020B0604020202020204" pitchFamily="34" charset="0"/>
              </a:rPr>
              <a:t> de délais</a:t>
            </a: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90050253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2" y="0"/>
            <a:ext cx="3477101" cy="6858000"/>
          </a:xfrm>
          <a:custGeom>
            <a:avLst/>
            <a:gdLst/>
            <a:ahLst/>
            <a:cxnLst/>
            <a:rect l="l" t="t" r="r" b="b"/>
            <a:pathLst>
              <a:path w="4636135" h="6858000">
                <a:moveTo>
                  <a:pt x="0" y="6858000"/>
                </a:moveTo>
                <a:lnTo>
                  <a:pt x="4636008" y="6858000"/>
                </a:lnTo>
                <a:lnTo>
                  <a:pt x="4636008" y="0"/>
                </a:lnTo>
                <a:lnTo>
                  <a:pt x="0" y="0"/>
                </a:lnTo>
                <a:lnTo>
                  <a:pt x="0" y="685800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r>
              <a:rPr lang="fr-FR" sz="3200" b="1" dirty="0">
                <a:solidFill>
                  <a:schemeClr val="bg1"/>
                </a:solidFill>
                <a:latin typeface="Arial" panose="020B0604020202020204" pitchFamily="34" charset="0"/>
                <a:cs typeface="Arial" panose="020B0604020202020204" pitchFamily="34" charset="0"/>
              </a:rPr>
              <a:t>Résumé</a:t>
            </a:r>
          </a:p>
        </p:txBody>
      </p:sp>
      <p:sp>
        <p:nvSpPr>
          <p:cNvPr id="5" name="object 5"/>
          <p:cNvSpPr txBox="1"/>
          <p:nvPr/>
        </p:nvSpPr>
        <p:spPr>
          <a:xfrm>
            <a:off x="5231904" y="1556793"/>
            <a:ext cx="5007088" cy="1692771"/>
          </a:xfrm>
          <a:prstGeom prst="rect">
            <a:avLst/>
          </a:prstGeom>
        </p:spPr>
        <p:txBody>
          <a:bodyPr vert="horz" wrap="square" lIns="0" tIns="0" rIns="0" bIns="0" rtlCol="0">
            <a:spAutoFit/>
          </a:bodyPr>
          <a:lstStyle/>
          <a:p>
            <a:pPr marL="9525">
              <a:spcBef>
                <a:spcPts val="600"/>
              </a:spcBef>
            </a:pPr>
            <a:r>
              <a:rPr lang="fr-FR" b="1" spc="307" dirty="0">
                <a:solidFill>
                  <a:srgbClr val="F05A28"/>
                </a:solidFill>
                <a:latin typeface="Arial" panose="020B0604020202020204" pitchFamily="34" charset="0"/>
                <a:cs typeface="Arial" panose="020B0604020202020204" pitchFamily="34" charset="0"/>
              </a:rPr>
              <a:t>Audit </a:t>
            </a:r>
          </a:p>
          <a:p>
            <a:pPr marL="9525">
              <a:spcBef>
                <a:spcPts val="600"/>
              </a:spcBef>
            </a:pPr>
            <a:r>
              <a:rPr lang="fr-FR" b="1" spc="307" dirty="0">
                <a:solidFill>
                  <a:srgbClr val="F05A28"/>
                </a:solidFill>
                <a:latin typeface="Arial" panose="020B0604020202020204" pitchFamily="34" charset="0"/>
                <a:cs typeface="Arial" panose="020B0604020202020204" pitchFamily="34" charset="0"/>
              </a:rPr>
              <a:t>Cycle de vie</a:t>
            </a:r>
          </a:p>
          <a:p>
            <a:pPr marL="9525">
              <a:spcBef>
                <a:spcPts val="600"/>
              </a:spcBef>
            </a:pPr>
            <a:endParaRPr lang="fr-FR" b="1" spc="307" dirty="0">
              <a:solidFill>
                <a:srgbClr val="F05A28"/>
              </a:solidFill>
              <a:latin typeface="Arial" panose="020B0604020202020204" pitchFamily="34" charset="0"/>
              <a:cs typeface="Arial" panose="020B0604020202020204" pitchFamily="34" charset="0"/>
            </a:endParaRPr>
          </a:p>
          <a:p>
            <a:pPr marL="9525">
              <a:spcBef>
                <a:spcPts val="600"/>
              </a:spcBef>
            </a:pPr>
            <a:r>
              <a:rPr lang="fr-FR" b="1" spc="307" dirty="0">
                <a:solidFill>
                  <a:srgbClr val="F05A28"/>
                </a:solidFill>
                <a:latin typeface="Arial" panose="020B0604020202020204" pitchFamily="34" charset="0"/>
                <a:cs typeface="Arial" panose="020B0604020202020204" pitchFamily="34" charset="0"/>
              </a:rPr>
              <a:t>Suivant</a:t>
            </a:r>
          </a:p>
          <a:p>
            <a:pPr marL="9525">
              <a:spcBef>
                <a:spcPts val="600"/>
              </a:spcBef>
            </a:pPr>
            <a:r>
              <a:rPr lang="fr-FR" spc="307" dirty="0">
                <a:solidFill>
                  <a:srgbClr val="F05A28"/>
                </a:solidFill>
                <a:latin typeface="Arial" panose="020B0604020202020204" pitchFamily="34" charset="0"/>
                <a:cs typeface="Arial" panose="020B0604020202020204" pitchFamily="34" charset="0"/>
              </a:rPr>
              <a:t>- Garder votre certification</a:t>
            </a:r>
          </a:p>
        </p:txBody>
      </p:sp>
    </p:spTree>
    <p:extLst>
      <p:ext uri="{BB962C8B-B14F-4D97-AF65-F5344CB8AC3E}">
        <p14:creationId xmlns:p14="http://schemas.microsoft.com/office/powerpoint/2010/main" val="1032030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2276872"/>
            <a:ext cx="9144000" cy="2376264"/>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FFC000"/>
          </a:solidFill>
          <a:ln>
            <a:solidFill>
              <a:schemeClr val="accent4"/>
            </a:solidFill>
          </a:ln>
        </p:spPr>
        <p:txBody>
          <a:bodyPr wrap="square" lIns="0" tIns="0" rIns="0" bIns="0" rtlCol="0"/>
          <a:lstStyle/>
          <a:p>
            <a:endParaRPr sz="1350"/>
          </a:p>
        </p:txBody>
      </p:sp>
      <p:sp>
        <p:nvSpPr>
          <p:cNvPr id="4" name="object 4"/>
          <p:cNvSpPr txBox="1"/>
          <p:nvPr/>
        </p:nvSpPr>
        <p:spPr>
          <a:xfrm>
            <a:off x="3026485" y="2704322"/>
            <a:ext cx="5725954" cy="1423467"/>
          </a:xfrm>
          <a:prstGeom prst="rect">
            <a:avLst/>
          </a:prstGeom>
        </p:spPr>
        <p:txBody>
          <a:bodyPr vert="horz" wrap="square" lIns="0" tIns="0" rIns="0" bIns="0" rtlCol="0">
            <a:spAutoFit/>
          </a:bodyPr>
          <a:lstStyle/>
          <a:p>
            <a:pPr marL="9525" marR="3810" algn="ctr">
              <a:lnSpc>
                <a:spcPts val="3675"/>
              </a:lnSpc>
            </a:pPr>
            <a:r>
              <a:rPr sz="3600" spc="-15" dirty="0">
                <a:solidFill>
                  <a:srgbClr val="FFFFFF"/>
                </a:solidFill>
                <a:latin typeface="Tahoma"/>
                <a:cs typeface="Tahoma"/>
              </a:rPr>
              <a:t>‘</a:t>
            </a:r>
            <a:r>
              <a:rPr sz="3600" spc="195" dirty="0">
                <a:solidFill>
                  <a:srgbClr val="FFFFFF"/>
                </a:solidFill>
                <a:latin typeface="Tahoma"/>
                <a:cs typeface="Tahoma"/>
              </a:rPr>
              <a:t>S</a:t>
            </a:r>
            <a:r>
              <a:rPr sz="3600" spc="94" dirty="0">
                <a:solidFill>
                  <a:srgbClr val="FFFFFF"/>
                </a:solidFill>
                <a:latin typeface="Tahoma"/>
                <a:cs typeface="Tahoma"/>
              </a:rPr>
              <a:t>u</a:t>
            </a:r>
            <a:r>
              <a:rPr sz="3600" spc="60" dirty="0">
                <a:solidFill>
                  <a:srgbClr val="FFFFFF"/>
                </a:solidFill>
                <a:latin typeface="Tahoma"/>
                <a:cs typeface="Tahoma"/>
              </a:rPr>
              <a:t>r</a:t>
            </a:r>
            <a:r>
              <a:rPr sz="3600" spc="98" dirty="0">
                <a:solidFill>
                  <a:srgbClr val="FFFFFF"/>
                </a:solidFill>
                <a:latin typeface="Tahoma"/>
                <a:cs typeface="Tahoma"/>
              </a:rPr>
              <a:t>v</a:t>
            </a:r>
            <a:r>
              <a:rPr sz="3600" spc="127" dirty="0">
                <a:solidFill>
                  <a:srgbClr val="FFFFFF"/>
                </a:solidFill>
                <a:latin typeface="Tahoma"/>
                <a:cs typeface="Tahoma"/>
              </a:rPr>
              <a:t>e</a:t>
            </a:r>
            <a:r>
              <a:rPr sz="3600" spc="-26" dirty="0">
                <a:solidFill>
                  <a:srgbClr val="FFFFFF"/>
                </a:solidFill>
                <a:latin typeface="Tahoma"/>
                <a:cs typeface="Tahoma"/>
              </a:rPr>
              <a:t>i</a:t>
            </a:r>
            <a:r>
              <a:rPr sz="3600" spc="-15" dirty="0">
                <a:solidFill>
                  <a:srgbClr val="FFFFFF"/>
                </a:solidFill>
                <a:latin typeface="Tahoma"/>
                <a:cs typeface="Tahoma"/>
              </a:rPr>
              <a:t>ll</a:t>
            </a:r>
            <a:r>
              <a:rPr sz="3600" spc="79" dirty="0">
                <a:solidFill>
                  <a:srgbClr val="FFFFFF"/>
                </a:solidFill>
                <a:latin typeface="Tahoma"/>
                <a:cs typeface="Tahoma"/>
              </a:rPr>
              <a:t>a</a:t>
            </a:r>
            <a:r>
              <a:rPr sz="3600" spc="86" dirty="0">
                <a:solidFill>
                  <a:srgbClr val="FFFFFF"/>
                </a:solidFill>
                <a:latin typeface="Tahoma"/>
                <a:cs typeface="Tahoma"/>
              </a:rPr>
              <a:t>n</a:t>
            </a:r>
            <a:r>
              <a:rPr sz="3600" spc="240" dirty="0">
                <a:solidFill>
                  <a:srgbClr val="FFFFFF"/>
                </a:solidFill>
                <a:latin typeface="Tahoma"/>
                <a:cs typeface="Tahoma"/>
              </a:rPr>
              <a:t>c</a:t>
            </a:r>
            <a:r>
              <a:rPr sz="3600" spc="206" dirty="0">
                <a:solidFill>
                  <a:srgbClr val="FFFFFF"/>
                </a:solidFill>
                <a:latin typeface="Tahoma"/>
                <a:cs typeface="Tahoma"/>
              </a:rPr>
              <a:t>e</a:t>
            </a:r>
            <a:r>
              <a:rPr sz="3600" spc="-251" dirty="0">
                <a:solidFill>
                  <a:srgbClr val="FFFFFF"/>
                </a:solidFill>
                <a:latin typeface="Tahoma"/>
                <a:cs typeface="Tahoma"/>
              </a:rPr>
              <a:t> </a:t>
            </a:r>
            <a:r>
              <a:rPr sz="3600" spc="90" dirty="0">
                <a:solidFill>
                  <a:srgbClr val="FFFFFF"/>
                </a:solidFill>
                <a:latin typeface="Tahoma"/>
                <a:cs typeface="Tahoma"/>
              </a:rPr>
              <a:t>a</a:t>
            </a:r>
            <a:r>
              <a:rPr sz="3600" spc="94" dirty="0">
                <a:solidFill>
                  <a:srgbClr val="FFFFFF"/>
                </a:solidFill>
                <a:latin typeface="Tahoma"/>
                <a:cs typeface="Tahoma"/>
              </a:rPr>
              <a:t>u</a:t>
            </a:r>
            <a:r>
              <a:rPr sz="3600" spc="293" dirty="0">
                <a:solidFill>
                  <a:srgbClr val="FFFFFF"/>
                </a:solidFill>
                <a:latin typeface="Tahoma"/>
                <a:cs typeface="Tahoma"/>
              </a:rPr>
              <a:t>d</a:t>
            </a:r>
            <a:r>
              <a:rPr sz="3600" spc="-15" dirty="0">
                <a:solidFill>
                  <a:srgbClr val="FFFFFF"/>
                </a:solidFill>
                <a:latin typeface="Tahoma"/>
                <a:cs typeface="Tahoma"/>
              </a:rPr>
              <a:t>i</a:t>
            </a:r>
            <a:r>
              <a:rPr sz="3600" spc="143" dirty="0">
                <a:solidFill>
                  <a:srgbClr val="FFFFFF"/>
                </a:solidFill>
                <a:latin typeface="Tahoma"/>
                <a:cs typeface="Tahoma"/>
              </a:rPr>
              <a:t>t</a:t>
            </a:r>
            <a:r>
              <a:rPr sz="3600" spc="176" dirty="0">
                <a:solidFill>
                  <a:srgbClr val="FFFFFF"/>
                </a:solidFill>
                <a:latin typeface="Tahoma"/>
                <a:cs typeface="Tahoma"/>
              </a:rPr>
              <a:t>s</a:t>
            </a:r>
            <a:r>
              <a:rPr sz="3600" spc="-236" dirty="0">
                <a:solidFill>
                  <a:srgbClr val="FFFFFF"/>
                </a:solidFill>
                <a:latin typeface="Tahoma"/>
                <a:cs typeface="Tahoma"/>
              </a:rPr>
              <a:t> </a:t>
            </a:r>
            <a:r>
              <a:rPr sz="3600" spc="90" dirty="0">
                <a:solidFill>
                  <a:srgbClr val="FFFFFF"/>
                </a:solidFill>
                <a:latin typeface="Tahoma"/>
                <a:cs typeface="Tahoma"/>
              </a:rPr>
              <a:t>a</a:t>
            </a:r>
            <a:r>
              <a:rPr sz="3600" spc="-30" dirty="0">
                <a:solidFill>
                  <a:srgbClr val="FFFFFF"/>
                </a:solidFill>
                <a:latin typeface="Tahoma"/>
                <a:cs typeface="Tahoma"/>
              </a:rPr>
              <a:t>r</a:t>
            </a:r>
            <a:r>
              <a:rPr sz="3600" spc="206" dirty="0">
                <a:solidFill>
                  <a:srgbClr val="FFFFFF"/>
                </a:solidFill>
                <a:latin typeface="Tahoma"/>
                <a:cs typeface="Tahoma"/>
              </a:rPr>
              <a:t>e</a:t>
            </a:r>
            <a:r>
              <a:rPr sz="3600" spc="-233" dirty="0">
                <a:solidFill>
                  <a:srgbClr val="FFFFFF"/>
                </a:solidFill>
                <a:latin typeface="Tahoma"/>
                <a:cs typeface="Tahoma"/>
              </a:rPr>
              <a:t> </a:t>
            </a:r>
            <a:r>
              <a:rPr sz="3600" spc="143" dirty="0">
                <a:solidFill>
                  <a:srgbClr val="FFFFFF"/>
                </a:solidFill>
                <a:latin typeface="Tahoma"/>
                <a:cs typeface="Tahoma"/>
              </a:rPr>
              <a:t>t</a:t>
            </a:r>
            <a:r>
              <a:rPr sz="3600" spc="94" dirty="0">
                <a:solidFill>
                  <a:srgbClr val="FFFFFF"/>
                </a:solidFill>
                <a:latin typeface="Tahoma"/>
                <a:cs typeface="Tahoma"/>
              </a:rPr>
              <a:t>h</a:t>
            </a:r>
            <a:r>
              <a:rPr sz="3600" spc="206" dirty="0">
                <a:solidFill>
                  <a:srgbClr val="FFFFFF"/>
                </a:solidFill>
                <a:latin typeface="Tahoma"/>
                <a:cs typeface="Tahoma"/>
              </a:rPr>
              <a:t>e</a:t>
            </a:r>
            <a:r>
              <a:rPr sz="3600" spc="124" dirty="0">
                <a:solidFill>
                  <a:srgbClr val="FFFFFF"/>
                </a:solidFill>
                <a:latin typeface="Tahoma"/>
                <a:cs typeface="Tahoma"/>
              </a:rPr>
              <a:t> </a:t>
            </a:r>
            <a:r>
              <a:rPr sz="3600" spc="86" dirty="0">
                <a:solidFill>
                  <a:srgbClr val="FFFFFF"/>
                </a:solidFill>
                <a:latin typeface="Tahoma"/>
                <a:cs typeface="Tahoma"/>
              </a:rPr>
              <a:t>a</a:t>
            </a:r>
            <a:r>
              <a:rPr sz="3600" spc="94" dirty="0">
                <a:solidFill>
                  <a:srgbClr val="FFFFFF"/>
                </a:solidFill>
                <a:latin typeface="Tahoma"/>
                <a:cs typeface="Tahoma"/>
              </a:rPr>
              <a:t>u</a:t>
            </a:r>
            <a:r>
              <a:rPr sz="3600" spc="293" dirty="0">
                <a:solidFill>
                  <a:srgbClr val="FFFFFF"/>
                </a:solidFill>
                <a:latin typeface="Tahoma"/>
                <a:cs typeface="Tahoma"/>
              </a:rPr>
              <a:t>d</a:t>
            </a:r>
            <a:r>
              <a:rPr sz="3600" spc="68" dirty="0">
                <a:solidFill>
                  <a:srgbClr val="FFFFFF"/>
                </a:solidFill>
                <a:latin typeface="Tahoma"/>
                <a:cs typeface="Tahoma"/>
              </a:rPr>
              <a:t>it</a:t>
            </a:r>
            <a:r>
              <a:rPr sz="3600" spc="176" dirty="0">
                <a:solidFill>
                  <a:srgbClr val="FFFFFF"/>
                </a:solidFill>
                <a:latin typeface="Tahoma"/>
                <a:cs typeface="Tahoma"/>
              </a:rPr>
              <a:t>s</a:t>
            </a:r>
            <a:r>
              <a:rPr sz="3600" spc="-244" dirty="0">
                <a:solidFill>
                  <a:srgbClr val="FFFFFF"/>
                </a:solidFill>
                <a:latin typeface="Tahoma"/>
                <a:cs typeface="Tahoma"/>
              </a:rPr>
              <a:t> </a:t>
            </a:r>
            <a:r>
              <a:rPr sz="3600" spc="143" dirty="0">
                <a:solidFill>
                  <a:srgbClr val="FFFFFF"/>
                </a:solidFill>
                <a:latin typeface="Tahoma"/>
                <a:cs typeface="Tahoma"/>
              </a:rPr>
              <a:t>t</a:t>
            </a:r>
            <a:r>
              <a:rPr sz="3600" spc="94" dirty="0">
                <a:solidFill>
                  <a:srgbClr val="FFFFFF"/>
                </a:solidFill>
                <a:latin typeface="Tahoma"/>
                <a:cs typeface="Tahoma"/>
              </a:rPr>
              <a:t>h</a:t>
            </a:r>
            <a:r>
              <a:rPr sz="3600" spc="71" dirty="0">
                <a:solidFill>
                  <a:srgbClr val="FFFFFF"/>
                </a:solidFill>
                <a:latin typeface="Tahoma"/>
                <a:cs typeface="Tahoma"/>
              </a:rPr>
              <a:t>a</a:t>
            </a:r>
            <a:r>
              <a:rPr sz="3600" spc="225" dirty="0">
                <a:solidFill>
                  <a:srgbClr val="FFFFFF"/>
                </a:solidFill>
                <a:latin typeface="Tahoma"/>
                <a:cs typeface="Tahoma"/>
              </a:rPr>
              <a:t>t</a:t>
            </a:r>
            <a:r>
              <a:rPr sz="3600" spc="-229" dirty="0">
                <a:solidFill>
                  <a:srgbClr val="FFFFFF"/>
                </a:solidFill>
                <a:latin typeface="Tahoma"/>
                <a:cs typeface="Tahoma"/>
              </a:rPr>
              <a:t> </a:t>
            </a:r>
            <a:r>
              <a:rPr sz="3600" spc="248" dirty="0">
                <a:solidFill>
                  <a:srgbClr val="FFFFFF"/>
                </a:solidFill>
                <a:latin typeface="Tahoma"/>
                <a:cs typeface="Tahoma"/>
              </a:rPr>
              <a:t>o</a:t>
            </a:r>
            <a:r>
              <a:rPr sz="3600" spc="240" dirty="0">
                <a:solidFill>
                  <a:srgbClr val="FFFFFF"/>
                </a:solidFill>
                <a:latin typeface="Tahoma"/>
                <a:cs typeface="Tahoma"/>
              </a:rPr>
              <a:t>c</a:t>
            </a:r>
            <a:r>
              <a:rPr sz="3600" spc="293" dirty="0">
                <a:solidFill>
                  <a:srgbClr val="FFFFFF"/>
                </a:solidFill>
                <a:latin typeface="Tahoma"/>
                <a:cs typeface="Tahoma"/>
              </a:rPr>
              <a:t>c</a:t>
            </a:r>
            <a:r>
              <a:rPr sz="3600" spc="94" dirty="0">
                <a:solidFill>
                  <a:srgbClr val="FFFFFF"/>
                </a:solidFill>
                <a:latin typeface="Tahoma"/>
                <a:cs typeface="Tahoma"/>
              </a:rPr>
              <a:t>u</a:t>
            </a:r>
            <a:r>
              <a:rPr sz="3600" spc="143" dirty="0">
                <a:solidFill>
                  <a:srgbClr val="FFFFFF"/>
                </a:solidFill>
                <a:latin typeface="Tahoma"/>
                <a:cs typeface="Tahoma"/>
              </a:rPr>
              <a:t>r</a:t>
            </a:r>
            <a:r>
              <a:rPr sz="3600" spc="-221" dirty="0">
                <a:solidFill>
                  <a:srgbClr val="FFFFFF"/>
                </a:solidFill>
                <a:latin typeface="Tahoma"/>
                <a:cs typeface="Tahoma"/>
              </a:rPr>
              <a:t> </a:t>
            </a:r>
            <a:r>
              <a:rPr sz="3600" spc="293" dirty="0">
                <a:solidFill>
                  <a:srgbClr val="FFFFFF"/>
                </a:solidFill>
                <a:latin typeface="Tahoma"/>
                <a:cs typeface="Tahoma"/>
              </a:rPr>
              <a:t>b</a:t>
            </a:r>
            <a:r>
              <a:rPr sz="3600" spc="131" dirty="0">
                <a:solidFill>
                  <a:srgbClr val="FFFFFF"/>
                </a:solidFill>
                <a:latin typeface="Tahoma"/>
                <a:cs typeface="Tahoma"/>
              </a:rPr>
              <a:t>et</a:t>
            </a:r>
            <a:r>
              <a:rPr sz="3600" spc="248" dirty="0">
                <a:solidFill>
                  <a:srgbClr val="FFFFFF"/>
                </a:solidFill>
                <a:latin typeface="Tahoma"/>
                <a:cs typeface="Tahoma"/>
              </a:rPr>
              <a:t>w</a:t>
            </a:r>
            <a:r>
              <a:rPr sz="3600" spc="127" dirty="0">
                <a:solidFill>
                  <a:srgbClr val="FFFFFF"/>
                </a:solidFill>
                <a:latin typeface="Tahoma"/>
                <a:cs typeface="Tahoma"/>
              </a:rPr>
              <a:t>e</a:t>
            </a:r>
            <a:r>
              <a:rPr sz="3600" spc="113" dirty="0">
                <a:solidFill>
                  <a:srgbClr val="FFFFFF"/>
                </a:solidFill>
                <a:latin typeface="Tahoma"/>
                <a:cs typeface="Tahoma"/>
              </a:rPr>
              <a:t>en</a:t>
            </a:r>
            <a:r>
              <a:rPr sz="3600" spc="30" dirty="0">
                <a:solidFill>
                  <a:srgbClr val="FFFFFF"/>
                </a:solidFill>
                <a:latin typeface="Tahoma"/>
                <a:cs typeface="Tahoma"/>
              </a:rPr>
              <a:t> </a:t>
            </a:r>
            <a:r>
              <a:rPr sz="3600" spc="240" dirty="0">
                <a:solidFill>
                  <a:srgbClr val="FFFFFF"/>
                </a:solidFill>
                <a:latin typeface="Tahoma"/>
                <a:cs typeface="Tahoma"/>
              </a:rPr>
              <a:t>c</a:t>
            </a:r>
            <a:r>
              <a:rPr sz="3600" spc="90" dirty="0">
                <a:solidFill>
                  <a:srgbClr val="FFFFFF"/>
                </a:solidFill>
                <a:latin typeface="Tahoma"/>
                <a:cs typeface="Tahoma"/>
              </a:rPr>
              <a:t>er</a:t>
            </a:r>
            <a:r>
              <a:rPr sz="3600" spc="143" dirty="0">
                <a:solidFill>
                  <a:srgbClr val="FFFFFF"/>
                </a:solidFill>
                <a:latin typeface="Tahoma"/>
                <a:cs typeface="Tahoma"/>
              </a:rPr>
              <a:t>t</a:t>
            </a:r>
            <a:r>
              <a:rPr sz="3600" spc="56" dirty="0">
                <a:solidFill>
                  <a:srgbClr val="FFFFFF"/>
                </a:solidFill>
                <a:latin typeface="Tahoma"/>
                <a:cs typeface="Tahoma"/>
              </a:rPr>
              <a:t>ifi</a:t>
            </a:r>
            <a:r>
              <a:rPr sz="3600" spc="161" dirty="0">
                <a:solidFill>
                  <a:srgbClr val="FFFFFF"/>
                </a:solidFill>
                <a:latin typeface="Tahoma"/>
                <a:cs typeface="Tahoma"/>
              </a:rPr>
              <a:t>c</a:t>
            </a:r>
            <a:r>
              <a:rPr sz="3600" spc="64" dirty="0">
                <a:solidFill>
                  <a:srgbClr val="FFFFFF"/>
                </a:solidFill>
                <a:latin typeface="Tahoma"/>
                <a:cs typeface="Tahoma"/>
              </a:rPr>
              <a:t>a</a:t>
            </a:r>
            <a:r>
              <a:rPr sz="3600" spc="143" dirty="0">
                <a:solidFill>
                  <a:srgbClr val="FFFFFF"/>
                </a:solidFill>
                <a:latin typeface="Tahoma"/>
                <a:cs typeface="Tahoma"/>
              </a:rPr>
              <a:t>t</a:t>
            </a:r>
            <a:r>
              <a:rPr sz="3600" spc="124" dirty="0">
                <a:solidFill>
                  <a:srgbClr val="FFFFFF"/>
                </a:solidFill>
                <a:latin typeface="Tahoma"/>
                <a:cs typeface="Tahoma"/>
              </a:rPr>
              <a:t>io</a:t>
            </a:r>
            <a:r>
              <a:rPr sz="3600" spc="180" dirty="0">
                <a:solidFill>
                  <a:srgbClr val="FFFFFF"/>
                </a:solidFill>
                <a:latin typeface="Tahoma"/>
                <a:cs typeface="Tahoma"/>
              </a:rPr>
              <a:t>n</a:t>
            </a:r>
            <a:r>
              <a:rPr sz="3600" spc="-248" dirty="0">
                <a:solidFill>
                  <a:srgbClr val="FFFFFF"/>
                </a:solidFill>
                <a:latin typeface="Tahoma"/>
                <a:cs typeface="Tahoma"/>
              </a:rPr>
              <a:t> </a:t>
            </a:r>
            <a:r>
              <a:rPr sz="3600" spc="86" dirty="0">
                <a:solidFill>
                  <a:srgbClr val="FFFFFF"/>
                </a:solidFill>
                <a:latin typeface="Tahoma"/>
                <a:cs typeface="Tahoma"/>
              </a:rPr>
              <a:t>a</a:t>
            </a:r>
            <a:r>
              <a:rPr sz="3600" spc="94" dirty="0">
                <a:solidFill>
                  <a:srgbClr val="FFFFFF"/>
                </a:solidFill>
                <a:latin typeface="Tahoma"/>
                <a:cs typeface="Tahoma"/>
              </a:rPr>
              <a:t>u</a:t>
            </a:r>
            <a:r>
              <a:rPr sz="3600" spc="127" dirty="0">
                <a:solidFill>
                  <a:srgbClr val="FFFFFF"/>
                </a:solidFill>
                <a:latin typeface="Tahoma"/>
                <a:cs typeface="Tahoma"/>
              </a:rPr>
              <a:t>dits</a:t>
            </a:r>
            <a:r>
              <a:rPr sz="3600" spc="-510" dirty="0">
                <a:solidFill>
                  <a:srgbClr val="FFFFFF"/>
                </a:solidFill>
                <a:latin typeface="Tahoma"/>
                <a:cs typeface="Tahoma"/>
              </a:rPr>
              <a:t>.</a:t>
            </a:r>
            <a:r>
              <a:rPr sz="3600" spc="68" dirty="0">
                <a:solidFill>
                  <a:srgbClr val="FFFFFF"/>
                </a:solidFill>
                <a:latin typeface="Tahoma"/>
                <a:cs typeface="Tahoma"/>
              </a:rPr>
              <a:t>’</a:t>
            </a:r>
            <a:endParaRPr sz="3600">
              <a:latin typeface="Tahoma"/>
              <a:cs typeface="Tahoma"/>
            </a:endParaRPr>
          </a:p>
        </p:txBody>
      </p:sp>
      <p:sp>
        <p:nvSpPr>
          <p:cNvPr id="6" name="ZoneTexte 5"/>
          <p:cNvSpPr txBox="1"/>
          <p:nvPr/>
        </p:nvSpPr>
        <p:spPr>
          <a:xfrm>
            <a:off x="479376" y="1208066"/>
            <a:ext cx="4897495" cy="584775"/>
          </a:xfrm>
          <a:prstGeom prst="rect">
            <a:avLst/>
          </a:prstGeom>
          <a:noFill/>
        </p:spPr>
        <p:txBody>
          <a:bodyPr wrap="none" rtlCol="0">
            <a:spAutoFit/>
          </a:bodyPr>
          <a:lstStyle/>
          <a:p>
            <a:r>
              <a:rPr lang="fr-FR" sz="3200" dirty="0">
                <a:latin typeface="Arial" panose="020B0604020202020204" pitchFamily="34" charset="0"/>
                <a:cs typeface="Arial" panose="020B0604020202020204" pitchFamily="34" charset="0"/>
              </a:rPr>
              <a:t>Garder votre certification !</a:t>
            </a: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4011517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Image 46"/>
          <p:cNvPicPr>
            <a:picLocks noChangeAspect="1"/>
          </p:cNvPicPr>
          <p:nvPr/>
        </p:nvPicPr>
        <p:blipFill>
          <a:blip r:embed="rId3"/>
          <a:stretch>
            <a:fillRect/>
          </a:stretch>
        </p:blipFill>
        <p:spPr>
          <a:xfrm>
            <a:off x="1271464" y="1792841"/>
            <a:ext cx="9216305" cy="4749700"/>
          </a:xfrm>
          <a:prstGeom prst="rect">
            <a:avLst/>
          </a:prstGeom>
        </p:spPr>
      </p:pic>
      <p:sp>
        <p:nvSpPr>
          <p:cNvPr id="48" name="Rectangle 4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
        <p:nvSpPr>
          <p:cNvPr id="49" name="ZoneTexte 48"/>
          <p:cNvSpPr txBox="1"/>
          <p:nvPr/>
        </p:nvSpPr>
        <p:spPr>
          <a:xfrm>
            <a:off x="479376" y="1208066"/>
            <a:ext cx="3966150" cy="584775"/>
          </a:xfrm>
          <a:prstGeom prst="rect">
            <a:avLst/>
          </a:prstGeom>
          <a:noFill/>
        </p:spPr>
        <p:txBody>
          <a:bodyPr wrap="none" rtlCol="0">
            <a:spAutoFit/>
          </a:bodyPr>
          <a:lstStyle/>
          <a:p>
            <a:r>
              <a:rPr lang="fr-FR" sz="3200" dirty="0">
                <a:latin typeface="Arial" panose="020B0604020202020204" pitchFamily="34" charset="0"/>
                <a:cs typeface="Arial" panose="020B0604020202020204" pitchFamily="34" charset="0"/>
              </a:rPr>
              <a:t>Audit de surveillance</a:t>
            </a:r>
          </a:p>
        </p:txBody>
      </p:sp>
    </p:spTree>
    <p:extLst>
      <p:ext uri="{BB962C8B-B14F-4D97-AF65-F5344CB8AC3E}">
        <p14:creationId xmlns:p14="http://schemas.microsoft.com/office/powerpoint/2010/main" val="851434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9376" y="1109864"/>
            <a:ext cx="7518607" cy="430887"/>
          </a:xfrm>
          <a:prstGeom prst="rect">
            <a:avLst/>
          </a:prstGeom>
        </p:spPr>
        <p:txBody>
          <a:bodyPr vert="horz" wrap="square" lIns="0" tIns="0" rIns="0" bIns="0" rtlCol="0">
            <a:spAutoFit/>
          </a:bodyPr>
          <a:lstStyle/>
          <a:p>
            <a:pPr marL="9525"/>
            <a:r>
              <a:rPr lang="fr-FR" sz="2800" spc="349" dirty="0">
                <a:solidFill>
                  <a:srgbClr val="3E3E3E"/>
                </a:solidFill>
                <a:latin typeface="Arial" panose="020B0604020202020204" pitchFamily="34" charset="0"/>
                <a:cs typeface="Arial" panose="020B0604020202020204" pitchFamily="34" charset="0"/>
              </a:rPr>
              <a:t>Fréquence des audits de surveillance</a:t>
            </a:r>
            <a:endParaRPr sz="2800" dirty="0">
              <a:latin typeface="Arial" panose="020B0604020202020204" pitchFamily="34" charset="0"/>
              <a:cs typeface="Arial" panose="020B0604020202020204" pitchFamily="34" charset="0"/>
            </a:endParaRPr>
          </a:p>
        </p:txBody>
      </p:sp>
      <p:sp>
        <p:nvSpPr>
          <p:cNvPr id="3" name="object 3"/>
          <p:cNvSpPr/>
          <p:nvPr/>
        </p:nvSpPr>
        <p:spPr>
          <a:xfrm>
            <a:off x="1889760" y="1813904"/>
            <a:ext cx="8015858" cy="4351400"/>
          </a:xfrm>
          <a:prstGeom prst="rect">
            <a:avLst/>
          </a:prstGeom>
          <a:blipFill>
            <a:blip r:embed="rId3" cstate="print"/>
            <a:stretch>
              <a:fillRect/>
            </a:stretch>
          </a:blipFill>
        </p:spPr>
        <p:txBody>
          <a:bodyPr wrap="square" lIns="0" tIns="0" rIns="0" bIns="0" rtlCol="0"/>
          <a:lstStyle/>
          <a:p>
            <a:endParaRPr sz="1350"/>
          </a:p>
        </p:txBody>
      </p:sp>
      <p:sp>
        <p:nvSpPr>
          <p:cNvPr id="4" name="object 4"/>
          <p:cNvSpPr/>
          <p:nvPr/>
        </p:nvSpPr>
        <p:spPr>
          <a:xfrm>
            <a:off x="3638551" y="5950420"/>
            <a:ext cx="142874" cy="149732"/>
          </a:xfrm>
          <a:prstGeom prst="rect">
            <a:avLst/>
          </a:prstGeom>
          <a:blipFill>
            <a:blip r:embed="rId4" cstate="print"/>
            <a:stretch>
              <a:fillRect/>
            </a:stretch>
          </a:blipFill>
        </p:spPr>
        <p:txBody>
          <a:bodyPr wrap="square" lIns="0" tIns="0" rIns="0" bIns="0" rtlCol="0"/>
          <a:lstStyle/>
          <a:p>
            <a:endParaRPr sz="1350"/>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187930671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743699" y="2358671"/>
            <a:ext cx="1032510" cy="415498"/>
          </a:xfrm>
          <a:prstGeom prst="rect">
            <a:avLst/>
          </a:prstGeom>
        </p:spPr>
        <p:txBody>
          <a:bodyPr vert="horz" wrap="square" lIns="0" tIns="0" rIns="0" bIns="0" rtlCol="0">
            <a:spAutoFit/>
          </a:bodyPr>
          <a:lstStyle/>
          <a:p>
            <a:pPr marL="9525"/>
            <a:r>
              <a:rPr sz="2700" spc="274" dirty="0">
                <a:solidFill>
                  <a:srgbClr val="FFFFFF"/>
                </a:solidFill>
                <a:latin typeface="Tahoma"/>
                <a:cs typeface="Tahoma"/>
              </a:rPr>
              <a:t>D</a:t>
            </a:r>
            <a:r>
              <a:rPr sz="2700" spc="217" dirty="0">
                <a:solidFill>
                  <a:srgbClr val="FFFFFF"/>
                </a:solidFill>
                <a:latin typeface="Tahoma"/>
                <a:cs typeface="Tahoma"/>
              </a:rPr>
              <a:t>emo</a:t>
            </a:r>
            <a:endParaRPr sz="2700">
              <a:latin typeface="Tahoma"/>
              <a:cs typeface="Tahoma"/>
            </a:endParaRPr>
          </a:p>
        </p:txBody>
      </p:sp>
      <p:sp>
        <p:nvSpPr>
          <p:cNvPr id="5" name="object 5"/>
          <p:cNvSpPr txBox="1"/>
          <p:nvPr/>
        </p:nvSpPr>
        <p:spPr>
          <a:xfrm>
            <a:off x="6168009" y="2774170"/>
            <a:ext cx="3205691" cy="1384995"/>
          </a:xfrm>
          <a:prstGeom prst="rect">
            <a:avLst/>
          </a:prstGeom>
        </p:spPr>
        <p:txBody>
          <a:bodyPr vert="horz" wrap="square" lIns="0" tIns="0" rIns="0" bIns="0" rtlCol="0">
            <a:spAutoFit/>
          </a:bodyPr>
          <a:lstStyle/>
          <a:p>
            <a:pPr algn="ctr">
              <a:lnSpc>
                <a:spcPct val="100000"/>
              </a:lnSpc>
            </a:pPr>
            <a:r>
              <a:rPr lang="fr-FR" sz="1500" b="1" spc="270" dirty="0">
                <a:solidFill>
                  <a:srgbClr val="2A9FBC"/>
                </a:solidFill>
                <a:latin typeface="Arial" panose="020B0604020202020204" pitchFamily="34" charset="0"/>
                <a:cs typeface="Arial" panose="020B0604020202020204" pitchFamily="34" charset="0"/>
              </a:rPr>
              <a:t>Regarder le monde réel</a:t>
            </a:r>
          </a:p>
          <a:p>
            <a:pPr algn="ctr">
              <a:lnSpc>
                <a:spcPct val="100000"/>
              </a:lnSpc>
            </a:pPr>
            <a:endParaRPr lang="fr-FR" sz="1500" b="1" spc="270" dirty="0">
              <a:solidFill>
                <a:srgbClr val="2A9FBC"/>
              </a:solidFill>
              <a:latin typeface="Arial" panose="020B0604020202020204" pitchFamily="34" charset="0"/>
              <a:cs typeface="Arial" panose="020B0604020202020204" pitchFamily="34" charset="0"/>
            </a:endParaRPr>
          </a:p>
          <a:p>
            <a:pPr algn="ctr">
              <a:lnSpc>
                <a:spcPct val="100000"/>
              </a:lnSpc>
            </a:pPr>
            <a:r>
              <a:rPr lang="fr-FR" sz="1500" b="1" spc="270" dirty="0">
                <a:solidFill>
                  <a:srgbClr val="2A9FBC"/>
                </a:solidFill>
                <a:latin typeface="Arial" panose="020B0604020202020204" pitchFamily="34" charset="0"/>
                <a:cs typeface="Arial" panose="020B0604020202020204" pitchFamily="34" charset="0"/>
              </a:rPr>
              <a:t>Définition de la portée</a:t>
            </a:r>
          </a:p>
          <a:p>
            <a:pPr algn="ctr">
              <a:lnSpc>
                <a:spcPct val="100000"/>
              </a:lnSpc>
            </a:pPr>
            <a:endParaRPr lang="fr-FR" sz="1500" b="1" spc="270" dirty="0">
              <a:solidFill>
                <a:srgbClr val="2A9FBC"/>
              </a:solidFill>
              <a:latin typeface="Arial" panose="020B0604020202020204" pitchFamily="34" charset="0"/>
              <a:cs typeface="Arial" panose="020B0604020202020204" pitchFamily="34" charset="0"/>
            </a:endParaRPr>
          </a:p>
          <a:p>
            <a:pPr algn="ctr">
              <a:lnSpc>
                <a:spcPct val="100000"/>
              </a:lnSpc>
            </a:pPr>
            <a:r>
              <a:rPr lang="fr-FR" sz="1500" b="1" spc="270" dirty="0">
                <a:solidFill>
                  <a:srgbClr val="2A9FBC"/>
                </a:solidFill>
                <a:latin typeface="Arial" panose="020B0604020202020204" pitchFamily="34" charset="0"/>
                <a:cs typeface="Arial" panose="020B0604020202020204" pitchFamily="34" charset="0"/>
              </a:rPr>
              <a:t>pour un organisme certifié</a:t>
            </a:r>
            <a:endParaRPr sz="1500" b="1" dirty="0">
              <a:latin typeface="Arial" panose="020B0604020202020204" pitchFamily="34" charset="0"/>
              <a:cs typeface="Arial" panose="020B0604020202020204" pitchFamily="34" charset="0"/>
            </a:endParaRPr>
          </a:p>
        </p:txBody>
      </p:sp>
      <p:sp>
        <p:nvSpPr>
          <p:cNvPr id="6" name="object 3"/>
          <p:cNvSpPr/>
          <p:nvPr/>
        </p:nvSpPr>
        <p:spPr>
          <a:xfrm>
            <a:off x="1524001" y="1"/>
            <a:ext cx="3920108" cy="6857999"/>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sz="1350"/>
          </a:p>
        </p:txBody>
      </p:sp>
      <p:sp>
        <p:nvSpPr>
          <p:cNvPr id="7" name="object 4"/>
          <p:cNvSpPr txBox="1"/>
          <p:nvPr/>
        </p:nvSpPr>
        <p:spPr>
          <a:xfrm>
            <a:off x="2743699" y="2358671"/>
            <a:ext cx="1336077" cy="415498"/>
          </a:xfrm>
          <a:prstGeom prst="rect">
            <a:avLst/>
          </a:prstGeom>
        </p:spPr>
        <p:txBody>
          <a:bodyPr vert="horz" wrap="square" lIns="0" tIns="0" rIns="0" bIns="0" rtlCol="0">
            <a:spAutoFit/>
          </a:bodyPr>
          <a:lstStyle/>
          <a:p>
            <a:pPr marL="9525" algn="ctr"/>
            <a:r>
              <a:rPr sz="2700" b="1" spc="274" dirty="0">
                <a:solidFill>
                  <a:srgbClr val="FFFFFF"/>
                </a:solidFill>
                <a:latin typeface="Arial" panose="020B0604020202020204" pitchFamily="34" charset="0"/>
                <a:cs typeface="Arial" panose="020B0604020202020204" pitchFamily="34" charset="0"/>
              </a:rPr>
              <a:t>D</a:t>
            </a:r>
            <a:r>
              <a:rPr sz="2700" b="1" spc="217" dirty="0">
                <a:solidFill>
                  <a:srgbClr val="FFFFFF"/>
                </a:solidFill>
                <a:latin typeface="Arial" panose="020B0604020202020204" pitchFamily="34" charset="0"/>
                <a:cs typeface="Arial" panose="020B0604020202020204" pitchFamily="34" charset="0"/>
              </a:rPr>
              <a:t>emo</a:t>
            </a:r>
            <a:endParaRPr sz="2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8974419"/>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123248" y="2109913"/>
            <a:ext cx="3029006" cy="276999"/>
          </a:xfrm>
          <a:prstGeom prst="rect">
            <a:avLst/>
          </a:prstGeom>
        </p:spPr>
        <p:txBody>
          <a:bodyPr vert="horz" wrap="square" lIns="0" tIns="0" rIns="0" bIns="0" rtlCol="0">
            <a:spAutoFit/>
          </a:bodyPr>
          <a:lstStyle/>
          <a:p>
            <a:pPr marL="9525"/>
            <a:r>
              <a:rPr lang="fr-FR" spc="311" dirty="0">
                <a:solidFill>
                  <a:srgbClr val="F15B2A"/>
                </a:solidFill>
                <a:latin typeface="Arial" panose="020B0604020202020204" pitchFamily="34" charset="0"/>
                <a:cs typeface="Arial" panose="020B0604020202020204" pitchFamily="34" charset="0"/>
              </a:rPr>
              <a:t>À quoi s'attendre</a:t>
            </a:r>
            <a:endParaRPr dirty="0">
              <a:latin typeface="Arial" panose="020B0604020202020204" pitchFamily="34" charset="0"/>
              <a:cs typeface="Arial" panose="020B0604020202020204" pitchFamily="34" charset="0"/>
            </a:endParaRPr>
          </a:p>
        </p:txBody>
      </p:sp>
      <p:sp>
        <p:nvSpPr>
          <p:cNvPr id="10" name="Rectangle 9"/>
          <p:cNvSpPr/>
          <p:nvPr/>
        </p:nvSpPr>
        <p:spPr>
          <a:xfrm>
            <a:off x="479376" y="1123495"/>
            <a:ext cx="4899098" cy="584775"/>
          </a:xfrm>
          <a:prstGeom prst="rect">
            <a:avLst/>
          </a:prstGeom>
        </p:spPr>
        <p:txBody>
          <a:bodyPr wrap="none">
            <a:spAutoFit/>
          </a:bodyPr>
          <a:lstStyle/>
          <a:p>
            <a:r>
              <a:rPr lang="fr-FR" sz="3200" dirty="0">
                <a:latin typeface="Arial" panose="020B0604020202020204" pitchFamily="34" charset="0"/>
                <a:cs typeface="Arial" panose="020B0604020202020204" pitchFamily="34" charset="0"/>
              </a:rPr>
              <a:t>Les audits de surveillance</a:t>
            </a:r>
          </a:p>
        </p:txBody>
      </p:sp>
      <p:sp>
        <p:nvSpPr>
          <p:cNvPr id="11" name="Rectangle à coins arrondis 10"/>
          <p:cNvSpPr/>
          <p:nvPr/>
        </p:nvSpPr>
        <p:spPr>
          <a:xfrm>
            <a:off x="8561448" y="2787773"/>
            <a:ext cx="1966666" cy="301749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solidFill>
                  <a:schemeClr val="bg1"/>
                </a:solidFill>
                <a:latin typeface="Arial" panose="020B0604020202020204" pitchFamily="34" charset="0"/>
                <a:cs typeface="Arial" panose="020B0604020202020204" pitchFamily="34" charset="0"/>
              </a:rPr>
              <a:t>Droit d'appel</a:t>
            </a:r>
          </a:p>
          <a:p>
            <a:pPr algn="ctr"/>
            <a:r>
              <a:rPr lang="fr-FR" dirty="0">
                <a:latin typeface="Arial" panose="020B0604020202020204" pitchFamily="34" charset="0"/>
                <a:cs typeface="Arial" panose="020B0604020202020204" pitchFamily="34" charset="0"/>
              </a:rPr>
              <a:t>Si vous n'êtes pas d'accord avec les conclusions de l'audit, tous les organismes de certification ont un processus d'appel.</a:t>
            </a:r>
          </a:p>
        </p:txBody>
      </p:sp>
      <p:sp>
        <p:nvSpPr>
          <p:cNvPr id="12" name="Rectangle à coins arrondis 11"/>
          <p:cNvSpPr/>
          <p:nvPr/>
        </p:nvSpPr>
        <p:spPr>
          <a:xfrm>
            <a:off x="6312024" y="2830857"/>
            <a:ext cx="1961392" cy="2974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r>
              <a:rPr lang="fr-FR" b="1" dirty="0">
                <a:solidFill>
                  <a:schemeClr val="tx1"/>
                </a:solidFill>
                <a:latin typeface="Arial" panose="020B0604020202020204" pitchFamily="34" charset="0"/>
                <a:cs typeface="Arial" panose="020B0604020202020204" pitchFamily="34" charset="0"/>
              </a:rPr>
              <a:t>Sur la base d’un Echantillon</a:t>
            </a:r>
          </a:p>
          <a:p>
            <a:pPr algn="ctr">
              <a:lnSpc>
                <a:spcPct val="100000"/>
              </a:lnSpc>
            </a:pPr>
            <a:r>
              <a:rPr lang="fr-FR" dirty="0">
                <a:latin typeface="Arial" panose="020B0604020202020204" pitchFamily="34" charset="0"/>
                <a:cs typeface="Arial" panose="020B0604020202020204" pitchFamily="34" charset="0"/>
              </a:rPr>
              <a:t>L'auditeur ne peut pas couvrir toutes les parties de vos opérations dans les délais impartis.</a:t>
            </a:r>
          </a:p>
          <a:p>
            <a:pPr algn="ctr">
              <a:lnSpc>
                <a:spcPct val="100000"/>
              </a:lnSpc>
            </a:pPr>
            <a:endParaRPr lang="fr-FR" dirty="0">
              <a:latin typeface="Arial" panose="020B0604020202020204" pitchFamily="34" charset="0"/>
              <a:cs typeface="Arial" panose="020B0604020202020204" pitchFamily="34" charset="0"/>
            </a:endParaRPr>
          </a:p>
        </p:txBody>
      </p:sp>
      <p:sp>
        <p:nvSpPr>
          <p:cNvPr id="13" name="Rectangle à coins arrondis 12"/>
          <p:cNvSpPr/>
          <p:nvPr/>
        </p:nvSpPr>
        <p:spPr>
          <a:xfrm>
            <a:off x="3863752" y="2830857"/>
            <a:ext cx="2160240" cy="2974406"/>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r>
              <a:rPr lang="fr-FR" b="1" dirty="0">
                <a:solidFill>
                  <a:schemeClr val="tx1"/>
                </a:solidFill>
                <a:latin typeface="Arial" panose="020B0604020202020204" pitchFamily="34" charset="0"/>
                <a:cs typeface="Arial" panose="020B0604020202020204" pitchFamily="34" charset="0"/>
              </a:rPr>
              <a:t>Formel </a:t>
            </a:r>
          </a:p>
          <a:p>
            <a:pPr algn="ctr">
              <a:lnSpc>
                <a:spcPct val="100000"/>
              </a:lnSpc>
            </a:pPr>
            <a:r>
              <a:rPr lang="fr-FR" dirty="0">
                <a:latin typeface="Arial" panose="020B0604020202020204" pitchFamily="34" charset="0"/>
                <a:cs typeface="Arial" panose="020B0604020202020204" pitchFamily="34" charset="0"/>
              </a:rPr>
              <a:t>Réunion d'ouverture </a:t>
            </a:r>
          </a:p>
          <a:p>
            <a:pPr algn="ctr">
              <a:lnSpc>
                <a:spcPct val="100000"/>
              </a:lnSpc>
            </a:pPr>
            <a:r>
              <a:rPr lang="fr-FR" dirty="0">
                <a:latin typeface="Arial" panose="020B0604020202020204" pitchFamily="34" charset="0"/>
                <a:cs typeface="Arial" panose="020B0604020202020204" pitchFamily="34" charset="0"/>
              </a:rPr>
              <a:t>Plan d’audit </a:t>
            </a:r>
          </a:p>
          <a:p>
            <a:pPr algn="ctr">
              <a:lnSpc>
                <a:spcPct val="100000"/>
              </a:lnSpc>
            </a:pPr>
            <a:r>
              <a:rPr lang="fr-FR" dirty="0">
                <a:latin typeface="Arial" panose="020B0604020202020204" pitchFamily="34" charset="0"/>
                <a:cs typeface="Arial" panose="020B0604020202020204" pitchFamily="34" charset="0"/>
              </a:rPr>
              <a:t>Evidence/Preuve</a:t>
            </a:r>
          </a:p>
          <a:p>
            <a:pPr algn="ctr">
              <a:lnSpc>
                <a:spcPct val="100000"/>
              </a:lnSpc>
            </a:pPr>
            <a:r>
              <a:rPr lang="fr-FR" dirty="0">
                <a:latin typeface="Arial" panose="020B0604020202020204" pitchFamily="34" charset="0"/>
                <a:cs typeface="Arial" panose="020B0604020202020204" pitchFamily="34" charset="0"/>
              </a:rPr>
              <a:t>Réunion de clôture de la preuve</a:t>
            </a:r>
          </a:p>
        </p:txBody>
      </p:sp>
      <p:sp>
        <p:nvSpPr>
          <p:cNvPr id="14" name="Rectangle à coins arrondis 13"/>
          <p:cNvSpPr/>
          <p:nvPr/>
        </p:nvSpPr>
        <p:spPr>
          <a:xfrm>
            <a:off x="1627774" y="2830859"/>
            <a:ext cx="2019955" cy="25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r>
              <a:rPr lang="fr-FR" b="1" dirty="0">
                <a:solidFill>
                  <a:schemeClr val="tx1"/>
                </a:solidFill>
                <a:latin typeface="Arial" panose="020B0604020202020204" pitchFamily="34" charset="0"/>
                <a:cs typeface="Arial" panose="020B0604020202020204" pitchFamily="34" charset="0"/>
              </a:rPr>
              <a:t>On-site</a:t>
            </a:r>
          </a:p>
          <a:p>
            <a:pPr algn="ctr">
              <a:lnSpc>
                <a:spcPct val="100000"/>
              </a:lnSpc>
            </a:pPr>
            <a:r>
              <a:rPr lang="fr-FR" dirty="0">
                <a:latin typeface="Arial" panose="020B0604020202020204" pitchFamily="34" charset="0"/>
                <a:cs typeface="Arial" panose="020B0604020202020204" pitchFamily="34" charset="0"/>
              </a:rPr>
              <a:t>L'audit se fera dans vos locaux, et peut se faire sur plusieurs sites en fonction de votre périmètre.</a:t>
            </a:r>
          </a:p>
        </p:txBody>
      </p:sp>
      <p:sp>
        <p:nvSpPr>
          <p:cNvPr id="15" name="Rectangle 1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180746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5932" y="2507656"/>
            <a:ext cx="4216453" cy="3046988"/>
          </a:xfrm>
          <a:prstGeom prst="rect">
            <a:avLst/>
          </a:prstGeom>
        </p:spPr>
        <p:txBody>
          <a:bodyPr vert="horz" wrap="square" lIns="0" tIns="0" rIns="0" bIns="0" rtlCol="0">
            <a:spAutoFit/>
          </a:bodyPr>
          <a:lstStyle/>
          <a:p>
            <a:pPr marL="9525"/>
            <a:r>
              <a:rPr lang="fr-FR" b="1" spc="221" dirty="0">
                <a:latin typeface="Arial" panose="020B0604020202020204" pitchFamily="34" charset="0"/>
                <a:cs typeface="Arial" panose="020B0604020202020204" pitchFamily="34" charset="0"/>
              </a:rPr>
              <a:t>Échantillon et examen fondé sur des données probantes</a:t>
            </a:r>
          </a:p>
          <a:p>
            <a:pPr marL="9525"/>
            <a:endParaRPr lang="fr-FR" spc="221" dirty="0">
              <a:latin typeface="Arial" panose="020B0604020202020204" pitchFamily="34" charset="0"/>
              <a:cs typeface="Arial" panose="020B0604020202020204" pitchFamily="34" charset="0"/>
            </a:endParaRPr>
          </a:p>
          <a:p>
            <a:pPr marL="9525"/>
            <a:endParaRPr lang="fr-FR" spc="221" dirty="0">
              <a:latin typeface="Arial" panose="020B0604020202020204" pitchFamily="34" charset="0"/>
              <a:cs typeface="Arial" panose="020B0604020202020204" pitchFamily="34" charset="0"/>
            </a:endParaRPr>
          </a:p>
          <a:p>
            <a:pPr marL="352425" indent="-342900">
              <a:buFont typeface="+mj-lt"/>
              <a:buAutoNum type="arabicPeriod"/>
            </a:pPr>
            <a:r>
              <a:rPr lang="fr-FR" spc="221" dirty="0">
                <a:latin typeface="Arial" panose="020B0604020202020204" pitchFamily="34" charset="0"/>
                <a:cs typeface="Arial" panose="020B0604020202020204" pitchFamily="34" charset="0"/>
              </a:rPr>
              <a:t>Documents obligatoires.</a:t>
            </a:r>
          </a:p>
          <a:p>
            <a:pPr marL="352425" indent="-342900">
              <a:buFont typeface="+mj-lt"/>
              <a:buAutoNum type="arabicPeriod"/>
            </a:pPr>
            <a:r>
              <a:rPr lang="fr-FR" spc="221" dirty="0">
                <a:latin typeface="Arial" panose="020B0604020202020204" pitchFamily="34" charset="0"/>
                <a:cs typeface="Arial" panose="020B0604020202020204" pitchFamily="34" charset="0"/>
              </a:rPr>
              <a:t>Preuve de l'opération.</a:t>
            </a:r>
          </a:p>
          <a:p>
            <a:pPr marL="352425" indent="-342900">
              <a:buFont typeface="+mj-lt"/>
              <a:buAutoNum type="arabicPeriod"/>
            </a:pPr>
            <a:r>
              <a:rPr lang="fr-FR" spc="221" dirty="0">
                <a:latin typeface="Arial" panose="020B0604020202020204" pitchFamily="34" charset="0"/>
                <a:cs typeface="Arial" panose="020B0604020202020204" pitchFamily="34" charset="0"/>
              </a:rPr>
              <a:t>Examiner les incidents de sécurité.</a:t>
            </a:r>
          </a:p>
          <a:p>
            <a:pPr marL="352425" indent="-342900">
              <a:buFont typeface="+mj-lt"/>
              <a:buAutoNum type="arabicPeriod"/>
            </a:pPr>
            <a:r>
              <a:rPr lang="fr-FR" spc="221" dirty="0">
                <a:latin typeface="Arial" panose="020B0604020202020204" pitchFamily="34" charset="0"/>
                <a:cs typeface="Arial" panose="020B0604020202020204" pitchFamily="34" charset="0"/>
              </a:rPr>
              <a:t>Assurer le suivi des non-conformités.</a:t>
            </a:r>
          </a:p>
          <a:p>
            <a:pPr marL="352425" indent="-342900">
              <a:buFont typeface="+mj-lt"/>
              <a:buAutoNum type="arabicPeriod"/>
            </a:pPr>
            <a:r>
              <a:rPr lang="fr-FR" spc="221" dirty="0">
                <a:latin typeface="Arial" panose="020B0604020202020204" pitchFamily="34" charset="0"/>
                <a:cs typeface="Arial" panose="020B0604020202020204" pitchFamily="34" charset="0"/>
              </a:rPr>
              <a:t>Constatations.</a:t>
            </a:r>
            <a:endParaRPr dirty="0">
              <a:latin typeface="Arial" panose="020B0604020202020204" pitchFamily="34" charset="0"/>
              <a:cs typeface="Arial" panose="020B0604020202020204" pitchFamily="34" charset="0"/>
            </a:endParaRPr>
          </a:p>
        </p:txBody>
      </p:sp>
      <p:sp>
        <p:nvSpPr>
          <p:cNvPr id="4" name="object 4"/>
          <p:cNvSpPr/>
          <p:nvPr/>
        </p:nvSpPr>
        <p:spPr>
          <a:xfrm>
            <a:off x="1926337" y="2426591"/>
            <a:ext cx="2508884" cy="2594609"/>
          </a:xfrm>
          <a:prstGeom prst="rect">
            <a:avLst/>
          </a:prstGeom>
          <a:blipFill>
            <a:blip r:embed="rId3" cstate="print"/>
            <a:stretch>
              <a:fillRect/>
            </a:stretch>
          </a:blipFill>
        </p:spPr>
        <p:txBody>
          <a:bodyPr wrap="square" lIns="0" tIns="0" rIns="0" bIns="0" rtlCol="0"/>
          <a:lstStyle/>
          <a:p>
            <a:endParaRPr sz="1350"/>
          </a:p>
        </p:txBody>
      </p:sp>
      <p:sp>
        <p:nvSpPr>
          <p:cNvPr id="7" name="Rectangle 6"/>
          <p:cNvSpPr/>
          <p:nvPr/>
        </p:nvSpPr>
        <p:spPr>
          <a:xfrm>
            <a:off x="551384" y="1087408"/>
            <a:ext cx="4216026" cy="584775"/>
          </a:xfrm>
          <a:prstGeom prst="rect">
            <a:avLst/>
          </a:prstGeom>
        </p:spPr>
        <p:txBody>
          <a:bodyPr wrap="none">
            <a:spAutoFit/>
          </a:bodyPr>
          <a:lstStyle/>
          <a:p>
            <a:r>
              <a:rPr lang="fr-FR" sz="3200" dirty="0">
                <a:latin typeface="Arial" panose="020B0604020202020204" pitchFamily="34" charset="0"/>
                <a:cs typeface="Arial" panose="020B0604020202020204" pitchFamily="34" charset="0"/>
              </a:rPr>
              <a:t>L’audit de surveillance</a:t>
            </a:r>
          </a:p>
        </p:txBody>
      </p:sp>
      <p:sp>
        <p:nvSpPr>
          <p:cNvPr id="8" name="Rectangle 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2003086007"/>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2276872"/>
            <a:ext cx="9144000" cy="324036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FFC000"/>
          </a:solidFill>
          <a:ln>
            <a:solidFill>
              <a:schemeClr val="accent4"/>
            </a:solidFill>
          </a:ln>
        </p:spPr>
        <p:txBody>
          <a:bodyPr wrap="square" lIns="0" tIns="0" rIns="0" bIns="0" rtlCol="0"/>
          <a:lstStyle/>
          <a:p>
            <a:endParaRPr sz="1350"/>
          </a:p>
        </p:txBody>
      </p:sp>
      <p:sp>
        <p:nvSpPr>
          <p:cNvPr id="4" name="object 4"/>
          <p:cNvSpPr txBox="1"/>
          <p:nvPr/>
        </p:nvSpPr>
        <p:spPr>
          <a:xfrm>
            <a:off x="2423592" y="2631513"/>
            <a:ext cx="7067550" cy="2952924"/>
          </a:xfrm>
          <a:prstGeom prst="rect">
            <a:avLst/>
          </a:prstGeom>
        </p:spPr>
        <p:txBody>
          <a:bodyPr vert="horz" wrap="square" lIns="0" tIns="0" rIns="0" bIns="0" rtlCol="0">
            <a:spAutoFit/>
          </a:bodyPr>
          <a:lstStyle/>
          <a:p>
            <a:pPr marL="9049" marR="3810" indent="-1429" algn="ctr">
              <a:lnSpc>
                <a:spcPct val="85000"/>
              </a:lnSpc>
            </a:pPr>
            <a:r>
              <a:rPr sz="3225" spc="-34" dirty="0">
                <a:solidFill>
                  <a:srgbClr val="FFFFFF"/>
                </a:solidFill>
                <a:latin typeface="Tahoma"/>
                <a:cs typeface="Tahoma"/>
              </a:rPr>
              <a:t>‘</a:t>
            </a:r>
            <a:r>
              <a:rPr sz="3225" spc="143" dirty="0">
                <a:solidFill>
                  <a:srgbClr val="FFFFFF"/>
                </a:solidFill>
                <a:latin typeface="Tahoma"/>
                <a:cs typeface="Tahoma"/>
              </a:rPr>
              <a:t>R</a:t>
            </a:r>
            <a:r>
              <a:rPr sz="3225" spc="135" dirty="0">
                <a:solidFill>
                  <a:srgbClr val="FFFFFF"/>
                </a:solidFill>
                <a:latin typeface="Tahoma"/>
                <a:cs typeface="Tahoma"/>
              </a:rPr>
              <a:t>e</a:t>
            </a:r>
            <a:r>
              <a:rPr sz="3225" spc="56" dirty="0">
                <a:solidFill>
                  <a:srgbClr val="FFFFFF"/>
                </a:solidFill>
                <a:latin typeface="Tahoma"/>
                <a:cs typeface="Tahoma"/>
              </a:rPr>
              <a:t>-</a:t>
            </a:r>
            <a:r>
              <a:rPr sz="3225" spc="210" dirty="0">
                <a:solidFill>
                  <a:srgbClr val="FFFFFF"/>
                </a:solidFill>
                <a:latin typeface="Tahoma"/>
                <a:cs typeface="Tahoma"/>
              </a:rPr>
              <a:t>c</a:t>
            </a:r>
            <a:r>
              <a:rPr sz="3225" spc="86" dirty="0">
                <a:solidFill>
                  <a:srgbClr val="FFFFFF"/>
                </a:solidFill>
                <a:latin typeface="Tahoma"/>
                <a:cs typeface="Tahoma"/>
              </a:rPr>
              <a:t>e</a:t>
            </a:r>
            <a:r>
              <a:rPr sz="3225" spc="41" dirty="0">
                <a:solidFill>
                  <a:srgbClr val="FFFFFF"/>
                </a:solidFill>
                <a:latin typeface="Tahoma"/>
                <a:cs typeface="Tahoma"/>
              </a:rPr>
              <a:t>rti</a:t>
            </a:r>
            <a:r>
              <a:rPr sz="3225" spc="53" dirty="0">
                <a:solidFill>
                  <a:srgbClr val="FFFFFF"/>
                </a:solidFill>
                <a:latin typeface="Tahoma"/>
                <a:cs typeface="Tahoma"/>
              </a:rPr>
              <a:t>f</a:t>
            </a:r>
            <a:r>
              <a:rPr sz="3225" spc="68" dirty="0">
                <a:solidFill>
                  <a:srgbClr val="FFFFFF"/>
                </a:solidFill>
                <a:latin typeface="Tahoma"/>
                <a:cs typeface="Tahoma"/>
              </a:rPr>
              <a:t>ic</a:t>
            </a:r>
            <a:r>
              <a:rPr sz="3225" spc="131" dirty="0">
                <a:solidFill>
                  <a:srgbClr val="FFFFFF"/>
                </a:solidFill>
                <a:latin typeface="Tahoma"/>
                <a:cs typeface="Tahoma"/>
              </a:rPr>
              <a:t>a</a:t>
            </a:r>
            <a:r>
              <a:rPr sz="3225" spc="79" dirty="0">
                <a:solidFill>
                  <a:srgbClr val="FFFFFF"/>
                </a:solidFill>
                <a:latin typeface="Tahoma"/>
                <a:cs typeface="Tahoma"/>
              </a:rPr>
              <a:t>tio</a:t>
            </a:r>
            <a:r>
              <a:rPr sz="3225" spc="251" dirty="0">
                <a:solidFill>
                  <a:srgbClr val="FFFFFF"/>
                </a:solidFill>
                <a:latin typeface="Tahoma"/>
                <a:cs typeface="Tahoma"/>
              </a:rPr>
              <a:t>n</a:t>
            </a:r>
            <a:r>
              <a:rPr sz="3225" spc="-195" dirty="0">
                <a:solidFill>
                  <a:srgbClr val="FFFFFF"/>
                </a:solidFill>
                <a:latin typeface="Tahoma"/>
                <a:cs typeface="Tahoma"/>
              </a:rPr>
              <a:t> </a:t>
            </a:r>
            <a:r>
              <a:rPr sz="3225" spc="480" dirty="0">
                <a:solidFill>
                  <a:srgbClr val="FFFFFF"/>
                </a:solidFill>
                <a:latin typeface="Tahoma"/>
                <a:cs typeface="Tahoma"/>
              </a:rPr>
              <a:t>A</a:t>
            </a:r>
            <a:r>
              <a:rPr sz="3225" spc="86" dirty="0">
                <a:solidFill>
                  <a:srgbClr val="FFFFFF"/>
                </a:solidFill>
                <a:latin typeface="Tahoma"/>
                <a:cs typeface="Tahoma"/>
              </a:rPr>
              <a:t>udit</a:t>
            </a:r>
            <a:r>
              <a:rPr sz="3225" spc="184" dirty="0">
                <a:solidFill>
                  <a:srgbClr val="FFFFFF"/>
                </a:solidFill>
                <a:latin typeface="Tahoma"/>
                <a:cs typeface="Tahoma"/>
              </a:rPr>
              <a:t>s</a:t>
            </a:r>
            <a:r>
              <a:rPr sz="3225" spc="-199" dirty="0">
                <a:solidFill>
                  <a:srgbClr val="FFFFFF"/>
                </a:solidFill>
                <a:latin typeface="Tahoma"/>
                <a:cs typeface="Tahoma"/>
              </a:rPr>
              <a:t> </a:t>
            </a:r>
            <a:r>
              <a:rPr sz="3225" spc="64" dirty="0">
                <a:solidFill>
                  <a:srgbClr val="FFFFFF"/>
                </a:solidFill>
                <a:latin typeface="Tahoma"/>
                <a:cs typeface="Tahoma"/>
              </a:rPr>
              <a:t>a</a:t>
            </a:r>
            <a:r>
              <a:rPr sz="3225" spc="-38" dirty="0">
                <a:solidFill>
                  <a:srgbClr val="FFFFFF"/>
                </a:solidFill>
                <a:latin typeface="Tahoma"/>
                <a:cs typeface="Tahoma"/>
              </a:rPr>
              <a:t>r</a:t>
            </a:r>
            <a:r>
              <a:rPr sz="3225" spc="169" dirty="0">
                <a:solidFill>
                  <a:srgbClr val="FFFFFF"/>
                </a:solidFill>
                <a:latin typeface="Tahoma"/>
                <a:cs typeface="Tahoma"/>
              </a:rPr>
              <a:t>e</a:t>
            </a:r>
            <a:r>
              <a:rPr sz="3225" spc="-210" dirty="0">
                <a:solidFill>
                  <a:srgbClr val="FFFFFF"/>
                </a:solidFill>
                <a:latin typeface="Tahoma"/>
                <a:cs typeface="Tahoma"/>
              </a:rPr>
              <a:t> </a:t>
            </a:r>
            <a:r>
              <a:rPr sz="3225" spc="64" dirty="0">
                <a:solidFill>
                  <a:srgbClr val="FFFFFF"/>
                </a:solidFill>
                <a:latin typeface="Tahoma"/>
                <a:cs typeface="Tahoma"/>
              </a:rPr>
              <a:t>a</a:t>
            </a:r>
            <a:r>
              <a:rPr sz="3225" spc="90" dirty="0">
                <a:solidFill>
                  <a:srgbClr val="FFFFFF"/>
                </a:solidFill>
                <a:latin typeface="Tahoma"/>
                <a:cs typeface="Tahoma"/>
              </a:rPr>
              <a:t>udits</a:t>
            </a:r>
            <a:r>
              <a:rPr sz="3225" spc="45" dirty="0">
                <a:solidFill>
                  <a:srgbClr val="FFFFFF"/>
                </a:solidFill>
                <a:latin typeface="Tahoma"/>
                <a:cs typeface="Tahoma"/>
              </a:rPr>
              <a:t> </a:t>
            </a:r>
            <a:r>
              <a:rPr sz="3225" spc="71" dirty="0">
                <a:solidFill>
                  <a:srgbClr val="FFFFFF"/>
                </a:solidFill>
                <a:latin typeface="Tahoma"/>
                <a:cs typeface="Tahoma"/>
              </a:rPr>
              <a:t>th</a:t>
            </a:r>
            <a:r>
              <a:rPr sz="3225" spc="79" dirty="0">
                <a:solidFill>
                  <a:srgbClr val="FFFFFF"/>
                </a:solidFill>
                <a:latin typeface="Tahoma"/>
                <a:cs typeface="Tahoma"/>
              </a:rPr>
              <a:t>a</a:t>
            </a:r>
            <a:r>
              <a:rPr sz="3225" spc="203" dirty="0">
                <a:solidFill>
                  <a:srgbClr val="FFFFFF"/>
                </a:solidFill>
                <a:latin typeface="Tahoma"/>
                <a:cs typeface="Tahoma"/>
              </a:rPr>
              <a:t>t</a:t>
            </a:r>
            <a:r>
              <a:rPr sz="3225" spc="-203" dirty="0">
                <a:solidFill>
                  <a:srgbClr val="FFFFFF"/>
                </a:solidFill>
                <a:latin typeface="Tahoma"/>
                <a:cs typeface="Tahoma"/>
              </a:rPr>
              <a:t> </a:t>
            </a:r>
            <a:r>
              <a:rPr sz="3225" spc="263" dirty="0">
                <a:solidFill>
                  <a:srgbClr val="FFFFFF"/>
                </a:solidFill>
                <a:latin typeface="Tahoma"/>
                <a:cs typeface="Tahoma"/>
              </a:rPr>
              <a:t>o</a:t>
            </a:r>
            <a:r>
              <a:rPr sz="3225" spc="165" dirty="0">
                <a:solidFill>
                  <a:srgbClr val="FFFFFF"/>
                </a:solidFill>
                <a:latin typeface="Tahoma"/>
                <a:cs typeface="Tahoma"/>
              </a:rPr>
              <a:t>c</a:t>
            </a:r>
            <a:r>
              <a:rPr sz="3225" spc="143" dirty="0">
                <a:solidFill>
                  <a:srgbClr val="FFFFFF"/>
                </a:solidFill>
                <a:latin typeface="Tahoma"/>
                <a:cs typeface="Tahoma"/>
              </a:rPr>
              <a:t>cu</a:t>
            </a:r>
            <a:r>
              <a:rPr sz="3225" spc="161" dirty="0">
                <a:solidFill>
                  <a:srgbClr val="FFFFFF"/>
                </a:solidFill>
                <a:latin typeface="Tahoma"/>
                <a:cs typeface="Tahoma"/>
              </a:rPr>
              <a:t>r</a:t>
            </a:r>
            <a:r>
              <a:rPr sz="3225" spc="-210" dirty="0">
                <a:solidFill>
                  <a:srgbClr val="FFFFFF"/>
                </a:solidFill>
                <a:latin typeface="Tahoma"/>
                <a:cs typeface="Tahoma"/>
              </a:rPr>
              <a:t> </a:t>
            </a:r>
            <a:r>
              <a:rPr sz="3225" spc="64" dirty="0">
                <a:solidFill>
                  <a:srgbClr val="FFFFFF"/>
                </a:solidFill>
                <a:latin typeface="Tahoma"/>
                <a:cs typeface="Tahoma"/>
              </a:rPr>
              <a:t>a</a:t>
            </a:r>
            <a:r>
              <a:rPr sz="3225" spc="53" dirty="0">
                <a:solidFill>
                  <a:srgbClr val="FFFFFF"/>
                </a:solidFill>
                <a:latin typeface="Tahoma"/>
                <a:cs typeface="Tahoma"/>
              </a:rPr>
              <a:t>f</a:t>
            </a:r>
            <a:r>
              <a:rPr sz="3225" spc="71" dirty="0">
                <a:solidFill>
                  <a:srgbClr val="FFFFFF"/>
                </a:solidFill>
                <a:latin typeface="Tahoma"/>
                <a:cs typeface="Tahoma"/>
              </a:rPr>
              <a:t>t</a:t>
            </a:r>
            <a:r>
              <a:rPr sz="3225" spc="86" dirty="0">
                <a:solidFill>
                  <a:srgbClr val="FFFFFF"/>
                </a:solidFill>
                <a:latin typeface="Tahoma"/>
                <a:cs typeface="Tahoma"/>
              </a:rPr>
              <a:t>e</a:t>
            </a:r>
            <a:r>
              <a:rPr sz="3225" spc="127" dirty="0">
                <a:solidFill>
                  <a:srgbClr val="FFFFFF"/>
                </a:solidFill>
                <a:latin typeface="Tahoma"/>
                <a:cs typeface="Tahoma"/>
              </a:rPr>
              <a:t>r</a:t>
            </a:r>
            <a:r>
              <a:rPr sz="3225" spc="-203" dirty="0">
                <a:solidFill>
                  <a:srgbClr val="FFFFFF"/>
                </a:solidFill>
                <a:latin typeface="Tahoma"/>
                <a:cs typeface="Tahoma"/>
              </a:rPr>
              <a:t> </a:t>
            </a:r>
            <a:r>
              <a:rPr sz="3225" spc="180" dirty="0">
                <a:solidFill>
                  <a:srgbClr val="FFFFFF"/>
                </a:solidFill>
                <a:latin typeface="Tahoma"/>
                <a:cs typeface="Tahoma"/>
              </a:rPr>
              <a:t>b</a:t>
            </a:r>
            <a:r>
              <a:rPr sz="3225" spc="169" dirty="0">
                <a:solidFill>
                  <a:srgbClr val="FFFFFF"/>
                </a:solidFill>
                <a:latin typeface="Tahoma"/>
                <a:cs typeface="Tahoma"/>
              </a:rPr>
              <a:t>e</a:t>
            </a:r>
            <a:r>
              <a:rPr sz="3225" spc="79" dirty="0">
                <a:solidFill>
                  <a:srgbClr val="FFFFFF"/>
                </a:solidFill>
                <a:latin typeface="Tahoma"/>
                <a:cs typeface="Tahoma"/>
              </a:rPr>
              <a:t>in</a:t>
            </a:r>
            <a:r>
              <a:rPr sz="3225" spc="229" dirty="0">
                <a:solidFill>
                  <a:srgbClr val="FFFFFF"/>
                </a:solidFill>
                <a:latin typeface="Tahoma"/>
                <a:cs typeface="Tahoma"/>
              </a:rPr>
              <a:t>g</a:t>
            </a:r>
            <a:r>
              <a:rPr sz="3225" spc="-214" dirty="0">
                <a:solidFill>
                  <a:srgbClr val="FFFFFF"/>
                </a:solidFill>
                <a:latin typeface="Tahoma"/>
                <a:cs typeface="Tahoma"/>
              </a:rPr>
              <a:t> </a:t>
            </a:r>
            <a:r>
              <a:rPr sz="3225" spc="210" dirty="0">
                <a:solidFill>
                  <a:srgbClr val="FFFFFF"/>
                </a:solidFill>
                <a:latin typeface="Tahoma"/>
                <a:cs typeface="Tahoma"/>
              </a:rPr>
              <a:t>c</a:t>
            </a:r>
            <a:r>
              <a:rPr sz="3225" spc="86" dirty="0">
                <a:solidFill>
                  <a:srgbClr val="FFFFFF"/>
                </a:solidFill>
                <a:latin typeface="Tahoma"/>
                <a:cs typeface="Tahoma"/>
              </a:rPr>
              <a:t>e</a:t>
            </a:r>
            <a:r>
              <a:rPr sz="3225" spc="41" dirty="0">
                <a:solidFill>
                  <a:srgbClr val="FFFFFF"/>
                </a:solidFill>
                <a:latin typeface="Tahoma"/>
                <a:cs typeface="Tahoma"/>
              </a:rPr>
              <a:t>rti</a:t>
            </a:r>
            <a:r>
              <a:rPr sz="3225" spc="53" dirty="0">
                <a:solidFill>
                  <a:srgbClr val="FFFFFF"/>
                </a:solidFill>
                <a:latin typeface="Tahoma"/>
                <a:cs typeface="Tahoma"/>
              </a:rPr>
              <a:t>f</a:t>
            </a:r>
            <a:r>
              <a:rPr sz="3225" spc="-15" dirty="0">
                <a:solidFill>
                  <a:srgbClr val="FFFFFF"/>
                </a:solidFill>
                <a:latin typeface="Tahoma"/>
                <a:cs typeface="Tahoma"/>
              </a:rPr>
              <a:t>i</a:t>
            </a:r>
            <a:r>
              <a:rPr sz="3225" spc="86" dirty="0">
                <a:solidFill>
                  <a:srgbClr val="FFFFFF"/>
                </a:solidFill>
                <a:latin typeface="Tahoma"/>
                <a:cs typeface="Tahoma"/>
              </a:rPr>
              <a:t>e</a:t>
            </a:r>
            <a:r>
              <a:rPr sz="3225" spc="338" dirty="0">
                <a:solidFill>
                  <a:srgbClr val="FFFFFF"/>
                </a:solidFill>
                <a:latin typeface="Tahoma"/>
                <a:cs typeface="Tahoma"/>
              </a:rPr>
              <a:t>d</a:t>
            </a:r>
            <a:r>
              <a:rPr sz="3225" spc="-203" dirty="0">
                <a:solidFill>
                  <a:srgbClr val="FFFFFF"/>
                </a:solidFill>
                <a:latin typeface="Tahoma"/>
                <a:cs typeface="Tahoma"/>
              </a:rPr>
              <a:t> </a:t>
            </a:r>
            <a:r>
              <a:rPr sz="3225" spc="15" dirty="0">
                <a:solidFill>
                  <a:srgbClr val="FFFFFF"/>
                </a:solidFill>
                <a:latin typeface="Tahoma"/>
                <a:cs typeface="Tahoma"/>
              </a:rPr>
              <a:t>f</a:t>
            </a:r>
            <a:r>
              <a:rPr sz="3225" spc="214" dirty="0">
                <a:solidFill>
                  <a:srgbClr val="FFFFFF"/>
                </a:solidFill>
                <a:latin typeface="Tahoma"/>
                <a:cs typeface="Tahoma"/>
              </a:rPr>
              <a:t>o</a:t>
            </a:r>
            <a:r>
              <a:rPr sz="3225" spc="127" dirty="0">
                <a:solidFill>
                  <a:srgbClr val="FFFFFF"/>
                </a:solidFill>
                <a:latin typeface="Tahoma"/>
                <a:cs typeface="Tahoma"/>
              </a:rPr>
              <a:t>r</a:t>
            </a:r>
            <a:r>
              <a:rPr sz="3225" spc="-203" dirty="0">
                <a:solidFill>
                  <a:srgbClr val="FFFFFF"/>
                </a:solidFill>
                <a:latin typeface="Tahoma"/>
                <a:cs typeface="Tahoma"/>
              </a:rPr>
              <a:t> </a:t>
            </a:r>
            <a:r>
              <a:rPr sz="3225" spc="191" dirty="0">
                <a:solidFill>
                  <a:srgbClr val="FFFFFF"/>
                </a:solidFill>
                <a:latin typeface="Tahoma"/>
                <a:cs typeface="Tahoma"/>
              </a:rPr>
              <a:t>3</a:t>
            </a:r>
            <a:r>
              <a:rPr sz="3225" spc="109" dirty="0">
                <a:solidFill>
                  <a:srgbClr val="FFFFFF"/>
                </a:solidFill>
                <a:latin typeface="Tahoma"/>
                <a:cs typeface="Tahoma"/>
              </a:rPr>
              <a:t> </a:t>
            </a:r>
            <a:r>
              <a:rPr sz="3225" spc="94" dirty="0">
                <a:solidFill>
                  <a:srgbClr val="FFFFFF"/>
                </a:solidFill>
                <a:latin typeface="Tahoma"/>
                <a:cs typeface="Tahoma"/>
              </a:rPr>
              <a:t>y</a:t>
            </a:r>
            <a:r>
              <a:rPr sz="3225" spc="86" dirty="0">
                <a:solidFill>
                  <a:srgbClr val="FFFFFF"/>
                </a:solidFill>
                <a:latin typeface="Tahoma"/>
                <a:cs typeface="Tahoma"/>
              </a:rPr>
              <a:t>e</a:t>
            </a:r>
            <a:r>
              <a:rPr sz="3225" spc="64" dirty="0">
                <a:solidFill>
                  <a:srgbClr val="FFFFFF"/>
                </a:solidFill>
                <a:latin typeface="Tahoma"/>
                <a:cs typeface="Tahoma"/>
              </a:rPr>
              <a:t>a</a:t>
            </a:r>
            <a:r>
              <a:rPr sz="3225" spc="41" dirty="0">
                <a:solidFill>
                  <a:srgbClr val="FFFFFF"/>
                </a:solidFill>
                <a:latin typeface="Tahoma"/>
                <a:cs typeface="Tahoma"/>
              </a:rPr>
              <a:t>r</a:t>
            </a:r>
            <a:r>
              <a:rPr sz="3225" spc="75" dirty="0">
                <a:solidFill>
                  <a:srgbClr val="FFFFFF"/>
                </a:solidFill>
                <a:latin typeface="Tahoma"/>
                <a:cs typeface="Tahoma"/>
              </a:rPr>
              <a:t>s</a:t>
            </a:r>
            <a:r>
              <a:rPr sz="3225" spc="-248" dirty="0">
                <a:solidFill>
                  <a:srgbClr val="FFFFFF"/>
                </a:solidFill>
                <a:latin typeface="Tahoma"/>
                <a:cs typeface="Tahoma"/>
              </a:rPr>
              <a:t>.</a:t>
            </a:r>
            <a:r>
              <a:rPr sz="3225" spc="-221" dirty="0">
                <a:solidFill>
                  <a:srgbClr val="FFFFFF"/>
                </a:solidFill>
                <a:latin typeface="Tahoma"/>
                <a:cs typeface="Tahoma"/>
              </a:rPr>
              <a:t> </a:t>
            </a:r>
            <a:r>
              <a:rPr sz="3225" spc="203" dirty="0">
                <a:solidFill>
                  <a:srgbClr val="FFFFFF"/>
                </a:solidFill>
                <a:latin typeface="Tahoma"/>
                <a:cs typeface="Tahoma"/>
              </a:rPr>
              <a:t>R</a:t>
            </a:r>
            <a:r>
              <a:rPr sz="3225" spc="86" dirty="0">
                <a:solidFill>
                  <a:srgbClr val="FFFFFF"/>
                </a:solidFill>
                <a:latin typeface="Tahoma"/>
                <a:cs typeface="Tahoma"/>
              </a:rPr>
              <a:t>e</a:t>
            </a:r>
            <a:r>
              <a:rPr sz="3225" spc="56" dirty="0">
                <a:solidFill>
                  <a:srgbClr val="FFFFFF"/>
                </a:solidFill>
                <a:latin typeface="Tahoma"/>
                <a:cs typeface="Tahoma"/>
              </a:rPr>
              <a:t>-</a:t>
            </a:r>
            <a:r>
              <a:rPr sz="3225" spc="210" dirty="0">
                <a:solidFill>
                  <a:srgbClr val="FFFFFF"/>
                </a:solidFill>
                <a:latin typeface="Tahoma"/>
                <a:cs typeface="Tahoma"/>
              </a:rPr>
              <a:t>c</a:t>
            </a:r>
            <a:r>
              <a:rPr sz="3225" spc="86" dirty="0">
                <a:solidFill>
                  <a:srgbClr val="FFFFFF"/>
                </a:solidFill>
                <a:latin typeface="Tahoma"/>
                <a:cs typeface="Tahoma"/>
              </a:rPr>
              <a:t>e</a:t>
            </a:r>
            <a:r>
              <a:rPr sz="3225" spc="41" dirty="0">
                <a:solidFill>
                  <a:srgbClr val="FFFFFF"/>
                </a:solidFill>
                <a:latin typeface="Tahoma"/>
                <a:cs typeface="Tahoma"/>
              </a:rPr>
              <a:t>rti</a:t>
            </a:r>
            <a:r>
              <a:rPr sz="3225" spc="53" dirty="0">
                <a:solidFill>
                  <a:srgbClr val="FFFFFF"/>
                </a:solidFill>
                <a:latin typeface="Tahoma"/>
                <a:cs typeface="Tahoma"/>
              </a:rPr>
              <a:t>f</a:t>
            </a:r>
            <a:r>
              <a:rPr sz="3225" spc="68" dirty="0">
                <a:solidFill>
                  <a:srgbClr val="FFFFFF"/>
                </a:solidFill>
                <a:latin typeface="Tahoma"/>
                <a:cs typeface="Tahoma"/>
              </a:rPr>
              <a:t>ic</a:t>
            </a:r>
            <a:r>
              <a:rPr sz="3225" spc="131" dirty="0">
                <a:solidFill>
                  <a:srgbClr val="FFFFFF"/>
                </a:solidFill>
                <a:latin typeface="Tahoma"/>
                <a:cs typeface="Tahoma"/>
              </a:rPr>
              <a:t>a</a:t>
            </a:r>
            <a:r>
              <a:rPr sz="3225" spc="79" dirty="0">
                <a:solidFill>
                  <a:srgbClr val="FFFFFF"/>
                </a:solidFill>
                <a:latin typeface="Tahoma"/>
                <a:cs typeface="Tahoma"/>
              </a:rPr>
              <a:t>tio</a:t>
            </a:r>
            <a:r>
              <a:rPr sz="3225" spc="251" dirty="0">
                <a:solidFill>
                  <a:srgbClr val="FFFFFF"/>
                </a:solidFill>
                <a:latin typeface="Tahoma"/>
                <a:cs typeface="Tahoma"/>
              </a:rPr>
              <a:t>n</a:t>
            </a:r>
            <a:r>
              <a:rPr sz="3225" spc="-195" dirty="0">
                <a:solidFill>
                  <a:srgbClr val="FFFFFF"/>
                </a:solidFill>
                <a:latin typeface="Tahoma"/>
                <a:cs typeface="Tahoma"/>
              </a:rPr>
              <a:t> </a:t>
            </a:r>
            <a:r>
              <a:rPr sz="3225" spc="64" dirty="0">
                <a:solidFill>
                  <a:srgbClr val="FFFFFF"/>
                </a:solidFill>
                <a:latin typeface="Tahoma"/>
                <a:cs typeface="Tahoma"/>
              </a:rPr>
              <a:t>a</a:t>
            </a:r>
            <a:r>
              <a:rPr sz="3225" spc="86" dirty="0">
                <a:solidFill>
                  <a:srgbClr val="FFFFFF"/>
                </a:solidFill>
                <a:latin typeface="Tahoma"/>
                <a:cs typeface="Tahoma"/>
              </a:rPr>
              <a:t>udit</a:t>
            </a:r>
            <a:r>
              <a:rPr sz="3225" spc="184" dirty="0">
                <a:solidFill>
                  <a:srgbClr val="FFFFFF"/>
                </a:solidFill>
                <a:latin typeface="Tahoma"/>
                <a:cs typeface="Tahoma"/>
              </a:rPr>
              <a:t>s</a:t>
            </a:r>
            <a:r>
              <a:rPr sz="3225" spc="-199" dirty="0">
                <a:solidFill>
                  <a:srgbClr val="FFFFFF"/>
                </a:solidFill>
                <a:latin typeface="Tahoma"/>
                <a:cs typeface="Tahoma"/>
              </a:rPr>
              <a:t> </a:t>
            </a:r>
            <a:r>
              <a:rPr sz="3225" spc="210" dirty="0">
                <a:solidFill>
                  <a:srgbClr val="FFFFFF"/>
                </a:solidFill>
                <a:latin typeface="Tahoma"/>
                <a:cs typeface="Tahoma"/>
              </a:rPr>
              <a:t>c</a:t>
            </a:r>
            <a:r>
              <a:rPr sz="3225" spc="113" dirty="0">
                <a:solidFill>
                  <a:srgbClr val="FFFFFF"/>
                </a:solidFill>
                <a:latin typeface="Tahoma"/>
                <a:cs typeface="Tahoma"/>
              </a:rPr>
              <a:t>o</a:t>
            </a:r>
            <a:r>
              <a:rPr sz="3225" spc="71" dirty="0">
                <a:solidFill>
                  <a:srgbClr val="FFFFFF"/>
                </a:solidFill>
                <a:latin typeface="Tahoma"/>
                <a:cs typeface="Tahoma"/>
              </a:rPr>
              <a:t>v</a:t>
            </a:r>
            <a:r>
              <a:rPr sz="3225" spc="86" dirty="0">
                <a:solidFill>
                  <a:srgbClr val="FFFFFF"/>
                </a:solidFill>
                <a:latin typeface="Tahoma"/>
                <a:cs typeface="Tahoma"/>
              </a:rPr>
              <a:t>e</a:t>
            </a:r>
            <a:r>
              <a:rPr sz="3225" spc="127" dirty="0">
                <a:solidFill>
                  <a:srgbClr val="FFFFFF"/>
                </a:solidFill>
                <a:latin typeface="Tahoma"/>
                <a:cs typeface="Tahoma"/>
              </a:rPr>
              <a:t>r</a:t>
            </a:r>
            <a:r>
              <a:rPr sz="3225" spc="109" dirty="0">
                <a:solidFill>
                  <a:srgbClr val="FFFFFF"/>
                </a:solidFill>
                <a:latin typeface="Tahoma"/>
                <a:cs typeface="Tahoma"/>
              </a:rPr>
              <a:t> </a:t>
            </a:r>
            <a:r>
              <a:rPr sz="3225" spc="64" dirty="0">
                <a:solidFill>
                  <a:srgbClr val="FFFFFF"/>
                </a:solidFill>
                <a:latin typeface="Tahoma"/>
                <a:cs typeface="Tahoma"/>
              </a:rPr>
              <a:t>a</a:t>
            </a:r>
            <a:r>
              <a:rPr sz="3225" spc="-30" dirty="0">
                <a:solidFill>
                  <a:srgbClr val="FFFFFF"/>
                </a:solidFill>
                <a:latin typeface="Tahoma"/>
                <a:cs typeface="Tahoma"/>
              </a:rPr>
              <a:t>l</a:t>
            </a:r>
            <a:r>
              <a:rPr sz="3225" spc="56" dirty="0">
                <a:solidFill>
                  <a:srgbClr val="FFFFFF"/>
                </a:solidFill>
                <a:latin typeface="Tahoma"/>
                <a:cs typeface="Tahoma"/>
              </a:rPr>
              <a:t>l</a:t>
            </a:r>
            <a:r>
              <a:rPr sz="3225" spc="-214" dirty="0">
                <a:solidFill>
                  <a:srgbClr val="FFFFFF"/>
                </a:solidFill>
                <a:latin typeface="Tahoma"/>
                <a:cs typeface="Tahoma"/>
              </a:rPr>
              <a:t> </a:t>
            </a:r>
            <a:r>
              <a:rPr sz="3225" spc="64" dirty="0">
                <a:solidFill>
                  <a:srgbClr val="FFFFFF"/>
                </a:solidFill>
                <a:latin typeface="Tahoma"/>
                <a:cs typeface="Tahoma"/>
              </a:rPr>
              <a:t>a</a:t>
            </a:r>
            <a:r>
              <a:rPr sz="3225" spc="75" dirty="0">
                <a:solidFill>
                  <a:srgbClr val="FFFFFF"/>
                </a:solidFill>
                <a:latin typeface="Tahoma"/>
                <a:cs typeface="Tahoma"/>
              </a:rPr>
              <a:t>s</a:t>
            </a:r>
            <a:r>
              <a:rPr sz="3225" spc="180" dirty="0">
                <a:solidFill>
                  <a:srgbClr val="FFFFFF"/>
                </a:solidFill>
                <a:latin typeface="Tahoma"/>
                <a:cs typeface="Tahoma"/>
              </a:rPr>
              <a:t>p</a:t>
            </a:r>
            <a:r>
              <a:rPr sz="3225" spc="169" dirty="0">
                <a:solidFill>
                  <a:srgbClr val="FFFFFF"/>
                </a:solidFill>
                <a:latin typeface="Tahoma"/>
                <a:cs typeface="Tahoma"/>
              </a:rPr>
              <a:t>e</a:t>
            </a:r>
            <a:r>
              <a:rPr sz="3225" spc="143" dirty="0">
                <a:solidFill>
                  <a:srgbClr val="FFFFFF"/>
                </a:solidFill>
                <a:latin typeface="Tahoma"/>
                <a:cs typeface="Tahoma"/>
              </a:rPr>
              <a:t>ct</a:t>
            </a:r>
            <a:r>
              <a:rPr sz="3225" spc="259" dirty="0">
                <a:solidFill>
                  <a:srgbClr val="FFFFFF"/>
                </a:solidFill>
                <a:latin typeface="Tahoma"/>
                <a:cs typeface="Tahoma"/>
              </a:rPr>
              <a:t>s</a:t>
            </a:r>
            <a:r>
              <a:rPr sz="3225" spc="-210" dirty="0">
                <a:solidFill>
                  <a:srgbClr val="FFFFFF"/>
                </a:solidFill>
                <a:latin typeface="Tahoma"/>
                <a:cs typeface="Tahoma"/>
              </a:rPr>
              <a:t> </a:t>
            </a:r>
            <a:r>
              <a:rPr sz="3225" spc="191" dirty="0">
                <a:solidFill>
                  <a:srgbClr val="FFFFFF"/>
                </a:solidFill>
                <a:latin typeface="Tahoma"/>
                <a:cs typeface="Tahoma"/>
              </a:rPr>
              <a:t>o</a:t>
            </a:r>
            <a:r>
              <a:rPr sz="3225" spc="161" dirty="0">
                <a:solidFill>
                  <a:srgbClr val="FFFFFF"/>
                </a:solidFill>
                <a:latin typeface="Tahoma"/>
                <a:cs typeface="Tahoma"/>
              </a:rPr>
              <a:t>f</a:t>
            </a:r>
            <a:r>
              <a:rPr sz="3225" spc="-206" dirty="0">
                <a:solidFill>
                  <a:srgbClr val="FFFFFF"/>
                </a:solidFill>
                <a:latin typeface="Tahoma"/>
                <a:cs typeface="Tahoma"/>
              </a:rPr>
              <a:t> </a:t>
            </a:r>
            <a:r>
              <a:rPr sz="3225" spc="86" dirty="0">
                <a:solidFill>
                  <a:srgbClr val="FFFFFF"/>
                </a:solidFill>
                <a:latin typeface="Tahoma"/>
                <a:cs typeface="Tahoma"/>
              </a:rPr>
              <a:t>th</a:t>
            </a:r>
            <a:r>
              <a:rPr sz="3225" spc="203" dirty="0">
                <a:solidFill>
                  <a:srgbClr val="FFFFFF"/>
                </a:solidFill>
                <a:latin typeface="Tahoma"/>
                <a:cs typeface="Tahoma"/>
              </a:rPr>
              <a:t>e</a:t>
            </a:r>
            <a:r>
              <a:rPr sz="3225" spc="-203" dirty="0">
                <a:solidFill>
                  <a:srgbClr val="FFFFFF"/>
                </a:solidFill>
                <a:latin typeface="Tahoma"/>
                <a:cs typeface="Tahoma"/>
              </a:rPr>
              <a:t> </a:t>
            </a:r>
            <a:r>
              <a:rPr sz="3225" spc="-409" dirty="0">
                <a:solidFill>
                  <a:srgbClr val="FFFFFF"/>
                </a:solidFill>
                <a:latin typeface="Tahoma"/>
                <a:cs typeface="Tahoma"/>
              </a:rPr>
              <a:t>I</a:t>
            </a:r>
            <a:r>
              <a:rPr sz="3225" spc="199" dirty="0">
                <a:solidFill>
                  <a:srgbClr val="FFFFFF"/>
                </a:solidFill>
                <a:latin typeface="Tahoma"/>
                <a:cs typeface="Tahoma"/>
              </a:rPr>
              <a:t>SO</a:t>
            </a:r>
            <a:r>
              <a:rPr sz="3225" spc="113" dirty="0">
                <a:solidFill>
                  <a:srgbClr val="FFFFFF"/>
                </a:solidFill>
                <a:latin typeface="Tahoma"/>
                <a:cs typeface="Tahoma"/>
              </a:rPr>
              <a:t>2</a:t>
            </a:r>
            <a:r>
              <a:rPr sz="3225" spc="-26" dirty="0">
                <a:solidFill>
                  <a:srgbClr val="FFFFFF"/>
                </a:solidFill>
                <a:latin typeface="Tahoma"/>
                <a:cs typeface="Tahoma"/>
              </a:rPr>
              <a:t>7</a:t>
            </a:r>
            <a:r>
              <a:rPr sz="3225" spc="424" dirty="0">
                <a:solidFill>
                  <a:srgbClr val="FFFFFF"/>
                </a:solidFill>
                <a:latin typeface="Tahoma"/>
                <a:cs typeface="Tahoma"/>
              </a:rPr>
              <a:t>0</a:t>
            </a:r>
            <a:r>
              <a:rPr sz="3225" spc="409" dirty="0">
                <a:solidFill>
                  <a:srgbClr val="FFFFFF"/>
                </a:solidFill>
                <a:latin typeface="Tahoma"/>
                <a:cs typeface="Tahoma"/>
              </a:rPr>
              <a:t>0</a:t>
            </a:r>
            <a:r>
              <a:rPr sz="3225" spc="-689" dirty="0">
                <a:solidFill>
                  <a:srgbClr val="FFFFFF"/>
                </a:solidFill>
                <a:latin typeface="Tahoma"/>
                <a:cs typeface="Tahoma"/>
              </a:rPr>
              <a:t>1</a:t>
            </a:r>
            <a:r>
              <a:rPr sz="3225" spc="-229" dirty="0">
                <a:solidFill>
                  <a:srgbClr val="FFFFFF"/>
                </a:solidFill>
                <a:latin typeface="Tahoma"/>
                <a:cs typeface="Tahoma"/>
              </a:rPr>
              <a:t> </a:t>
            </a:r>
            <a:r>
              <a:rPr lang="en-US" sz="3225" spc="-229" dirty="0">
                <a:solidFill>
                  <a:srgbClr val="FFFFFF"/>
                </a:solidFill>
                <a:latin typeface="Tahoma"/>
                <a:cs typeface="Tahoma"/>
              </a:rPr>
              <a:t> </a:t>
            </a:r>
            <a:r>
              <a:rPr sz="3225" spc="41" dirty="0">
                <a:solidFill>
                  <a:srgbClr val="FFFFFF"/>
                </a:solidFill>
                <a:latin typeface="Tahoma"/>
                <a:cs typeface="Tahoma"/>
              </a:rPr>
              <a:t>s</a:t>
            </a:r>
            <a:r>
              <a:rPr sz="3225" spc="94" dirty="0">
                <a:solidFill>
                  <a:srgbClr val="FFFFFF"/>
                </a:solidFill>
                <a:latin typeface="Tahoma"/>
                <a:cs typeface="Tahoma"/>
              </a:rPr>
              <a:t>ta</a:t>
            </a:r>
            <a:r>
              <a:rPr sz="3225" spc="124" dirty="0">
                <a:solidFill>
                  <a:srgbClr val="FFFFFF"/>
                </a:solidFill>
                <a:latin typeface="Tahoma"/>
                <a:cs typeface="Tahoma"/>
              </a:rPr>
              <a:t>nda</a:t>
            </a:r>
            <a:r>
              <a:rPr sz="3225" spc="-38" dirty="0">
                <a:solidFill>
                  <a:srgbClr val="FFFFFF"/>
                </a:solidFill>
                <a:latin typeface="Tahoma"/>
                <a:cs typeface="Tahoma"/>
              </a:rPr>
              <a:t>r</a:t>
            </a:r>
            <a:r>
              <a:rPr sz="3225" spc="-45" dirty="0">
                <a:solidFill>
                  <a:srgbClr val="FFFFFF"/>
                </a:solidFill>
                <a:latin typeface="Tahoma"/>
                <a:cs typeface="Tahoma"/>
              </a:rPr>
              <a:t>d,</a:t>
            </a:r>
            <a:r>
              <a:rPr sz="3225" spc="-56" dirty="0">
                <a:solidFill>
                  <a:srgbClr val="FFFFFF"/>
                </a:solidFill>
                <a:latin typeface="Tahoma"/>
                <a:cs typeface="Tahoma"/>
              </a:rPr>
              <a:t> </a:t>
            </a:r>
            <a:r>
              <a:rPr sz="3225" spc="64" dirty="0">
                <a:solidFill>
                  <a:srgbClr val="FFFFFF"/>
                </a:solidFill>
                <a:latin typeface="Tahoma"/>
                <a:cs typeface="Tahoma"/>
              </a:rPr>
              <a:t>a</a:t>
            </a:r>
            <a:r>
              <a:rPr sz="3225" spc="165" dirty="0">
                <a:solidFill>
                  <a:srgbClr val="FFFFFF"/>
                </a:solidFill>
                <a:latin typeface="Tahoma"/>
                <a:cs typeface="Tahoma"/>
              </a:rPr>
              <a:t>n</a:t>
            </a:r>
            <a:r>
              <a:rPr sz="3225" spc="248" dirty="0">
                <a:solidFill>
                  <a:srgbClr val="FFFFFF"/>
                </a:solidFill>
                <a:latin typeface="Tahoma"/>
                <a:cs typeface="Tahoma"/>
              </a:rPr>
              <a:t>d</a:t>
            </a:r>
            <a:r>
              <a:rPr sz="3225" spc="-214" dirty="0">
                <a:solidFill>
                  <a:srgbClr val="FFFFFF"/>
                </a:solidFill>
                <a:latin typeface="Tahoma"/>
                <a:cs typeface="Tahoma"/>
              </a:rPr>
              <a:t> </a:t>
            </a:r>
            <a:r>
              <a:rPr sz="3225" spc="64" dirty="0">
                <a:solidFill>
                  <a:srgbClr val="FFFFFF"/>
                </a:solidFill>
                <a:latin typeface="Tahoma"/>
                <a:cs typeface="Tahoma"/>
              </a:rPr>
              <a:t>a</a:t>
            </a:r>
            <a:r>
              <a:rPr sz="3225" spc="-38" dirty="0">
                <a:solidFill>
                  <a:srgbClr val="FFFFFF"/>
                </a:solidFill>
                <a:latin typeface="Tahoma"/>
                <a:cs typeface="Tahoma"/>
              </a:rPr>
              <a:t>r</a:t>
            </a:r>
            <a:r>
              <a:rPr sz="3225" spc="169" dirty="0">
                <a:solidFill>
                  <a:srgbClr val="FFFFFF"/>
                </a:solidFill>
                <a:latin typeface="Tahoma"/>
                <a:cs typeface="Tahoma"/>
              </a:rPr>
              <a:t>e</a:t>
            </a:r>
            <a:r>
              <a:rPr sz="3225" spc="-199" dirty="0">
                <a:solidFill>
                  <a:srgbClr val="FFFFFF"/>
                </a:solidFill>
                <a:latin typeface="Tahoma"/>
                <a:cs typeface="Tahoma"/>
              </a:rPr>
              <a:t> </a:t>
            </a:r>
            <a:r>
              <a:rPr sz="3225" spc="75" dirty="0">
                <a:solidFill>
                  <a:srgbClr val="FFFFFF"/>
                </a:solidFill>
                <a:latin typeface="Tahoma"/>
                <a:cs typeface="Tahoma"/>
              </a:rPr>
              <a:t>s</a:t>
            </a:r>
            <a:r>
              <a:rPr sz="3225" spc="45" dirty="0">
                <a:solidFill>
                  <a:srgbClr val="FFFFFF"/>
                </a:solidFill>
                <a:latin typeface="Tahoma"/>
                <a:cs typeface="Tahoma"/>
              </a:rPr>
              <a:t>imila</a:t>
            </a:r>
            <a:r>
              <a:rPr sz="3225" spc="127" dirty="0">
                <a:solidFill>
                  <a:srgbClr val="FFFFFF"/>
                </a:solidFill>
                <a:latin typeface="Tahoma"/>
                <a:cs typeface="Tahoma"/>
              </a:rPr>
              <a:t>r</a:t>
            </a:r>
            <a:r>
              <a:rPr sz="3225" spc="-203" dirty="0">
                <a:solidFill>
                  <a:srgbClr val="FFFFFF"/>
                </a:solidFill>
                <a:latin typeface="Tahoma"/>
                <a:cs typeface="Tahoma"/>
              </a:rPr>
              <a:t> </a:t>
            </a:r>
            <a:r>
              <a:rPr sz="3225" spc="71" dirty="0">
                <a:solidFill>
                  <a:srgbClr val="FFFFFF"/>
                </a:solidFill>
                <a:latin typeface="Tahoma"/>
                <a:cs typeface="Tahoma"/>
              </a:rPr>
              <a:t>t</a:t>
            </a:r>
            <a:r>
              <a:rPr sz="3225" spc="296" dirty="0">
                <a:solidFill>
                  <a:srgbClr val="FFFFFF"/>
                </a:solidFill>
                <a:latin typeface="Tahoma"/>
                <a:cs typeface="Tahoma"/>
              </a:rPr>
              <a:t>o</a:t>
            </a:r>
            <a:r>
              <a:rPr sz="3225" spc="-210" dirty="0">
                <a:solidFill>
                  <a:srgbClr val="FFFFFF"/>
                </a:solidFill>
                <a:latin typeface="Tahoma"/>
                <a:cs typeface="Tahoma"/>
              </a:rPr>
              <a:t> </a:t>
            </a:r>
            <a:r>
              <a:rPr sz="3225" spc="86" dirty="0">
                <a:solidFill>
                  <a:srgbClr val="FFFFFF"/>
                </a:solidFill>
                <a:latin typeface="Tahoma"/>
                <a:cs typeface="Tahoma"/>
              </a:rPr>
              <a:t>th</a:t>
            </a:r>
            <a:r>
              <a:rPr sz="3225" spc="203" dirty="0">
                <a:solidFill>
                  <a:srgbClr val="FFFFFF"/>
                </a:solidFill>
                <a:latin typeface="Tahoma"/>
                <a:cs typeface="Tahoma"/>
              </a:rPr>
              <a:t>e</a:t>
            </a:r>
            <a:r>
              <a:rPr sz="3225" spc="-203" dirty="0">
                <a:solidFill>
                  <a:srgbClr val="FFFFFF"/>
                </a:solidFill>
                <a:latin typeface="Tahoma"/>
                <a:cs typeface="Tahoma"/>
              </a:rPr>
              <a:t> </a:t>
            </a:r>
            <a:r>
              <a:rPr sz="3225" spc="26" dirty="0">
                <a:solidFill>
                  <a:srgbClr val="FFFFFF"/>
                </a:solidFill>
                <a:latin typeface="Tahoma"/>
                <a:cs typeface="Tahoma"/>
              </a:rPr>
              <a:t>in</a:t>
            </a:r>
            <a:r>
              <a:rPr sz="3225" spc="30" dirty="0">
                <a:solidFill>
                  <a:srgbClr val="FFFFFF"/>
                </a:solidFill>
                <a:latin typeface="Tahoma"/>
                <a:cs typeface="Tahoma"/>
              </a:rPr>
              <a:t>itia</a:t>
            </a:r>
            <a:r>
              <a:rPr sz="3225" spc="56" dirty="0">
                <a:solidFill>
                  <a:srgbClr val="FFFFFF"/>
                </a:solidFill>
                <a:latin typeface="Tahoma"/>
                <a:cs typeface="Tahoma"/>
              </a:rPr>
              <a:t>l</a:t>
            </a:r>
            <a:r>
              <a:rPr sz="3225" spc="-203" dirty="0">
                <a:solidFill>
                  <a:srgbClr val="FFFFFF"/>
                </a:solidFill>
                <a:latin typeface="Tahoma"/>
                <a:cs typeface="Tahoma"/>
              </a:rPr>
              <a:t> </a:t>
            </a:r>
            <a:r>
              <a:rPr sz="3225" spc="68" dirty="0">
                <a:solidFill>
                  <a:srgbClr val="FFFFFF"/>
                </a:solidFill>
                <a:latin typeface="Tahoma"/>
                <a:cs typeface="Tahoma"/>
              </a:rPr>
              <a:t>au</a:t>
            </a:r>
            <a:r>
              <a:rPr sz="3225" spc="116" dirty="0">
                <a:solidFill>
                  <a:srgbClr val="FFFFFF"/>
                </a:solidFill>
                <a:latin typeface="Tahoma"/>
                <a:cs typeface="Tahoma"/>
              </a:rPr>
              <a:t>dit</a:t>
            </a:r>
            <a:r>
              <a:rPr sz="3225" spc="83" dirty="0">
                <a:solidFill>
                  <a:srgbClr val="FFFFFF"/>
                </a:solidFill>
                <a:latin typeface="Tahoma"/>
                <a:cs typeface="Tahoma"/>
              </a:rPr>
              <a:t> </a:t>
            </a:r>
            <a:r>
              <a:rPr sz="3225" spc="127" dirty="0">
                <a:solidFill>
                  <a:srgbClr val="FFFFFF"/>
                </a:solidFill>
                <a:latin typeface="Tahoma"/>
                <a:cs typeface="Tahoma"/>
              </a:rPr>
              <a:t>und</a:t>
            </a:r>
            <a:r>
              <a:rPr sz="3225" spc="120" dirty="0">
                <a:solidFill>
                  <a:srgbClr val="FFFFFF"/>
                </a:solidFill>
                <a:latin typeface="Tahoma"/>
                <a:cs typeface="Tahoma"/>
              </a:rPr>
              <a:t>e</a:t>
            </a:r>
            <a:r>
              <a:rPr sz="3225" spc="68" dirty="0">
                <a:solidFill>
                  <a:srgbClr val="FFFFFF"/>
                </a:solidFill>
                <a:latin typeface="Tahoma"/>
                <a:cs typeface="Tahoma"/>
              </a:rPr>
              <a:t>rta</a:t>
            </a:r>
            <a:r>
              <a:rPr sz="3225" spc="23" dirty="0">
                <a:solidFill>
                  <a:srgbClr val="FFFFFF"/>
                </a:solidFill>
                <a:latin typeface="Tahoma"/>
                <a:cs typeface="Tahoma"/>
              </a:rPr>
              <a:t>k</a:t>
            </a:r>
            <a:r>
              <a:rPr sz="3225" spc="86" dirty="0">
                <a:solidFill>
                  <a:srgbClr val="FFFFFF"/>
                </a:solidFill>
                <a:latin typeface="Tahoma"/>
                <a:cs typeface="Tahoma"/>
              </a:rPr>
              <a:t>e</a:t>
            </a:r>
            <a:r>
              <a:rPr sz="3225" spc="161" dirty="0">
                <a:solidFill>
                  <a:srgbClr val="FFFFFF"/>
                </a:solidFill>
                <a:latin typeface="Tahoma"/>
                <a:cs typeface="Tahoma"/>
              </a:rPr>
              <a:t>n</a:t>
            </a:r>
            <a:r>
              <a:rPr sz="3225" spc="-188" dirty="0">
                <a:solidFill>
                  <a:srgbClr val="FFFFFF"/>
                </a:solidFill>
                <a:latin typeface="Tahoma"/>
                <a:cs typeface="Tahoma"/>
              </a:rPr>
              <a:t> </a:t>
            </a:r>
            <a:r>
              <a:rPr sz="3225" spc="71" dirty="0">
                <a:solidFill>
                  <a:srgbClr val="FFFFFF"/>
                </a:solidFill>
                <a:latin typeface="Tahoma"/>
                <a:cs typeface="Tahoma"/>
              </a:rPr>
              <a:t>t</a:t>
            </a:r>
            <a:r>
              <a:rPr sz="3225" spc="296" dirty="0">
                <a:solidFill>
                  <a:srgbClr val="FFFFFF"/>
                </a:solidFill>
                <a:latin typeface="Tahoma"/>
                <a:cs typeface="Tahoma"/>
              </a:rPr>
              <a:t>o</a:t>
            </a:r>
            <a:r>
              <a:rPr sz="3225" spc="-214" dirty="0">
                <a:solidFill>
                  <a:srgbClr val="FFFFFF"/>
                </a:solidFill>
                <a:latin typeface="Tahoma"/>
                <a:cs typeface="Tahoma"/>
              </a:rPr>
              <a:t> </a:t>
            </a:r>
            <a:r>
              <a:rPr sz="3225" spc="45" dirty="0">
                <a:solidFill>
                  <a:srgbClr val="FFFFFF"/>
                </a:solidFill>
                <a:latin typeface="Tahoma"/>
                <a:cs typeface="Tahoma"/>
              </a:rPr>
              <a:t>a</a:t>
            </a:r>
            <a:r>
              <a:rPr sz="3225" spc="105" dirty="0">
                <a:solidFill>
                  <a:srgbClr val="FFFFFF"/>
                </a:solidFill>
                <a:latin typeface="Tahoma"/>
                <a:cs typeface="Tahoma"/>
              </a:rPr>
              <a:t>tta</a:t>
            </a:r>
            <a:r>
              <a:rPr sz="3225" spc="-23" dirty="0">
                <a:solidFill>
                  <a:srgbClr val="FFFFFF"/>
                </a:solidFill>
                <a:latin typeface="Tahoma"/>
                <a:cs typeface="Tahoma"/>
              </a:rPr>
              <a:t>i</a:t>
            </a:r>
            <a:r>
              <a:rPr sz="3225" spc="161" dirty="0">
                <a:solidFill>
                  <a:srgbClr val="FFFFFF"/>
                </a:solidFill>
                <a:latin typeface="Tahoma"/>
                <a:cs typeface="Tahoma"/>
              </a:rPr>
              <a:t>n</a:t>
            </a:r>
            <a:r>
              <a:rPr sz="3225" spc="-203" dirty="0">
                <a:solidFill>
                  <a:srgbClr val="FFFFFF"/>
                </a:solidFill>
                <a:latin typeface="Tahoma"/>
                <a:cs typeface="Tahoma"/>
              </a:rPr>
              <a:t> </a:t>
            </a:r>
            <a:r>
              <a:rPr sz="3225" spc="210" dirty="0">
                <a:solidFill>
                  <a:srgbClr val="FFFFFF"/>
                </a:solidFill>
                <a:latin typeface="Tahoma"/>
                <a:cs typeface="Tahoma"/>
              </a:rPr>
              <a:t>c</a:t>
            </a:r>
            <a:r>
              <a:rPr sz="3225" spc="86" dirty="0">
                <a:solidFill>
                  <a:srgbClr val="FFFFFF"/>
                </a:solidFill>
                <a:latin typeface="Tahoma"/>
                <a:cs typeface="Tahoma"/>
              </a:rPr>
              <a:t>e</a:t>
            </a:r>
            <a:r>
              <a:rPr sz="3225" spc="41" dirty="0">
                <a:solidFill>
                  <a:srgbClr val="FFFFFF"/>
                </a:solidFill>
                <a:latin typeface="Tahoma"/>
                <a:cs typeface="Tahoma"/>
              </a:rPr>
              <a:t>rti</a:t>
            </a:r>
            <a:r>
              <a:rPr sz="3225" spc="53" dirty="0">
                <a:solidFill>
                  <a:srgbClr val="FFFFFF"/>
                </a:solidFill>
                <a:latin typeface="Tahoma"/>
                <a:cs typeface="Tahoma"/>
              </a:rPr>
              <a:t>f</a:t>
            </a:r>
            <a:r>
              <a:rPr sz="3225" spc="68" dirty="0">
                <a:solidFill>
                  <a:srgbClr val="FFFFFF"/>
                </a:solidFill>
                <a:latin typeface="Tahoma"/>
                <a:cs typeface="Tahoma"/>
              </a:rPr>
              <a:t>ic</a:t>
            </a:r>
            <a:r>
              <a:rPr sz="3225" spc="131" dirty="0">
                <a:solidFill>
                  <a:srgbClr val="FFFFFF"/>
                </a:solidFill>
                <a:latin typeface="Tahoma"/>
                <a:cs typeface="Tahoma"/>
              </a:rPr>
              <a:t>a</a:t>
            </a:r>
            <a:r>
              <a:rPr sz="3225" spc="56" dirty="0">
                <a:solidFill>
                  <a:srgbClr val="FFFFFF"/>
                </a:solidFill>
                <a:latin typeface="Tahoma"/>
                <a:cs typeface="Tahoma"/>
              </a:rPr>
              <a:t>ti</a:t>
            </a:r>
            <a:r>
              <a:rPr sz="3225" spc="195" dirty="0">
                <a:solidFill>
                  <a:srgbClr val="FFFFFF"/>
                </a:solidFill>
                <a:latin typeface="Tahoma"/>
                <a:cs typeface="Tahoma"/>
              </a:rPr>
              <a:t>o</a:t>
            </a:r>
            <a:r>
              <a:rPr sz="3225" spc="75" dirty="0">
                <a:solidFill>
                  <a:srgbClr val="FFFFFF"/>
                </a:solidFill>
                <a:latin typeface="Tahoma"/>
                <a:cs typeface="Tahoma"/>
              </a:rPr>
              <a:t>n</a:t>
            </a:r>
            <a:r>
              <a:rPr sz="3225" spc="-458" dirty="0">
                <a:solidFill>
                  <a:srgbClr val="FFFFFF"/>
                </a:solidFill>
                <a:latin typeface="Tahoma"/>
                <a:cs typeface="Tahoma"/>
              </a:rPr>
              <a:t>.</a:t>
            </a:r>
            <a:r>
              <a:rPr sz="3225" spc="53" dirty="0">
                <a:solidFill>
                  <a:srgbClr val="FFFFFF"/>
                </a:solidFill>
                <a:latin typeface="Tahoma"/>
                <a:cs typeface="Tahoma"/>
              </a:rPr>
              <a:t>’</a:t>
            </a:r>
            <a:endParaRPr sz="3225" dirty="0">
              <a:latin typeface="Tahoma"/>
              <a:cs typeface="Tahoma"/>
            </a:endParaRPr>
          </a:p>
        </p:txBody>
      </p:sp>
      <p:sp>
        <p:nvSpPr>
          <p:cNvPr id="6" name="Rectangle 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311116725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Image 55"/>
          <p:cNvPicPr>
            <a:picLocks noChangeAspect="1"/>
          </p:cNvPicPr>
          <p:nvPr/>
        </p:nvPicPr>
        <p:blipFill>
          <a:blip r:embed="rId3"/>
          <a:stretch>
            <a:fillRect/>
          </a:stretch>
        </p:blipFill>
        <p:spPr>
          <a:xfrm>
            <a:off x="1200759" y="1916832"/>
            <a:ext cx="8975811" cy="4498082"/>
          </a:xfrm>
          <a:prstGeom prst="rect">
            <a:avLst/>
          </a:prstGeom>
        </p:spPr>
      </p:pic>
      <p:sp>
        <p:nvSpPr>
          <p:cNvPr id="57" name="Rectangle 56"/>
          <p:cNvSpPr/>
          <p:nvPr/>
        </p:nvSpPr>
        <p:spPr>
          <a:xfrm>
            <a:off x="479376" y="1124744"/>
            <a:ext cx="4488729" cy="584775"/>
          </a:xfrm>
          <a:prstGeom prst="rect">
            <a:avLst/>
          </a:prstGeom>
        </p:spPr>
        <p:txBody>
          <a:bodyPr wrap="none">
            <a:spAutoFit/>
          </a:bodyPr>
          <a:lstStyle/>
          <a:p>
            <a:r>
              <a:rPr lang="fr-FR" sz="3200" dirty="0">
                <a:latin typeface="Arial" panose="020B0604020202020204" pitchFamily="34" charset="0"/>
                <a:cs typeface="Arial" panose="020B0604020202020204" pitchFamily="34" charset="0"/>
              </a:rPr>
              <a:t>Audit de </a:t>
            </a:r>
            <a:r>
              <a:rPr lang="fr-FR" sz="3200" dirty="0" err="1">
                <a:latin typeface="Arial" panose="020B0604020202020204" pitchFamily="34" charset="0"/>
                <a:cs typeface="Arial" panose="020B0604020202020204" pitchFamily="34" charset="0"/>
              </a:rPr>
              <a:t>re</a:t>
            </a:r>
            <a:r>
              <a:rPr lang="fr-FR" sz="3200" dirty="0">
                <a:latin typeface="Arial" panose="020B0604020202020204" pitchFamily="34" charset="0"/>
                <a:cs typeface="Arial" panose="020B0604020202020204" pitchFamily="34" charset="0"/>
              </a:rPr>
              <a:t>-certification </a:t>
            </a:r>
          </a:p>
        </p:txBody>
      </p:sp>
      <p:sp>
        <p:nvSpPr>
          <p:cNvPr id="58" name="Rectangle 5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4143558360"/>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40481" y="2415438"/>
            <a:ext cx="1847607" cy="307777"/>
          </a:xfrm>
          <a:prstGeom prst="rect">
            <a:avLst/>
          </a:prstGeom>
        </p:spPr>
        <p:txBody>
          <a:bodyPr vert="horz" wrap="square" lIns="0" tIns="0" rIns="0" bIns="0" rtlCol="0">
            <a:spAutoFit/>
          </a:bodyPr>
          <a:lstStyle/>
          <a:p>
            <a:pPr marL="9525"/>
            <a:r>
              <a:rPr lang="fr-FR" sz="2000" b="1" spc="203" dirty="0">
                <a:solidFill>
                  <a:srgbClr val="F15B2A"/>
                </a:solidFill>
                <a:latin typeface="Arial" panose="020B0604020202020204" pitchFamily="34" charset="0"/>
                <a:cs typeface="Arial" panose="020B0604020202020204" pitchFamily="34" charset="0"/>
              </a:rPr>
              <a:t>Plan d’a</a:t>
            </a:r>
            <a:r>
              <a:rPr sz="2000" b="1" spc="203" dirty="0" err="1">
                <a:solidFill>
                  <a:srgbClr val="F15B2A"/>
                </a:solidFill>
                <a:latin typeface="Arial" panose="020B0604020202020204" pitchFamily="34" charset="0"/>
                <a:cs typeface="Arial" panose="020B0604020202020204" pitchFamily="34" charset="0"/>
              </a:rPr>
              <a:t>udit</a:t>
            </a:r>
            <a:endParaRPr sz="2000" b="1" dirty="0">
              <a:latin typeface="Arial" panose="020B0604020202020204" pitchFamily="34" charset="0"/>
              <a:cs typeface="Arial" panose="020B0604020202020204" pitchFamily="34" charset="0"/>
            </a:endParaRPr>
          </a:p>
        </p:txBody>
      </p:sp>
      <p:sp>
        <p:nvSpPr>
          <p:cNvPr id="6" name="object 6"/>
          <p:cNvSpPr/>
          <p:nvPr/>
        </p:nvSpPr>
        <p:spPr>
          <a:xfrm>
            <a:off x="2239520" y="2467739"/>
            <a:ext cx="2205989" cy="2002535"/>
          </a:xfrm>
          <a:prstGeom prst="rect">
            <a:avLst/>
          </a:prstGeom>
          <a:blipFill>
            <a:blip r:embed="rId3" cstate="print"/>
            <a:stretch>
              <a:fillRect/>
            </a:stretch>
          </a:blipFill>
        </p:spPr>
        <p:txBody>
          <a:bodyPr wrap="square" lIns="0" tIns="0" rIns="0" bIns="0" rtlCol="0"/>
          <a:lstStyle/>
          <a:p>
            <a:endParaRPr sz="1350"/>
          </a:p>
        </p:txBody>
      </p:sp>
      <p:sp>
        <p:nvSpPr>
          <p:cNvPr id="7" name="object 7"/>
          <p:cNvSpPr txBox="1"/>
          <p:nvPr/>
        </p:nvSpPr>
        <p:spPr>
          <a:xfrm>
            <a:off x="3328987" y="2792664"/>
            <a:ext cx="458629" cy="207749"/>
          </a:xfrm>
          <a:prstGeom prst="rect">
            <a:avLst/>
          </a:prstGeom>
        </p:spPr>
        <p:txBody>
          <a:bodyPr vert="horz" wrap="square" lIns="0" tIns="0" rIns="0" bIns="0" rtlCol="0">
            <a:spAutoFit/>
          </a:bodyPr>
          <a:lstStyle/>
          <a:p>
            <a:pPr marL="9525"/>
            <a:r>
              <a:rPr sz="1350" spc="-4" dirty="0">
                <a:solidFill>
                  <a:srgbClr val="A62E5C"/>
                </a:solidFill>
                <a:latin typeface="Verdana"/>
                <a:cs typeface="Verdana"/>
              </a:rPr>
              <a:t>S</a:t>
            </a:r>
            <a:r>
              <a:rPr sz="1350" spc="19" dirty="0">
                <a:solidFill>
                  <a:srgbClr val="A62E5C"/>
                </a:solidFill>
                <a:latin typeface="Verdana"/>
                <a:cs typeface="Verdana"/>
              </a:rPr>
              <a:t>t</a:t>
            </a:r>
            <a:r>
              <a:rPr sz="1350" spc="4" dirty="0">
                <a:solidFill>
                  <a:srgbClr val="A62E5C"/>
                </a:solidFill>
                <a:latin typeface="Verdana"/>
                <a:cs typeface="Verdana"/>
              </a:rPr>
              <a:t>ar</a:t>
            </a:r>
            <a:r>
              <a:rPr sz="1350" spc="19" dirty="0">
                <a:solidFill>
                  <a:srgbClr val="A62E5C"/>
                </a:solidFill>
                <a:latin typeface="Verdana"/>
                <a:cs typeface="Verdana"/>
              </a:rPr>
              <a:t>t</a:t>
            </a:r>
            <a:endParaRPr sz="1350">
              <a:latin typeface="Verdana"/>
              <a:cs typeface="Verdana"/>
            </a:endParaRPr>
          </a:p>
        </p:txBody>
      </p:sp>
      <p:sp>
        <p:nvSpPr>
          <p:cNvPr id="9" name="Rectangle 8"/>
          <p:cNvSpPr/>
          <p:nvPr/>
        </p:nvSpPr>
        <p:spPr>
          <a:xfrm>
            <a:off x="4877082" y="2978500"/>
            <a:ext cx="4680520" cy="2585323"/>
          </a:xfrm>
          <a:prstGeom prst="rect">
            <a:avLst/>
          </a:prstGeom>
        </p:spPr>
        <p:txBody>
          <a:bodyPr wrap="square">
            <a:spAutoFit/>
          </a:bodyPr>
          <a:lstStyle/>
          <a:p>
            <a:pPr marL="342900" indent="-342900">
              <a:buFont typeface="+mj-lt"/>
              <a:buAutoNum type="arabicPeriod"/>
            </a:pPr>
            <a:r>
              <a:rPr lang="fr-FR" dirty="0">
                <a:latin typeface="Arial" panose="020B0604020202020204" pitchFamily="34" charset="0"/>
                <a:cs typeface="Arial" panose="020B0604020202020204" pitchFamily="34" charset="0"/>
              </a:rPr>
              <a:t>Audit complet de l'ensemble de la norme.</a:t>
            </a:r>
          </a:p>
          <a:p>
            <a:pPr marL="342900" indent="-342900">
              <a:buFont typeface="+mj-lt"/>
              <a:buAutoNum type="arabicPeriod"/>
            </a:pPr>
            <a:r>
              <a:rPr lang="fr-FR" dirty="0">
                <a:latin typeface="Arial" panose="020B0604020202020204" pitchFamily="34" charset="0"/>
                <a:cs typeface="Arial" panose="020B0604020202020204" pitchFamily="34" charset="0"/>
              </a:rPr>
              <a:t>Assurez-vous que vous travaillez conformément à la norme.</a:t>
            </a:r>
          </a:p>
          <a:p>
            <a:pPr marL="342900" indent="-342900">
              <a:buFont typeface="+mj-lt"/>
              <a:buAutoNum type="arabicPeriod"/>
            </a:pPr>
            <a:r>
              <a:rPr lang="fr-FR" dirty="0">
                <a:latin typeface="Arial" panose="020B0604020202020204" pitchFamily="34" charset="0"/>
                <a:cs typeface="Arial" panose="020B0604020202020204" pitchFamily="34" charset="0"/>
              </a:rPr>
              <a:t>Assurez-vous de vous conformer à la norme.</a:t>
            </a:r>
          </a:p>
          <a:p>
            <a:pPr marL="342900" indent="-342900">
              <a:buFont typeface="+mj-lt"/>
              <a:buAutoNum type="arabicPeriod"/>
            </a:pPr>
            <a:r>
              <a:rPr lang="fr-FR" dirty="0">
                <a:latin typeface="Arial" panose="020B0604020202020204" pitchFamily="34" charset="0"/>
                <a:cs typeface="Arial" panose="020B0604020202020204" pitchFamily="34" charset="0"/>
              </a:rPr>
              <a:t>Examiner les non-conformités relevées à la suite d'une vérification de surveillance.</a:t>
            </a:r>
          </a:p>
          <a:p>
            <a:pPr marL="342900" indent="-342900">
              <a:buFont typeface="+mj-lt"/>
              <a:buAutoNum type="arabicPeriod"/>
            </a:pPr>
            <a:r>
              <a:rPr lang="fr-FR" dirty="0">
                <a:latin typeface="Arial" panose="020B0604020202020204" pitchFamily="34" charset="0"/>
                <a:cs typeface="Arial" panose="020B0604020202020204" pitchFamily="34" charset="0"/>
              </a:rPr>
              <a:t>Constatations.</a:t>
            </a:r>
          </a:p>
        </p:txBody>
      </p:sp>
      <p:sp>
        <p:nvSpPr>
          <p:cNvPr id="10" name="Rectangle 9"/>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4089195285"/>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2060848"/>
            <a:ext cx="9144000" cy="2808312"/>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2A9FBC"/>
          </a:solidFill>
        </p:spPr>
        <p:txBody>
          <a:bodyPr wrap="square" lIns="0" tIns="0" rIns="0" bIns="0" rtlCol="0"/>
          <a:lstStyle/>
          <a:p>
            <a:endParaRPr sz="1350"/>
          </a:p>
        </p:txBody>
      </p:sp>
      <p:sp>
        <p:nvSpPr>
          <p:cNvPr id="4" name="object 4"/>
          <p:cNvSpPr txBox="1"/>
          <p:nvPr/>
        </p:nvSpPr>
        <p:spPr>
          <a:xfrm>
            <a:off x="2379752" y="2471150"/>
            <a:ext cx="7018973" cy="1897955"/>
          </a:xfrm>
          <a:prstGeom prst="rect">
            <a:avLst/>
          </a:prstGeom>
        </p:spPr>
        <p:txBody>
          <a:bodyPr vert="horz" wrap="square" lIns="0" tIns="0" rIns="0" bIns="0" rtlCol="0">
            <a:spAutoFit/>
          </a:bodyPr>
          <a:lstStyle/>
          <a:p>
            <a:pPr marL="9525" marR="3810" indent="-11430" algn="ctr">
              <a:lnSpc>
                <a:spcPts val="3675"/>
              </a:lnSpc>
            </a:pPr>
            <a:r>
              <a:rPr sz="3600" spc="-15" dirty="0">
                <a:solidFill>
                  <a:srgbClr val="FFFFFF"/>
                </a:solidFill>
                <a:latin typeface="Tahoma"/>
                <a:cs typeface="Tahoma"/>
              </a:rPr>
              <a:t>‘</a:t>
            </a:r>
            <a:r>
              <a:rPr sz="3600" spc="-236" dirty="0">
                <a:solidFill>
                  <a:srgbClr val="FFFFFF"/>
                </a:solidFill>
                <a:latin typeface="Tahoma"/>
                <a:cs typeface="Tahoma"/>
              </a:rPr>
              <a:t>T</a:t>
            </a:r>
            <a:r>
              <a:rPr sz="3600" spc="-30" dirty="0">
                <a:solidFill>
                  <a:srgbClr val="FFFFFF"/>
                </a:solidFill>
                <a:latin typeface="Tahoma"/>
                <a:cs typeface="Tahoma"/>
              </a:rPr>
              <a:t>r</a:t>
            </a:r>
            <a:r>
              <a:rPr sz="3600" spc="86" dirty="0">
                <a:solidFill>
                  <a:srgbClr val="FFFFFF"/>
                </a:solidFill>
                <a:latin typeface="Tahoma"/>
                <a:cs typeface="Tahoma"/>
              </a:rPr>
              <a:t>a</a:t>
            </a:r>
            <a:r>
              <a:rPr sz="3600" spc="94" dirty="0">
                <a:solidFill>
                  <a:srgbClr val="FFFFFF"/>
                </a:solidFill>
                <a:latin typeface="Tahoma"/>
                <a:cs typeface="Tahoma"/>
              </a:rPr>
              <a:t>n</a:t>
            </a:r>
            <a:r>
              <a:rPr sz="3600" spc="71" dirty="0">
                <a:solidFill>
                  <a:srgbClr val="FFFFFF"/>
                </a:solidFill>
                <a:latin typeface="Tahoma"/>
                <a:cs typeface="Tahoma"/>
              </a:rPr>
              <a:t>sit</a:t>
            </a:r>
            <a:r>
              <a:rPr sz="3600" spc="124" dirty="0">
                <a:solidFill>
                  <a:srgbClr val="FFFFFF"/>
                </a:solidFill>
                <a:latin typeface="Tahoma"/>
                <a:cs typeface="Tahoma"/>
              </a:rPr>
              <a:t>io</a:t>
            </a:r>
            <a:r>
              <a:rPr sz="3600" spc="180" dirty="0">
                <a:solidFill>
                  <a:srgbClr val="FFFFFF"/>
                </a:solidFill>
                <a:latin typeface="Tahoma"/>
                <a:cs typeface="Tahoma"/>
              </a:rPr>
              <a:t>n</a:t>
            </a:r>
            <a:r>
              <a:rPr sz="3600" spc="-248" dirty="0">
                <a:solidFill>
                  <a:srgbClr val="FFFFFF"/>
                </a:solidFill>
                <a:latin typeface="Tahoma"/>
                <a:cs typeface="Tahoma"/>
              </a:rPr>
              <a:t> </a:t>
            </a:r>
            <a:r>
              <a:rPr sz="3600" spc="548" dirty="0">
                <a:solidFill>
                  <a:srgbClr val="FFFFFF"/>
                </a:solidFill>
                <a:latin typeface="Tahoma"/>
                <a:cs typeface="Tahoma"/>
              </a:rPr>
              <a:t>A</a:t>
            </a:r>
            <a:r>
              <a:rPr sz="3600" spc="94" dirty="0">
                <a:solidFill>
                  <a:srgbClr val="FFFFFF"/>
                </a:solidFill>
                <a:latin typeface="Tahoma"/>
                <a:cs typeface="Tahoma"/>
              </a:rPr>
              <a:t>u</a:t>
            </a:r>
            <a:r>
              <a:rPr sz="3600" spc="293" dirty="0">
                <a:solidFill>
                  <a:srgbClr val="FFFFFF"/>
                </a:solidFill>
                <a:latin typeface="Tahoma"/>
                <a:cs typeface="Tahoma"/>
              </a:rPr>
              <a:t>d</a:t>
            </a:r>
            <a:r>
              <a:rPr sz="3600" spc="49" dirty="0">
                <a:solidFill>
                  <a:srgbClr val="FFFFFF"/>
                </a:solidFill>
                <a:latin typeface="Tahoma"/>
                <a:cs typeface="Tahoma"/>
              </a:rPr>
              <a:t>it</a:t>
            </a:r>
            <a:r>
              <a:rPr sz="3600" spc="206" dirty="0">
                <a:solidFill>
                  <a:srgbClr val="FFFFFF"/>
                </a:solidFill>
                <a:latin typeface="Tahoma"/>
                <a:cs typeface="Tahoma"/>
              </a:rPr>
              <a:t>s</a:t>
            </a:r>
            <a:r>
              <a:rPr sz="3600" spc="-244" dirty="0">
                <a:solidFill>
                  <a:srgbClr val="FFFFFF"/>
                </a:solidFill>
                <a:latin typeface="Tahoma"/>
                <a:cs typeface="Tahoma"/>
              </a:rPr>
              <a:t> </a:t>
            </a:r>
            <a:r>
              <a:rPr sz="3600" spc="188" dirty="0">
                <a:solidFill>
                  <a:srgbClr val="FFFFFF"/>
                </a:solidFill>
                <a:latin typeface="Tahoma"/>
                <a:cs typeface="Tahoma"/>
              </a:rPr>
              <a:t>ap</a:t>
            </a:r>
            <a:r>
              <a:rPr sz="3600" spc="143" dirty="0">
                <a:solidFill>
                  <a:srgbClr val="FFFFFF"/>
                </a:solidFill>
                <a:latin typeface="Tahoma"/>
                <a:cs typeface="Tahoma"/>
              </a:rPr>
              <a:t>pl</a:t>
            </a:r>
            <a:r>
              <a:rPr sz="3600" spc="285" dirty="0">
                <a:solidFill>
                  <a:srgbClr val="FFFFFF"/>
                </a:solidFill>
                <a:latin typeface="Tahoma"/>
                <a:cs typeface="Tahoma"/>
              </a:rPr>
              <a:t>y</a:t>
            </a:r>
            <a:r>
              <a:rPr sz="3600" spc="-240" dirty="0">
                <a:solidFill>
                  <a:srgbClr val="FFFFFF"/>
                </a:solidFill>
                <a:latin typeface="Tahoma"/>
                <a:cs typeface="Tahoma"/>
              </a:rPr>
              <a:t> </a:t>
            </a:r>
            <a:r>
              <a:rPr sz="3600" spc="338" dirty="0">
                <a:solidFill>
                  <a:srgbClr val="FFFFFF"/>
                </a:solidFill>
                <a:latin typeface="Tahoma"/>
                <a:cs typeface="Tahoma"/>
              </a:rPr>
              <a:t>w</a:t>
            </a:r>
            <a:r>
              <a:rPr sz="3600" spc="94" dirty="0">
                <a:solidFill>
                  <a:srgbClr val="FFFFFF"/>
                </a:solidFill>
                <a:latin typeface="Tahoma"/>
                <a:cs typeface="Tahoma"/>
              </a:rPr>
              <a:t>h</a:t>
            </a:r>
            <a:r>
              <a:rPr sz="3600" spc="113" dirty="0">
                <a:solidFill>
                  <a:srgbClr val="FFFFFF"/>
                </a:solidFill>
                <a:latin typeface="Tahoma"/>
                <a:cs typeface="Tahoma"/>
              </a:rPr>
              <a:t>en</a:t>
            </a:r>
            <a:r>
              <a:rPr sz="3600" spc="30" dirty="0">
                <a:solidFill>
                  <a:srgbClr val="FFFFFF"/>
                </a:solidFill>
                <a:latin typeface="Tahoma"/>
                <a:cs typeface="Tahoma"/>
              </a:rPr>
              <a:t> </a:t>
            </a:r>
            <a:r>
              <a:rPr sz="3600" spc="304" dirty="0">
                <a:solidFill>
                  <a:srgbClr val="FFFFFF"/>
                </a:solidFill>
                <a:latin typeface="Tahoma"/>
                <a:cs typeface="Tahoma"/>
              </a:rPr>
              <a:t>m</a:t>
            </a:r>
            <a:r>
              <a:rPr sz="3600" spc="139" dirty="0">
                <a:solidFill>
                  <a:srgbClr val="FFFFFF"/>
                </a:solidFill>
                <a:latin typeface="Tahoma"/>
                <a:cs typeface="Tahoma"/>
              </a:rPr>
              <a:t>o</a:t>
            </a:r>
            <a:r>
              <a:rPr sz="3600" spc="71" dirty="0">
                <a:solidFill>
                  <a:srgbClr val="FFFFFF"/>
                </a:solidFill>
                <a:latin typeface="Tahoma"/>
                <a:cs typeface="Tahoma"/>
              </a:rPr>
              <a:t>vi</a:t>
            </a:r>
            <a:r>
              <a:rPr sz="3600" spc="153" dirty="0">
                <a:solidFill>
                  <a:srgbClr val="FFFFFF"/>
                </a:solidFill>
                <a:latin typeface="Tahoma"/>
                <a:cs typeface="Tahoma"/>
              </a:rPr>
              <a:t>n</a:t>
            </a:r>
            <a:r>
              <a:rPr sz="3600" spc="375" dirty="0">
                <a:solidFill>
                  <a:srgbClr val="FFFFFF"/>
                </a:solidFill>
                <a:latin typeface="Tahoma"/>
                <a:cs typeface="Tahoma"/>
              </a:rPr>
              <a:t>g</a:t>
            </a:r>
            <a:r>
              <a:rPr sz="3600" spc="-236" dirty="0">
                <a:solidFill>
                  <a:srgbClr val="FFFFFF"/>
                </a:solidFill>
                <a:latin typeface="Tahoma"/>
                <a:cs typeface="Tahoma"/>
              </a:rPr>
              <a:t> </a:t>
            </a:r>
            <a:r>
              <a:rPr sz="3600" spc="64" dirty="0">
                <a:solidFill>
                  <a:srgbClr val="FFFFFF"/>
                </a:solidFill>
                <a:latin typeface="Tahoma"/>
                <a:cs typeface="Tahoma"/>
              </a:rPr>
              <a:t>f</a:t>
            </a:r>
            <a:r>
              <a:rPr sz="3600" spc="-30" dirty="0">
                <a:solidFill>
                  <a:srgbClr val="FFFFFF"/>
                </a:solidFill>
                <a:latin typeface="Tahoma"/>
                <a:cs typeface="Tahoma"/>
              </a:rPr>
              <a:t>r</a:t>
            </a:r>
            <a:r>
              <a:rPr sz="3600" spc="248" dirty="0">
                <a:solidFill>
                  <a:srgbClr val="FFFFFF"/>
                </a:solidFill>
                <a:latin typeface="Tahoma"/>
                <a:cs typeface="Tahoma"/>
              </a:rPr>
              <a:t>o</a:t>
            </a:r>
            <a:r>
              <a:rPr sz="3600" spc="390" dirty="0">
                <a:solidFill>
                  <a:srgbClr val="FFFFFF"/>
                </a:solidFill>
                <a:latin typeface="Tahoma"/>
                <a:cs typeface="Tahoma"/>
              </a:rPr>
              <a:t>m</a:t>
            </a:r>
            <a:r>
              <a:rPr sz="3600" spc="-233" dirty="0">
                <a:solidFill>
                  <a:srgbClr val="FFFFFF"/>
                </a:solidFill>
                <a:latin typeface="Tahoma"/>
                <a:cs typeface="Tahoma"/>
              </a:rPr>
              <a:t> </a:t>
            </a:r>
            <a:r>
              <a:rPr sz="3600" spc="169" dirty="0">
                <a:solidFill>
                  <a:srgbClr val="FFFFFF"/>
                </a:solidFill>
                <a:latin typeface="Tahoma"/>
                <a:cs typeface="Tahoma"/>
              </a:rPr>
              <a:t>o</a:t>
            </a:r>
            <a:r>
              <a:rPr sz="3600" spc="172" dirty="0">
                <a:solidFill>
                  <a:srgbClr val="FFFFFF"/>
                </a:solidFill>
                <a:latin typeface="Tahoma"/>
                <a:cs typeface="Tahoma"/>
              </a:rPr>
              <a:t>n</a:t>
            </a:r>
            <a:r>
              <a:rPr sz="3600" spc="206" dirty="0">
                <a:solidFill>
                  <a:srgbClr val="FFFFFF"/>
                </a:solidFill>
                <a:latin typeface="Tahoma"/>
                <a:cs typeface="Tahoma"/>
              </a:rPr>
              <a:t>e</a:t>
            </a:r>
            <a:r>
              <a:rPr sz="3600" spc="-225" dirty="0">
                <a:solidFill>
                  <a:srgbClr val="FFFFFF"/>
                </a:solidFill>
                <a:latin typeface="Tahoma"/>
                <a:cs typeface="Tahoma"/>
              </a:rPr>
              <a:t> </a:t>
            </a:r>
            <a:r>
              <a:rPr sz="3600" spc="98" dirty="0">
                <a:solidFill>
                  <a:srgbClr val="FFFFFF"/>
                </a:solidFill>
                <a:latin typeface="Tahoma"/>
                <a:cs typeface="Tahoma"/>
              </a:rPr>
              <a:t>v</a:t>
            </a:r>
            <a:r>
              <a:rPr sz="3600" spc="90" dirty="0">
                <a:solidFill>
                  <a:srgbClr val="FFFFFF"/>
                </a:solidFill>
                <a:latin typeface="Tahoma"/>
                <a:cs typeface="Tahoma"/>
              </a:rPr>
              <a:t>er</a:t>
            </a:r>
            <a:r>
              <a:rPr sz="3600" spc="105" dirty="0">
                <a:solidFill>
                  <a:srgbClr val="FFFFFF"/>
                </a:solidFill>
                <a:latin typeface="Tahoma"/>
                <a:cs typeface="Tahoma"/>
              </a:rPr>
              <a:t>sio</a:t>
            </a:r>
            <a:r>
              <a:rPr sz="3600" spc="180" dirty="0">
                <a:solidFill>
                  <a:srgbClr val="FFFFFF"/>
                </a:solidFill>
                <a:latin typeface="Tahoma"/>
                <a:cs typeface="Tahoma"/>
              </a:rPr>
              <a:t>n</a:t>
            </a:r>
            <a:r>
              <a:rPr sz="3600" spc="-248" dirty="0">
                <a:solidFill>
                  <a:srgbClr val="FFFFFF"/>
                </a:solidFill>
                <a:latin typeface="Tahoma"/>
                <a:cs typeface="Tahoma"/>
              </a:rPr>
              <a:t> </a:t>
            </a:r>
            <a:r>
              <a:rPr sz="3600" spc="248" dirty="0">
                <a:solidFill>
                  <a:srgbClr val="FFFFFF"/>
                </a:solidFill>
                <a:latin typeface="Tahoma"/>
                <a:cs typeface="Tahoma"/>
              </a:rPr>
              <a:t>o</a:t>
            </a:r>
            <a:r>
              <a:rPr sz="3600" spc="146" dirty="0">
                <a:solidFill>
                  <a:srgbClr val="FFFFFF"/>
                </a:solidFill>
                <a:latin typeface="Tahoma"/>
                <a:cs typeface="Tahoma"/>
              </a:rPr>
              <a:t>f</a:t>
            </a:r>
            <a:r>
              <a:rPr sz="3600" spc="-217" dirty="0">
                <a:solidFill>
                  <a:srgbClr val="FFFFFF"/>
                </a:solidFill>
                <a:latin typeface="Tahoma"/>
                <a:cs typeface="Tahoma"/>
              </a:rPr>
              <a:t> </a:t>
            </a:r>
            <a:r>
              <a:rPr sz="3600" spc="169" dirty="0">
                <a:solidFill>
                  <a:srgbClr val="FFFFFF"/>
                </a:solidFill>
                <a:latin typeface="Tahoma"/>
                <a:cs typeface="Tahoma"/>
              </a:rPr>
              <a:t>a</a:t>
            </a:r>
            <a:r>
              <a:rPr sz="3600" spc="101" dirty="0">
                <a:solidFill>
                  <a:srgbClr val="FFFFFF"/>
                </a:solidFill>
                <a:latin typeface="Tahoma"/>
                <a:cs typeface="Tahoma"/>
              </a:rPr>
              <a:t> </a:t>
            </a:r>
            <a:r>
              <a:rPr sz="3600" spc="60" dirty="0">
                <a:solidFill>
                  <a:srgbClr val="FFFFFF"/>
                </a:solidFill>
                <a:latin typeface="Tahoma"/>
                <a:cs typeface="Tahoma"/>
              </a:rPr>
              <a:t>s</a:t>
            </a:r>
            <a:r>
              <a:rPr sz="3600" spc="143" dirty="0">
                <a:solidFill>
                  <a:srgbClr val="FFFFFF"/>
                </a:solidFill>
                <a:latin typeface="Tahoma"/>
                <a:cs typeface="Tahoma"/>
              </a:rPr>
              <a:t>t</a:t>
            </a:r>
            <a:r>
              <a:rPr sz="3600" spc="86" dirty="0">
                <a:solidFill>
                  <a:srgbClr val="FFFFFF"/>
                </a:solidFill>
                <a:latin typeface="Tahoma"/>
                <a:cs typeface="Tahoma"/>
              </a:rPr>
              <a:t>a</a:t>
            </a:r>
            <a:r>
              <a:rPr sz="3600" spc="94" dirty="0">
                <a:solidFill>
                  <a:srgbClr val="FFFFFF"/>
                </a:solidFill>
                <a:latin typeface="Tahoma"/>
                <a:cs typeface="Tahoma"/>
              </a:rPr>
              <a:t>n</a:t>
            </a:r>
            <a:r>
              <a:rPr sz="3600" spc="293" dirty="0">
                <a:solidFill>
                  <a:srgbClr val="FFFFFF"/>
                </a:solidFill>
                <a:latin typeface="Tahoma"/>
                <a:cs typeface="Tahoma"/>
              </a:rPr>
              <a:t>d</a:t>
            </a:r>
            <a:r>
              <a:rPr sz="3600" spc="79" dirty="0">
                <a:solidFill>
                  <a:srgbClr val="FFFFFF"/>
                </a:solidFill>
                <a:latin typeface="Tahoma"/>
                <a:cs typeface="Tahoma"/>
              </a:rPr>
              <a:t>a</a:t>
            </a:r>
            <a:r>
              <a:rPr sz="3600" spc="-30" dirty="0">
                <a:solidFill>
                  <a:srgbClr val="FFFFFF"/>
                </a:solidFill>
                <a:latin typeface="Tahoma"/>
                <a:cs typeface="Tahoma"/>
              </a:rPr>
              <a:t>r</a:t>
            </a:r>
            <a:r>
              <a:rPr sz="3600" spc="375" dirty="0">
                <a:solidFill>
                  <a:srgbClr val="FFFFFF"/>
                </a:solidFill>
                <a:latin typeface="Tahoma"/>
                <a:cs typeface="Tahoma"/>
              </a:rPr>
              <a:t>d</a:t>
            </a:r>
            <a:r>
              <a:rPr sz="3600" spc="-248" dirty="0">
                <a:solidFill>
                  <a:srgbClr val="FFFFFF"/>
                </a:solidFill>
                <a:latin typeface="Tahoma"/>
                <a:cs typeface="Tahoma"/>
              </a:rPr>
              <a:t> </a:t>
            </a:r>
            <a:r>
              <a:rPr sz="3600" spc="90" dirty="0">
                <a:solidFill>
                  <a:srgbClr val="FFFFFF"/>
                </a:solidFill>
                <a:latin typeface="Tahoma"/>
                <a:cs typeface="Tahoma"/>
              </a:rPr>
              <a:t>t</a:t>
            </a:r>
            <a:r>
              <a:rPr sz="3600" spc="330" dirty="0">
                <a:solidFill>
                  <a:srgbClr val="FFFFFF"/>
                </a:solidFill>
                <a:latin typeface="Tahoma"/>
                <a:cs typeface="Tahoma"/>
              </a:rPr>
              <a:t>o</a:t>
            </a:r>
            <a:r>
              <a:rPr sz="3600" spc="-221" dirty="0">
                <a:solidFill>
                  <a:srgbClr val="FFFFFF"/>
                </a:solidFill>
                <a:latin typeface="Tahoma"/>
                <a:cs typeface="Tahoma"/>
              </a:rPr>
              <a:t> </a:t>
            </a:r>
            <a:r>
              <a:rPr sz="3600" spc="90" dirty="0">
                <a:solidFill>
                  <a:srgbClr val="FFFFFF"/>
                </a:solidFill>
                <a:latin typeface="Tahoma"/>
                <a:cs typeface="Tahoma"/>
              </a:rPr>
              <a:t>an</a:t>
            </a:r>
            <a:r>
              <a:rPr sz="3600" spc="248" dirty="0">
                <a:solidFill>
                  <a:srgbClr val="FFFFFF"/>
                </a:solidFill>
                <a:latin typeface="Tahoma"/>
                <a:cs typeface="Tahoma"/>
              </a:rPr>
              <a:t>o</a:t>
            </a:r>
            <a:r>
              <a:rPr sz="3600" spc="143" dirty="0">
                <a:solidFill>
                  <a:srgbClr val="FFFFFF"/>
                </a:solidFill>
                <a:latin typeface="Tahoma"/>
                <a:cs typeface="Tahoma"/>
              </a:rPr>
              <a:t>t</a:t>
            </a:r>
            <a:r>
              <a:rPr sz="3600" spc="94" dirty="0">
                <a:solidFill>
                  <a:srgbClr val="FFFFFF"/>
                </a:solidFill>
                <a:latin typeface="Tahoma"/>
                <a:cs typeface="Tahoma"/>
              </a:rPr>
              <a:t>h</a:t>
            </a:r>
            <a:r>
              <a:rPr sz="3600" spc="124" dirty="0">
                <a:solidFill>
                  <a:srgbClr val="FFFFFF"/>
                </a:solidFill>
                <a:latin typeface="Tahoma"/>
                <a:cs typeface="Tahoma"/>
              </a:rPr>
              <a:t>e</a:t>
            </a:r>
            <a:r>
              <a:rPr sz="3600" spc="-263" dirty="0">
                <a:solidFill>
                  <a:srgbClr val="FFFFFF"/>
                </a:solidFill>
                <a:latin typeface="Tahoma"/>
                <a:cs typeface="Tahoma"/>
              </a:rPr>
              <a:t>r</a:t>
            </a:r>
            <a:r>
              <a:rPr sz="3600" spc="-274" dirty="0">
                <a:solidFill>
                  <a:srgbClr val="FFFFFF"/>
                </a:solidFill>
                <a:latin typeface="Tahoma"/>
                <a:cs typeface="Tahoma"/>
              </a:rPr>
              <a:t>,</a:t>
            </a:r>
            <a:r>
              <a:rPr sz="3600" spc="-248" dirty="0">
                <a:solidFill>
                  <a:srgbClr val="FFFFFF"/>
                </a:solidFill>
                <a:latin typeface="Tahoma"/>
                <a:cs typeface="Tahoma"/>
              </a:rPr>
              <a:t> </a:t>
            </a:r>
            <a:r>
              <a:rPr sz="3600" spc="248" dirty="0">
                <a:solidFill>
                  <a:srgbClr val="FFFFFF"/>
                </a:solidFill>
                <a:latin typeface="Tahoma"/>
                <a:cs typeface="Tahoma"/>
              </a:rPr>
              <a:t>o</a:t>
            </a:r>
            <a:r>
              <a:rPr sz="3600" spc="143" dirty="0">
                <a:solidFill>
                  <a:srgbClr val="FFFFFF"/>
                </a:solidFill>
                <a:latin typeface="Tahoma"/>
                <a:cs typeface="Tahoma"/>
              </a:rPr>
              <a:t>r</a:t>
            </a:r>
            <a:r>
              <a:rPr sz="3600" spc="-221" dirty="0">
                <a:solidFill>
                  <a:srgbClr val="FFFFFF"/>
                </a:solidFill>
                <a:latin typeface="Tahoma"/>
                <a:cs typeface="Tahoma"/>
              </a:rPr>
              <a:t> </a:t>
            </a:r>
            <a:r>
              <a:rPr sz="3600" spc="64" dirty="0">
                <a:solidFill>
                  <a:srgbClr val="FFFFFF"/>
                </a:solidFill>
                <a:latin typeface="Tahoma"/>
                <a:cs typeface="Tahoma"/>
              </a:rPr>
              <a:t>f</a:t>
            </a:r>
            <a:r>
              <a:rPr sz="3600" spc="-30" dirty="0">
                <a:solidFill>
                  <a:srgbClr val="FFFFFF"/>
                </a:solidFill>
                <a:latin typeface="Tahoma"/>
                <a:cs typeface="Tahoma"/>
              </a:rPr>
              <a:t>r</a:t>
            </a:r>
            <a:r>
              <a:rPr sz="3600" spc="248" dirty="0">
                <a:solidFill>
                  <a:srgbClr val="FFFFFF"/>
                </a:solidFill>
                <a:latin typeface="Tahoma"/>
                <a:cs typeface="Tahoma"/>
              </a:rPr>
              <a:t>o</a:t>
            </a:r>
            <a:r>
              <a:rPr sz="3600" spc="390" dirty="0">
                <a:solidFill>
                  <a:srgbClr val="FFFFFF"/>
                </a:solidFill>
                <a:latin typeface="Tahoma"/>
                <a:cs typeface="Tahoma"/>
              </a:rPr>
              <a:t>m</a:t>
            </a:r>
            <a:r>
              <a:rPr sz="3600" spc="-225" dirty="0">
                <a:solidFill>
                  <a:srgbClr val="FFFFFF"/>
                </a:solidFill>
                <a:latin typeface="Tahoma"/>
                <a:cs typeface="Tahoma"/>
              </a:rPr>
              <a:t> </a:t>
            </a:r>
            <a:r>
              <a:rPr sz="3600" spc="248" dirty="0">
                <a:solidFill>
                  <a:srgbClr val="FFFFFF"/>
                </a:solidFill>
                <a:latin typeface="Tahoma"/>
                <a:cs typeface="Tahoma"/>
              </a:rPr>
              <a:t>o</a:t>
            </a:r>
            <a:r>
              <a:rPr sz="3600" spc="94" dirty="0">
                <a:solidFill>
                  <a:srgbClr val="FFFFFF"/>
                </a:solidFill>
                <a:latin typeface="Tahoma"/>
                <a:cs typeface="Tahoma"/>
              </a:rPr>
              <a:t>n</a:t>
            </a:r>
            <a:r>
              <a:rPr sz="3600" spc="206" dirty="0">
                <a:solidFill>
                  <a:srgbClr val="FFFFFF"/>
                </a:solidFill>
                <a:latin typeface="Tahoma"/>
                <a:cs typeface="Tahoma"/>
              </a:rPr>
              <a:t>e</a:t>
            </a:r>
            <a:r>
              <a:rPr sz="3600" spc="124" dirty="0">
                <a:solidFill>
                  <a:srgbClr val="FFFFFF"/>
                </a:solidFill>
                <a:latin typeface="Tahoma"/>
                <a:cs typeface="Tahoma"/>
              </a:rPr>
              <a:t> </a:t>
            </a:r>
            <a:r>
              <a:rPr sz="3600" spc="353" dirty="0">
                <a:solidFill>
                  <a:srgbClr val="FFFFFF"/>
                </a:solidFill>
                <a:latin typeface="Tahoma"/>
                <a:cs typeface="Tahoma"/>
              </a:rPr>
              <a:t>C</a:t>
            </a:r>
            <a:r>
              <a:rPr sz="3600" spc="90" dirty="0">
                <a:solidFill>
                  <a:srgbClr val="FFFFFF"/>
                </a:solidFill>
                <a:latin typeface="Tahoma"/>
                <a:cs typeface="Tahoma"/>
              </a:rPr>
              <a:t>er</a:t>
            </a:r>
            <a:r>
              <a:rPr sz="3600" spc="143" dirty="0">
                <a:solidFill>
                  <a:srgbClr val="FFFFFF"/>
                </a:solidFill>
                <a:latin typeface="Tahoma"/>
                <a:cs typeface="Tahoma"/>
              </a:rPr>
              <a:t>t</a:t>
            </a:r>
            <a:r>
              <a:rPr sz="3600" spc="56" dirty="0">
                <a:solidFill>
                  <a:srgbClr val="FFFFFF"/>
                </a:solidFill>
                <a:latin typeface="Tahoma"/>
                <a:cs typeface="Tahoma"/>
              </a:rPr>
              <a:t>ifi</a:t>
            </a:r>
            <a:r>
              <a:rPr sz="3600" spc="161" dirty="0">
                <a:solidFill>
                  <a:srgbClr val="FFFFFF"/>
                </a:solidFill>
                <a:latin typeface="Tahoma"/>
                <a:cs typeface="Tahoma"/>
              </a:rPr>
              <a:t>c</a:t>
            </a:r>
            <a:r>
              <a:rPr sz="3600" spc="64" dirty="0">
                <a:solidFill>
                  <a:srgbClr val="FFFFFF"/>
                </a:solidFill>
                <a:latin typeface="Tahoma"/>
                <a:cs typeface="Tahoma"/>
              </a:rPr>
              <a:t>a</a:t>
            </a:r>
            <a:r>
              <a:rPr sz="3600" spc="143" dirty="0">
                <a:solidFill>
                  <a:srgbClr val="FFFFFF"/>
                </a:solidFill>
                <a:latin typeface="Tahoma"/>
                <a:cs typeface="Tahoma"/>
              </a:rPr>
              <a:t>t</a:t>
            </a:r>
            <a:r>
              <a:rPr sz="3600" spc="124" dirty="0">
                <a:solidFill>
                  <a:srgbClr val="FFFFFF"/>
                </a:solidFill>
                <a:latin typeface="Tahoma"/>
                <a:cs typeface="Tahoma"/>
              </a:rPr>
              <a:t>io</a:t>
            </a:r>
            <a:r>
              <a:rPr sz="3600" spc="180" dirty="0">
                <a:solidFill>
                  <a:srgbClr val="FFFFFF"/>
                </a:solidFill>
                <a:latin typeface="Tahoma"/>
                <a:cs typeface="Tahoma"/>
              </a:rPr>
              <a:t>n</a:t>
            </a:r>
            <a:r>
              <a:rPr sz="3600" spc="-248" dirty="0">
                <a:solidFill>
                  <a:srgbClr val="FFFFFF"/>
                </a:solidFill>
                <a:latin typeface="Tahoma"/>
                <a:cs typeface="Tahoma"/>
              </a:rPr>
              <a:t> </a:t>
            </a:r>
            <a:r>
              <a:rPr sz="3600" spc="319" dirty="0">
                <a:solidFill>
                  <a:srgbClr val="FFFFFF"/>
                </a:solidFill>
                <a:latin typeface="Tahoma"/>
                <a:cs typeface="Tahoma"/>
              </a:rPr>
              <a:t>Bod</a:t>
            </a:r>
            <a:r>
              <a:rPr sz="3600" spc="323" dirty="0">
                <a:solidFill>
                  <a:srgbClr val="FFFFFF"/>
                </a:solidFill>
                <a:latin typeface="Tahoma"/>
                <a:cs typeface="Tahoma"/>
              </a:rPr>
              <a:t>y</a:t>
            </a:r>
            <a:r>
              <a:rPr sz="3600" spc="-229" dirty="0">
                <a:solidFill>
                  <a:srgbClr val="FFFFFF"/>
                </a:solidFill>
                <a:latin typeface="Tahoma"/>
                <a:cs typeface="Tahoma"/>
              </a:rPr>
              <a:t> </a:t>
            </a:r>
            <a:r>
              <a:rPr sz="3600" spc="86" dirty="0">
                <a:solidFill>
                  <a:srgbClr val="FFFFFF"/>
                </a:solidFill>
                <a:latin typeface="Tahoma"/>
                <a:cs typeface="Tahoma"/>
              </a:rPr>
              <a:t>t</a:t>
            </a:r>
            <a:r>
              <a:rPr sz="3600" spc="330" dirty="0">
                <a:solidFill>
                  <a:srgbClr val="FFFFFF"/>
                </a:solidFill>
                <a:latin typeface="Tahoma"/>
                <a:cs typeface="Tahoma"/>
              </a:rPr>
              <a:t>o</a:t>
            </a:r>
            <a:r>
              <a:rPr sz="3600" spc="-217" dirty="0">
                <a:solidFill>
                  <a:srgbClr val="FFFFFF"/>
                </a:solidFill>
                <a:latin typeface="Tahoma"/>
                <a:cs typeface="Tahoma"/>
              </a:rPr>
              <a:t> </a:t>
            </a:r>
            <a:r>
              <a:rPr sz="3600" spc="86" dirty="0">
                <a:solidFill>
                  <a:srgbClr val="FFFFFF"/>
                </a:solidFill>
                <a:latin typeface="Tahoma"/>
                <a:cs typeface="Tahoma"/>
              </a:rPr>
              <a:t>a</a:t>
            </a:r>
            <a:r>
              <a:rPr sz="3600" spc="94" dirty="0">
                <a:solidFill>
                  <a:srgbClr val="FFFFFF"/>
                </a:solidFill>
                <a:latin typeface="Tahoma"/>
                <a:cs typeface="Tahoma"/>
              </a:rPr>
              <a:t>n</a:t>
            </a:r>
            <a:r>
              <a:rPr sz="3600" spc="248" dirty="0">
                <a:solidFill>
                  <a:srgbClr val="FFFFFF"/>
                </a:solidFill>
                <a:latin typeface="Tahoma"/>
                <a:cs typeface="Tahoma"/>
              </a:rPr>
              <a:t>o</a:t>
            </a:r>
            <a:r>
              <a:rPr sz="3600" spc="143" dirty="0">
                <a:solidFill>
                  <a:srgbClr val="FFFFFF"/>
                </a:solidFill>
                <a:latin typeface="Tahoma"/>
                <a:cs typeface="Tahoma"/>
              </a:rPr>
              <a:t>t</a:t>
            </a:r>
            <a:r>
              <a:rPr sz="3600" spc="94" dirty="0">
                <a:solidFill>
                  <a:srgbClr val="FFFFFF"/>
                </a:solidFill>
                <a:latin typeface="Tahoma"/>
                <a:cs typeface="Tahoma"/>
              </a:rPr>
              <a:t>h</a:t>
            </a:r>
            <a:r>
              <a:rPr sz="3600" spc="124" dirty="0">
                <a:solidFill>
                  <a:srgbClr val="FFFFFF"/>
                </a:solidFill>
                <a:latin typeface="Tahoma"/>
                <a:cs typeface="Tahoma"/>
              </a:rPr>
              <a:t>e</a:t>
            </a:r>
            <a:r>
              <a:rPr sz="3600" spc="-263" dirty="0">
                <a:solidFill>
                  <a:srgbClr val="FFFFFF"/>
                </a:solidFill>
                <a:latin typeface="Tahoma"/>
                <a:cs typeface="Tahoma"/>
              </a:rPr>
              <a:t>r</a:t>
            </a:r>
            <a:r>
              <a:rPr sz="3600" spc="-510" dirty="0">
                <a:solidFill>
                  <a:srgbClr val="FFFFFF"/>
                </a:solidFill>
                <a:latin typeface="Tahoma"/>
                <a:cs typeface="Tahoma"/>
              </a:rPr>
              <a:t>.</a:t>
            </a:r>
            <a:r>
              <a:rPr sz="3600" spc="68" dirty="0">
                <a:solidFill>
                  <a:srgbClr val="FFFFFF"/>
                </a:solidFill>
                <a:latin typeface="Tahoma"/>
                <a:cs typeface="Tahoma"/>
              </a:rPr>
              <a:t>’</a:t>
            </a:r>
            <a:endParaRPr sz="3600" dirty="0">
              <a:latin typeface="Tahoma"/>
              <a:cs typeface="Tahoma"/>
            </a:endParaRPr>
          </a:p>
        </p:txBody>
      </p:sp>
      <p:sp>
        <p:nvSpPr>
          <p:cNvPr id="8" name="Rectangle 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278690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8856" y="1205232"/>
            <a:ext cx="8280920" cy="492443"/>
          </a:xfrm>
          <a:prstGeom prst="rect">
            <a:avLst/>
          </a:prstGeom>
        </p:spPr>
        <p:txBody>
          <a:bodyPr vert="horz" wrap="square" lIns="0" tIns="0" rIns="0" bIns="0" rtlCol="0" anchor="ctr">
            <a:spAutoFit/>
          </a:bodyPr>
          <a:lstStyle/>
          <a:p>
            <a:pPr marL="2075974">
              <a:lnSpc>
                <a:spcPct val="100000"/>
              </a:lnSpc>
            </a:pPr>
            <a:r>
              <a:rPr lang="fr-FR" sz="3200" spc="-116" dirty="0">
                <a:latin typeface="Arial" panose="020B0604020202020204" pitchFamily="34" charset="0"/>
                <a:cs typeface="Arial" panose="020B0604020202020204" pitchFamily="34" charset="0"/>
              </a:rPr>
              <a:t>Audit de la transition</a:t>
            </a:r>
            <a:endParaRPr sz="3200" spc="169" dirty="0">
              <a:latin typeface="Arial" panose="020B0604020202020204" pitchFamily="34" charset="0"/>
              <a:cs typeface="Arial" panose="020B0604020202020204" pitchFamily="34" charset="0"/>
            </a:endParaRPr>
          </a:p>
        </p:txBody>
      </p:sp>
      <p:sp>
        <p:nvSpPr>
          <p:cNvPr id="2" name="object 2"/>
          <p:cNvSpPr txBox="1">
            <a:spLocks noGrp="1"/>
          </p:cNvSpPr>
          <p:nvPr>
            <p:ph idx="1"/>
          </p:nvPr>
        </p:nvSpPr>
        <p:spPr>
          <a:xfrm>
            <a:off x="1995488" y="2226470"/>
            <a:ext cx="7196856" cy="3282950"/>
          </a:xfrm>
          <a:prstGeom prst="rect">
            <a:avLst/>
          </a:prstGeom>
        </p:spPr>
        <p:txBody>
          <a:bodyPr vert="horz" wrap="square" lIns="0" tIns="0" rIns="0" bIns="0" rtlCol="0">
            <a:spAutoFit/>
          </a:bodyPr>
          <a:lstStyle/>
          <a:p>
            <a:pPr marL="2726531" indent="0">
              <a:lnSpc>
                <a:spcPct val="100000"/>
              </a:lnSpc>
              <a:buNone/>
            </a:pPr>
            <a:r>
              <a:rPr lang="fr-FR" sz="2000" b="1" spc="229" dirty="0">
                <a:latin typeface="Arial" panose="020B0604020202020204" pitchFamily="34" charset="0"/>
                <a:cs typeface="Arial" panose="020B0604020202020204" pitchFamily="34" charset="0"/>
              </a:rPr>
              <a:t>Cas d'utilisation</a:t>
            </a:r>
          </a:p>
          <a:p>
            <a:pPr marL="2897981">
              <a:lnSpc>
                <a:spcPct val="100000"/>
              </a:lnSpc>
            </a:pPr>
            <a:endParaRPr lang="fr-FR" sz="2000" spc="229" dirty="0">
              <a:latin typeface="Arial" panose="020B0604020202020204" pitchFamily="34" charset="0"/>
              <a:cs typeface="Arial" panose="020B0604020202020204" pitchFamily="34" charset="0"/>
            </a:endParaRPr>
          </a:p>
          <a:p>
            <a:pPr marL="2897981">
              <a:lnSpc>
                <a:spcPct val="100000"/>
              </a:lnSpc>
            </a:pPr>
            <a:r>
              <a:rPr lang="fr-FR" sz="2000" spc="229" dirty="0">
                <a:latin typeface="Arial" panose="020B0604020202020204" pitchFamily="34" charset="0"/>
                <a:cs typeface="Arial" panose="020B0604020202020204" pitchFamily="34" charset="0"/>
              </a:rPr>
              <a:t>Lorsqu'une nouvelle norme ISO est publiée et que vous devez passer à cette norme.</a:t>
            </a:r>
          </a:p>
          <a:p>
            <a:pPr marL="2897981">
              <a:lnSpc>
                <a:spcPct val="100000"/>
              </a:lnSpc>
            </a:pPr>
            <a:endParaRPr lang="fr-FR" sz="2000" spc="229" dirty="0">
              <a:latin typeface="Arial" panose="020B0604020202020204" pitchFamily="34" charset="0"/>
              <a:cs typeface="Arial" panose="020B0604020202020204" pitchFamily="34" charset="0"/>
            </a:endParaRPr>
          </a:p>
          <a:p>
            <a:pPr marL="2897981">
              <a:lnSpc>
                <a:spcPct val="100000"/>
              </a:lnSpc>
            </a:pPr>
            <a:r>
              <a:rPr lang="fr-FR" sz="2000" spc="229" dirty="0">
                <a:latin typeface="Arial" panose="020B0604020202020204" pitchFamily="34" charset="0"/>
                <a:cs typeface="Arial" panose="020B0604020202020204" pitchFamily="34" charset="0"/>
              </a:rPr>
              <a:t>Si vous passez d'un organisme de certification accrédité à un autre.</a:t>
            </a:r>
            <a:endParaRPr sz="2000" spc="-60" dirty="0">
              <a:latin typeface="Arial" panose="020B0604020202020204" pitchFamily="34" charset="0"/>
              <a:cs typeface="Arial" panose="020B0604020202020204" pitchFamily="34" charset="0"/>
            </a:endParaRPr>
          </a:p>
        </p:txBody>
      </p:sp>
      <p:sp>
        <p:nvSpPr>
          <p:cNvPr id="4" name="object 4"/>
          <p:cNvSpPr/>
          <p:nvPr/>
        </p:nvSpPr>
        <p:spPr>
          <a:xfrm>
            <a:off x="2232662" y="2312290"/>
            <a:ext cx="2350007" cy="2125979"/>
          </a:xfrm>
          <a:prstGeom prst="rect">
            <a:avLst/>
          </a:prstGeom>
          <a:blipFill>
            <a:blip r:embed="rId3" cstate="print"/>
            <a:stretch>
              <a:fillRect/>
            </a:stretch>
          </a:blipFill>
        </p:spPr>
        <p:txBody>
          <a:bodyPr wrap="square" lIns="0" tIns="0" rIns="0" bIns="0" rtlCol="0"/>
          <a:lstStyle/>
          <a:p>
            <a:endParaRPr sz="1350"/>
          </a:p>
        </p:txBody>
      </p:sp>
      <p:sp>
        <p:nvSpPr>
          <p:cNvPr id="6" name="Rectangle 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Cycle de vie de la certification ISO 27001</a:t>
            </a:r>
          </a:p>
        </p:txBody>
      </p:sp>
    </p:spTree>
    <p:extLst>
      <p:ext uri="{BB962C8B-B14F-4D97-AF65-F5344CB8AC3E}">
        <p14:creationId xmlns:p14="http://schemas.microsoft.com/office/powerpoint/2010/main" val="930892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2" y="0"/>
            <a:ext cx="3477101" cy="6858000"/>
          </a:xfrm>
          <a:custGeom>
            <a:avLst/>
            <a:gdLst/>
            <a:ahLst/>
            <a:cxnLst/>
            <a:rect l="l" t="t" r="r" b="b"/>
            <a:pathLst>
              <a:path w="4636135" h="6858000">
                <a:moveTo>
                  <a:pt x="0" y="6858000"/>
                </a:moveTo>
                <a:lnTo>
                  <a:pt x="4636008" y="6858000"/>
                </a:lnTo>
                <a:lnTo>
                  <a:pt x="4636008" y="0"/>
                </a:lnTo>
                <a:lnTo>
                  <a:pt x="0" y="0"/>
                </a:lnTo>
                <a:lnTo>
                  <a:pt x="0" y="685800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r>
              <a:rPr lang="fr-FR" sz="3200" b="1" dirty="0">
                <a:solidFill>
                  <a:schemeClr val="bg1"/>
                </a:solidFill>
                <a:latin typeface="Arial" panose="020B0604020202020204" pitchFamily="34" charset="0"/>
                <a:cs typeface="Arial" panose="020B0604020202020204" pitchFamily="34" charset="0"/>
              </a:rPr>
              <a:t>Résumé</a:t>
            </a:r>
          </a:p>
        </p:txBody>
      </p:sp>
      <p:sp>
        <p:nvSpPr>
          <p:cNvPr id="5" name="object 5"/>
          <p:cNvSpPr txBox="1"/>
          <p:nvPr/>
        </p:nvSpPr>
        <p:spPr>
          <a:xfrm>
            <a:off x="5231904" y="1556793"/>
            <a:ext cx="5007088" cy="1692771"/>
          </a:xfrm>
          <a:prstGeom prst="rect">
            <a:avLst/>
          </a:prstGeom>
        </p:spPr>
        <p:txBody>
          <a:bodyPr vert="horz" wrap="square" lIns="0" tIns="0" rIns="0" bIns="0" rtlCol="0">
            <a:spAutoFit/>
          </a:bodyPr>
          <a:lstStyle/>
          <a:p>
            <a:pPr marL="9525">
              <a:spcBef>
                <a:spcPts val="600"/>
              </a:spcBef>
            </a:pPr>
            <a:r>
              <a:rPr lang="fr-FR" b="1" spc="307" dirty="0">
                <a:solidFill>
                  <a:srgbClr val="F05A28"/>
                </a:solidFill>
                <a:latin typeface="Arial" panose="020B0604020202020204" pitchFamily="34" charset="0"/>
                <a:cs typeface="Arial" panose="020B0604020202020204" pitchFamily="34" charset="0"/>
              </a:rPr>
              <a:t>Surveillance</a:t>
            </a:r>
          </a:p>
          <a:p>
            <a:pPr marL="9525">
              <a:spcBef>
                <a:spcPts val="600"/>
              </a:spcBef>
            </a:pPr>
            <a:r>
              <a:rPr lang="fr-FR" b="1" spc="307" dirty="0" err="1">
                <a:solidFill>
                  <a:srgbClr val="F05A28"/>
                </a:solidFill>
                <a:latin typeface="Arial" panose="020B0604020202020204" pitchFamily="34" charset="0"/>
                <a:cs typeface="Arial" panose="020B0604020202020204" pitchFamily="34" charset="0"/>
              </a:rPr>
              <a:t>Re</a:t>
            </a:r>
            <a:r>
              <a:rPr lang="fr-FR" b="1" spc="307" dirty="0">
                <a:solidFill>
                  <a:srgbClr val="F05A28"/>
                </a:solidFill>
                <a:latin typeface="Arial" panose="020B0604020202020204" pitchFamily="34" charset="0"/>
                <a:cs typeface="Arial" panose="020B0604020202020204" pitchFamily="34" charset="0"/>
              </a:rPr>
              <a:t>-certification</a:t>
            </a:r>
          </a:p>
          <a:p>
            <a:pPr marL="9525">
              <a:spcBef>
                <a:spcPts val="600"/>
              </a:spcBef>
            </a:pPr>
            <a:endParaRPr lang="fr-FR" b="1" spc="307" dirty="0">
              <a:solidFill>
                <a:srgbClr val="F05A28"/>
              </a:solidFill>
              <a:latin typeface="Arial" panose="020B0604020202020204" pitchFamily="34" charset="0"/>
              <a:cs typeface="Arial" panose="020B0604020202020204" pitchFamily="34" charset="0"/>
            </a:endParaRPr>
          </a:p>
          <a:p>
            <a:pPr marL="9525">
              <a:spcBef>
                <a:spcPts val="600"/>
              </a:spcBef>
            </a:pPr>
            <a:r>
              <a:rPr lang="fr-FR" b="1" spc="307" dirty="0">
                <a:solidFill>
                  <a:srgbClr val="F05A28"/>
                </a:solidFill>
                <a:latin typeface="Arial" panose="020B0604020202020204" pitchFamily="34" charset="0"/>
                <a:cs typeface="Arial" panose="020B0604020202020204" pitchFamily="34" charset="0"/>
              </a:rPr>
              <a:t>Suivant</a:t>
            </a:r>
          </a:p>
          <a:p>
            <a:pPr marL="9525">
              <a:spcBef>
                <a:spcPts val="600"/>
              </a:spcBef>
            </a:pPr>
            <a:r>
              <a:rPr lang="fr-FR" spc="307">
                <a:solidFill>
                  <a:srgbClr val="F05A28"/>
                </a:solidFill>
                <a:latin typeface="Arial" panose="020B0604020202020204" pitchFamily="34" charset="0"/>
                <a:cs typeface="Arial" panose="020B0604020202020204" pitchFamily="34" charset="0"/>
              </a:rPr>
              <a:t>- Outils et supports</a:t>
            </a:r>
            <a:endParaRPr lang="fr-FR" spc="307" dirty="0">
              <a:solidFill>
                <a:srgbClr val="F05A2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2546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2132856"/>
            <a:ext cx="9144000" cy="2376264"/>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2A9FBC"/>
          </a:solidFill>
        </p:spPr>
        <p:txBody>
          <a:bodyPr wrap="square" lIns="0" tIns="0" rIns="0" bIns="0" rtlCol="0"/>
          <a:lstStyle/>
          <a:p>
            <a:endParaRPr sz="1350"/>
          </a:p>
        </p:txBody>
      </p:sp>
      <p:sp>
        <p:nvSpPr>
          <p:cNvPr id="4" name="object 4"/>
          <p:cNvSpPr txBox="1"/>
          <p:nvPr/>
        </p:nvSpPr>
        <p:spPr>
          <a:xfrm>
            <a:off x="2334784" y="2704418"/>
            <a:ext cx="7220426" cy="1423467"/>
          </a:xfrm>
          <a:prstGeom prst="rect">
            <a:avLst/>
          </a:prstGeom>
        </p:spPr>
        <p:txBody>
          <a:bodyPr vert="horz" wrap="square" lIns="0" tIns="0" rIns="0" bIns="0" rtlCol="0">
            <a:spAutoFit/>
          </a:bodyPr>
          <a:lstStyle/>
          <a:p>
            <a:pPr marL="9049" marR="3810" algn="ctr">
              <a:lnSpc>
                <a:spcPts val="3675"/>
              </a:lnSpc>
            </a:pPr>
            <a:r>
              <a:rPr sz="3600" spc="-15" dirty="0">
                <a:solidFill>
                  <a:srgbClr val="FFFFFF"/>
                </a:solidFill>
                <a:latin typeface="Tahoma"/>
                <a:cs typeface="Tahoma"/>
              </a:rPr>
              <a:t>‘</a:t>
            </a:r>
            <a:r>
              <a:rPr sz="3600" spc="53" dirty="0">
                <a:solidFill>
                  <a:srgbClr val="FFFFFF"/>
                </a:solidFill>
                <a:latin typeface="Tahoma"/>
                <a:cs typeface="Tahoma"/>
              </a:rPr>
              <a:t>T</a:t>
            </a:r>
            <a:r>
              <a:rPr sz="3600" spc="94" dirty="0">
                <a:solidFill>
                  <a:srgbClr val="FFFFFF"/>
                </a:solidFill>
                <a:latin typeface="Tahoma"/>
                <a:cs typeface="Tahoma"/>
              </a:rPr>
              <a:t>h</a:t>
            </a:r>
            <a:r>
              <a:rPr sz="3600" spc="206" dirty="0">
                <a:solidFill>
                  <a:srgbClr val="FFFFFF"/>
                </a:solidFill>
                <a:latin typeface="Tahoma"/>
                <a:cs typeface="Tahoma"/>
              </a:rPr>
              <a:t>e</a:t>
            </a:r>
            <a:r>
              <a:rPr sz="3600" spc="-236" dirty="0">
                <a:solidFill>
                  <a:srgbClr val="FFFFFF"/>
                </a:solidFill>
                <a:latin typeface="Tahoma"/>
                <a:cs typeface="Tahoma"/>
              </a:rPr>
              <a:t> </a:t>
            </a:r>
            <a:r>
              <a:rPr sz="3600" spc="-116" dirty="0">
                <a:solidFill>
                  <a:srgbClr val="FFFFFF"/>
                </a:solidFill>
                <a:latin typeface="Tahoma"/>
                <a:cs typeface="Tahoma"/>
              </a:rPr>
              <a:t>IS</a:t>
            </a:r>
            <a:r>
              <a:rPr sz="3600" spc="281" dirty="0">
                <a:solidFill>
                  <a:srgbClr val="FFFFFF"/>
                </a:solidFill>
                <a:latin typeface="Tahoma"/>
                <a:cs typeface="Tahoma"/>
              </a:rPr>
              <a:t>O</a:t>
            </a:r>
            <a:r>
              <a:rPr sz="3600" spc="330" dirty="0">
                <a:solidFill>
                  <a:srgbClr val="FFFFFF"/>
                </a:solidFill>
                <a:latin typeface="Tahoma"/>
                <a:cs typeface="Tahoma"/>
              </a:rPr>
              <a:t>/</a:t>
            </a:r>
            <a:r>
              <a:rPr sz="3600" spc="-68" dirty="0">
                <a:solidFill>
                  <a:srgbClr val="FFFFFF"/>
                </a:solidFill>
                <a:latin typeface="Tahoma"/>
                <a:cs typeface="Tahoma"/>
              </a:rPr>
              <a:t>IE</a:t>
            </a:r>
            <a:r>
              <a:rPr sz="3600" spc="379" dirty="0">
                <a:solidFill>
                  <a:srgbClr val="FFFFFF"/>
                </a:solidFill>
                <a:latin typeface="Tahoma"/>
                <a:cs typeface="Tahoma"/>
              </a:rPr>
              <a:t>C</a:t>
            </a:r>
            <a:r>
              <a:rPr sz="3600" spc="19" dirty="0">
                <a:solidFill>
                  <a:srgbClr val="FFFFFF"/>
                </a:solidFill>
                <a:latin typeface="Tahoma"/>
                <a:cs typeface="Tahoma"/>
              </a:rPr>
              <a:t>2</a:t>
            </a:r>
            <a:r>
              <a:rPr sz="3600" spc="-26" dirty="0">
                <a:solidFill>
                  <a:srgbClr val="FFFFFF"/>
                </a:solidFill>
                <a:latin typeface="Tahoma"/>
                <a:cs typeface="Tahoma"/>
              </a:rPr>
              <a:t>7</a:t>
            </a:r>
            <a:r>
              <a:rPr sz="3600" spc="506" dirty="0">
                <a:solidFill>
                  <a:srgbClr val="FFFFFF"/>
                </a:solidFill>
                <a:latin typeface="Tahoma"/>
                <a:cs typeface="Tahoma"/>
              </a:rPr>
              <a:t>0</a:t>
            </a:r>
            <a:r>
              <a:rPr sz="3600" spc="488" dirty="0">
                <a:solidFill>
                  <a:srgbClr val="FFFFFF"/>
                </a:solidFill>
                <a:latin typeface="Tahoma"/>
                <a:cs typeface="Tahoma"/>
              </a:rPr>
              <a:t>0</a:t>
            </a:r>
            <a:r>
              <a:rPr sz="3600" spc="-769" dirty="0">
                <a:solidFill>
                  <a:srgbClr val="FFFFFF"/>
                </a:solidFill>
                <a:latin typeface="Tahoma"/>
                <a:cs typeface="Tahoma"/>
              </a:rPr>
              <a:t>1</a:t>
            </a:r>
            <a:r>
              <a:rPr sz="3600" spc="-236" dirty="0">
                <a:solidFill>
                  <a:srgbClr val="FFFFFF"/>
                </a:solidFill>
                <a:latin typeface="Tahoma"/>
                <a:cs typeface="Tahoma"/>
              </a:rPr>
              <a:t> </a:t>
            </a:r>
            <a:r>
              <a:rPr sz="3600" spc="60" dirty="0">
                <a:solidFill>
                  <a:srgbClr val="FFFFFF"/>
                </a:solidFill>
                <a:latin typeface="Tahoma"/>
                <a:cs typeface="Tahoma"/>
              </a:rPr>
              <a:t>s</a:t>
            </a:r>
            <a:r>
              <a:rPr sz="3600" spc="143" dirty="0">
                <a:solidFill>
                  <a:srgbClr val="FFFFFF"/>
                </a:solidFill>
                <a:latin typeface="Tahoma"/>
                <a:cs typeface="Tahoma"/>
              </a:rPr>
              <a:t>t</a:t>
            </a:r>
            <a:r>
              <a:rPr sz="3600" spc="86" dirty="0">
                <a:solidFill>
                  <a:srgbClr val="FFFFFF"/>
                </a:solidFill>
                <a:latin typeface="Tahoma"/>
                <a:cs typeface="Tahoma"/>
              </a:rPr>
              <a:t>a</a:t>
            </a:r>
            <a:r>
              <a:rPr sz="3600" spc="94" dirty="0">
                <a:solidFill>
                  <a:srgbClr val="FFFFFF"/>
                </a:solidFill>
                <a:latin typeface="Tahoma"/>
                <a:cs typeface="Tahoma"/>
              </a:rPr>
              <a:t>n</a:t>
            </a:r>
            <a:r>
              <a:rPr sz="3600" spc="293" dirty="0">
                <a:solidFill>
                  <a:srgbClr val="FFFFFF"/>
                </a:solidFill>
                <a:latin typeface="Tahoma"/>
                <a:cs typeface="Tahoma"/>
              </a:rPr>
              <a:t>d</a:t>
            </a:r>
            <a:r>
              <a:rPr sz="3600" spc="79" dirty="0">
                <a:solidFill>
                  <a:srgbClr val="FFFFFF"/>
                </a:solidFill>
                <a:latin typeface="Tahoma"/>
                <a:cs typeface="Tahoma"/>
              </a:rPr>
              <a:t>a</a:t>
            </a:r>
            <a:r>
              <a:rPr sz="3600" spc="-30" dirty="0">
                <a:solidFill>
                  <a:srgbClr val="FFFFFF"/>
                </a:solidFill>
                <a:latin typeface="Tahoma"/>
                <a:cs typeface="Tahoma"/>
              </a:rPr>
              <a:t>r</a:t>
            </a:r>
            <a:r>
              <a:rPr sz="3600" spc="375" dirty="0">
                <a:solidFill>
                  <a:srgbClr val="FFFFFF"/>
                </a:solidFill>
                <a:latin typeface="Tahoma"/>
                <a:cs typeface="Tahoma"/>
              </a:rPr>
              <a:t>d</a:t>
            </a:r>
            <a:r>
              <a:rPr sz="3600" spc="-248" dirty="0">
                <a:solidFill>
                  <a:srgbClr val="FFFFFF"/>
                </a:solidFill>
                <a:latin typeface="Tahoma"/>
                <a:cs typeface="Tahoma"/>
              </a:rPr>
              <a:t> </a:t>
            </a:r>
            <a:r>
              <a:rPr sz="3600" spc="293" dirty="0">
                <a:solidFill>
                  <a:srgbClr val="FFFFFF"/>
                </a:solidFill>
                <a:latin typeface="Tahoma"/>
                <a:cs typeface="Tahoma"/>
              </a:rPr>
              <a:t>d</a:t>
            </a:r>
            <a:r>
              <a:rPr sz="3600" spc="248" dirty="0">
                <a:solidFill>
                  <a:srgbClr val="FFFFFF"/>
                </a:solidFill>
                <a:latin typeface="Tahoma"/>
                <a:cs typeface="Tahoma"/>
              </a:rPr>
              <a:t>o</a:t>
            </a:r>
            <a:r>
              <a:rPr sz="3600" spc="109" dirty="0">
                <a:solidFill>
                  <a:srgbClr val="FFFFFF"/>
                </a:solidFill>
                <a:latin typeface="Tahoma"/>
                <a:cs typeface="Tahoma"/>
              </a:rPr>
              <a:t>es</a:t>
            </a:r>
            <a:r>
              <a:rPr sz="3600" spc="41" dirty="0">
                <a:solidFill>
                  <a:srgbClr val="FFFFFF"/>
                </a:solidFill>
                <a:latin typeface="Tahoma"/>
                <a:cs typeface="Tahoma"/>
              </a:rPr>
              <a:t> </a:t>
            </a:r>
            <a:r>
              <a:rPr sz="3600" spc="94" dirty="0">
                <a:solidFill>
                  <a:srgbClr val="FFFFFF"/>
                </a:solidFill>
                <a:latin typeface="Tahoma"/>
                <a:cs typeface="Tahoma"/>
              </a:rPr>
              <a:t>n</a:t>
            </a:r>
            <a:r>
              <a:rPr sz="3600" spc="248" dirty="0">
                <a:solidFill>
                  <a:srgbClr val="FFFFFF"/>
                </a:solidFill>
                <a:latin typeface="Tahoma"/>
                <a:cs typeface="Tahoma"/>
              </a:rPr>
              <a:t>o</a:t>
            </a:r>
            <a:r>
              <a:rPr sz="3600" spc="225" dirty="0">
                <a:solidFill>
                  <a:srgbClr val="FFFFFF"/>
                </a:solidFill>
                <a:latin typeface="Tahoma"/>
                <a:cs typeface="Tahoma"/>
              </a:rPr>
              <a:t>t</a:t>
            </a:r>
            <a:r>
              <a:rPr sz="3600" spc="-221" dirty="0">
                <a:solidFill>
                  <a:srgbClr val="FFFFFF"/>
                </a:solidFill>
                <a:latin typeface="Tahoma"/>
                <a:cs typeface="Tahoma"/>
              </a:rPr>
              <a:t> </a:t>
            </a:r>
            <a:r>
              <a:rPr sz="3600" spc="184" dirty="0">
                <a:solidFill>
                  <a:srgbClr val="FFFFFF"/>
                </a:solidFill>
                <a:latin typeface="Tahoma"/>
                <a:cs typeface="Tahoma"/>
              </a:rPr>
              <a:t>sp</a:t>
            </a:r>
            <a:r>
              <a:rPr sz="3600" spc="236" dirty="0">
                <a:solidFill>
                  <a:srgbClr val="FFFFFF"/>
                </a:solidFill>
                <a:latin typeface="Tahoma"/>
                <a:cs typeface="Tahoma"/>
              </a:rPr>
              <a:t>e</a:t>
            </a:r>
            <a:r>
              <a:rPr sz="3600" spc="195" dirty="0">
                <a:solidFill>
                  <a:srgbClr val="FFFFFF"/>
                </a:solidFill>
                <a:latin typeface="Tahoma"/>
                <a:cs typeface="Tahoma"/>
              </a:rPr>
              <a:t>c</a:t>
            </a:r>
            <a:r>
              <a:rPr sz="3600" spc="53" dirty="0">
                <a:solidFill>
                  <a:srgbClr val="FFFFFF"/>
                </a:solidFill>
                <a:latin typeface="Tahoma"/>
                <a:cs typeface="Tahoma"/>
              </a:rPr>
              <a:t>if</a:t>
            </a:r>
            <a:r>
              <a:rPr sz="3600" spc="248" dirty="0">
                <a:solidFill>
                  <a:srgbClr val="FFFFFF"/>
                </a:solidFill>
                <a:latin typeface="Tahoma"/>
                <a:cs typeface="Tahoma"/>
              </a:rPr>
              <a:t>y</a:t>
            </a:r>
            <a:r>
              <a:rPr sz="3600" spc="-248" dirty="0">
                <a:solidFill>
                  <a:srgbClr val="FFFFFF"/>
                </a:solidFill>
                <a:latin typeface="Tahoma"/>
                <a:cs typeface="Tahoma"/>
              </a:rPr>
              <a:t> </a:t>
            </a:r>
            <a:r>
              <a:rPr sz="3600" spc="86" dirty="0">
                <a:solidFill>
                  <a:srgbClr val="FFFFFF"/>
                </a:solidFill>
                <a:latin typeface="Tahoma"/>
                <a:cs typeface="Tahoma"/>
              </a:rPr>
              <a:t>a</a:t>
            </a:r>
            <a:r>
              <a:rPr sz="3600" spc="41" dirty="0">
                <a:solidFill>
                  <a:srgbClr val="FFFFFF"/>
                </a:solidFill>
                <a:latin typeface="Tahoma"/>
                <a:cs typeface="Tahoma"/>
              </a:rPr>
              <a:t>n</a:t>
            </a:r>
            <a:r>
              <a:rPr sz="3600" spc="323" dirty="0">
                <a:solidFill>
                  <a:srgbClr val="FFFFFF"/>
                </a:solidFill>
                <a:latin typeface="Tahoma"/>
                <a:cs typeface="Tahoma"/>
              </a:rPr>
              <a:t>y</a:t>
            </a:r>
            <a:r>
              <a:rPr sz="3600" spc="-229" dirty="0">
                <a:solidFill>
                  <a:srgbClr val="FFFFFF"/>
                </a:solidFill>
                <a:latin typeface="Tahoma"/>
                <a:cs typeface="Tahoma"/>
              </a:rPr>
              <a:t> </a:t>
            </a:r>
            <a:r>
              <a:rPr sz="3600" spc="90" dirty="0">
                <a:solidFill>
                  <a:srgbClr val="FFFFFF"/>
                </a:solidFill>
                <a:latin typeface="Tahoma"/>
                <a:cs typeface="Tahoma"/>
              </a:rPr>
              <a:t>t</a:t>
            </a:r>
            <a:r>
              <a:rPr sz="3600" spc="248" dirty="0">
                <a:solidFill>
                  <a:srgbClr val="FFFFFF"/>
                </a:solidFill>
                <a:latin typeface="Tahoma"/>
                <a:cs typeface="Tahoma"/>
              </a:rPr>
              <a:t>oo</a:t>
            </a:r>
            <a:r>
              <a:rPr sz="3600" dirty="0">
                <a:solidFill>
                  <a:srgbClr val="FFFFFF"/>
                </a:solidFill>
                <a:latin typeface="Tahoma"/>
                <a:cs typeface="Tahoma"/>
              </a:rPr>
              <a:t>l</a:t>
            </a:r>
            <a:r>
              <a:rPr sz="3600" spc="158" dirty="0">
                <a:solidFill>
                  <a:srgbClr val="FFFFFF"/>
                </a:solidFill>
                <a:latin typeface="Tahoma"/>
                <a:cs typeface="Tahoma"/>
              </a:rPr>
              <a:t>s</a:t>
            </a:r>
            <a:r>
              <a:rPr sz="3600" spc="-217" dirty="0">
                <a:solidFill>
                  <a:srgbClr val="FFFFFF"/>
                </a:solidFill>
                <a:latin typeface="Tahoma"/>
                <a:cs typeface="Tahoma"/>
              </a:rPr>
              <a:t> </a:t>
            </a:r>
            <a:r>
              <a:rPr sz="3600" spc="143" dirty="0">
                <a:solidFill>
                  <a:srgbClr val="FFFFFF"/>
                </a:solidFill>
                <a:latin typeface="Tahoma"/>
                <a:cs typeface="Tahoma"/>
              </a:rPr>
              <a:t>t</a:t>
            </a:r>
            <a:r>
              <a:rPr sz="3600" spc="94" dirty="0">
                <a:solidFill>
                  <a:srgbClr val="FFFFFF"/>
                </a:solidFill>
                <a:latin typeface="Tahoma"/>
                <a:cs typeface="Tahoma"/>
              </a:rPr>
              <a:t>h</a:t>
            </a:r>
            <a:r>
              <a:rPr sz="3600" spc="71" dirty="0">
                <a:solidFill>
                  <a:srgbClr val="FFFFFF"/>
                </a:solidFill>
                <a:latin typeface="Tahoma"/>
                <a:cs typeface="Tahoma"/>
              </a:rPr>
              <a:t>a</a:t>
            </a:r>
            <a:r>
              <a:rPr sz="3600" spc="225" dirty="0">
                <a:solidFill>
                  <a:srgbClr val="FFFFFF"/>
                </a:solidFill>
                <a:latin typeface="Tahoma"/>
                <a:cs typeface="Tahoma"/>
              </a:rPr>
              <a:t>t</a:t>
            </a:r>
            <a:r>
              <a:rPr sz="3600" spc="-229" dirty="0">
                <a:solidFill>
                  <a:srgbClr val="FFFFFF"/>
                </a:solidFill>
                <a:latin typeface="Tahoma"/>
                <a:cs typeface="Tahoma"/>
              </a:rPr>
              <a:t> </a:t>
            </a:r>
            <a:r>
              <a:rPr sz="3600" spc="304" dirty="0">
                <a:solidFill>
                  <a:srgbClr val="FFFFFF"/>
                </a:solidFill>
                <a:latin typeface="Tahoma"/>
                <a:cs typeface="Tahoma"/>
              </a:rPr>
              <a:t>m</a:t>
            </a:r>
            <a:r>
              <a:rPr sz="3600" spc="94" dirty="0">
                <a:solidFill>
                  <a:srgbClr val="FFFFFF"/>
                </a:solidFill>
                <a:latin typeface="Tahoma"/>
                <a:cs typeface="Tahoma"/>
              </a:rPr>
              <a:t>u</a:t>
            </a:r>
            <a:r>
              <a:rPr sz="3600" spc="60" dirty="0">
                <a:solidFill>
                  <a:srgbClr val="FFFFFF"/>
                </a:solidFill>
                <a:latin typeface="Tahoma"/>
                <a:cs typeface="Tahoma"/>
              </a:rPr>
              <a:t>s</a:t>
            </a:r>
            <a:r>
              <a:rPr sz="3600" spc="225" dirty="0">
                <a:solidFill>
                  <a:srgbClr val="FFFFFF"/>
                </a:solidFill>
                <a:latin typeface="Tahoma"/>
                <a:cs typeface="Tahoma"/>
              </a:rPr>
              <a:t>t</a:t>
            </a:r>
            <a:r>
              <a:rPr sz="3600" spc="214" dirty="0">
                <a:solidFill>
                  <a:srgbClr val="FFFFFF"/>
                </a:solidFill>
                <a:latin typeface="Tahoma"/>
                <a:cs typeface="Tahoma"/>
              </a:rPr>
              <a:t> </a:t>
            </a:r>
            <a:r>
              <a:rPr sz="3600" spc="293" dirty="0">
                <a:solidFill>
                  <a:srgbClr val="FFFFFF"/>
                </a:solidFill>
                <a:latin typeface="Tahoma"/>
                <a:cs typeface="Tahoma"/>
              </a:rPr>
              <a:t>b</a:t>
            </a:r>
            <a:r>
              <a:rPr sz="3600" spc="206" dirty="0">
                <a:solidFill>
                  <a:srgbClr val="FFFFFF"/>
                </a:solidFill>
                <a:latin typeface="Tahoma"/>
                <a:cs typeface="Tahoma"/>
              </a:rPr>
              <a:t>e</a:t>
            </a:r>
            <a:r>
              <a:rPr sz="3600" spc="-225" dirty="0">
                <a:solidFill>
                  <a:srgbClr val="FFFFFF"/>
                </a:solidFill>
                <a:latin typeface="Tahoma"/>
                <a:cs typeface="Tahoma"/>
              </a:rPr>
              <a:t> </a:t>
            </a:r>
            <a:r>
              <a:rPr sz="3600" spc="94" dirty="0">
                <a:solidFill>
                  <a:srgbClr val="FFFFFF"/>
                </a:solidFill>
                <a:latin typeface="Tahoma"/>
                <a:cs typeface="Tahoma"/>
              </a:rPr>
              <a:t>u</a:t>
            </a:r>
            <a:r>
              <a:rPr sz="3600" spc="161" dirty="0">
                <a:solidFill>
                  <a:srgbClr val="FFFFFF"/>
                </a:solidFill>
                <a:latin typeface="Tahoma"/>
                <a:cs typeface="Tahoma"/>
              </a:rPr>
              <a:t>se</a:t>
            </a:r>
            <a:r>
              <a:rPr sz="3600" spc="278" dirty="0">
                <a:solidFill>
                  <a:srgbClr val="FFFFFF"/>
                </a:solidFill>
                <a:latin typeface="Tahoma"/>
                <a:cs typeface="Tahoma"/>
              </a:rPr>
              <a:t>d</a:t>
            </a:r>
            <a:r>
              <a:rPr sz="3600" spc="-248" dirty="0">
                <a:solidFill>
                  <a:srgbClr val="FFFFFF"/>
                </a:solidFill>
                <a:latin typeface="Tahoma"/>
                <a:cs typeface="Tahoma"/>
              </a:rPr>
              <a:t> </a:t>
            </a:r>
            <a:r>
              <a:rPr sz="3600" spc="30" dirty="0">
                <a:solidFill>
                  <a:srgbClr val="FFFFFF"/>
                </a:solidFill>
                <a:latin typeface="Tahoma"/>
                <a:cs typeface="Tahoma"/>
              </a:rPr>
              <a:t>f</a:t>
            </a:r>
            <a:r>
              <a:rPr sz="3600" spc="248" dirty="0">
                <a:solidFill>
                  <a:srgbClr val="FFFFFF"/>
                </a:solidFill>
                <a:latin typeface="Tahoma"/>
                <a:cs typeface="Tahoma"/>
              </a:rPr>
              <a:t>o</a:t>
            </a:r>
            <a:r>
              <a:rPr sz="3600" spc="143" dirty="0">
                <a:solidFill>
                  <a:srgbClr val="FFFFFF"/>
                </a:solidFill>
                <a:latin typeface="Tahoma"/>
                <a:cs typeface="Tahoma"/>
              </a:rPr>
              <a:t>r</a:t>
            </a:r>
            <a:r>
              <a:rPr sz="3600" spc="-221" dirty="0">
                <a:solidFill>
                  <a:srgbClr val="FFFFFF"/>
                </a:solidFill>
                <a:latin typeface="Tahoma"/>
                <a:cs typeface="Tahoma"/>
              </a:rPr>
              <a:t> </a:t>
            </a:r>
            <a:r>
              <a:rPr sz="3600" spc="15" dirty="0">
                <a:solidFill>
                  <a:srgbClr val="FFFFFF"/>
                </a:solidFill>
                <a:latin typeface="Tahoma"/>
                <a:cs typeface="Tahoma"/>
              </a:rPr>
              <a:t>i</a:t>
            </a:r>
            <a:r>
              <a:rPr sz="3600" spc="274" dirty="0">
                <a:solidFill>
                  <a:srgbClr val="FFFFFF"/>
                </a:solidFill>
                <a:latin typeface="Tahoma"/>
                <a:cs typeface="Tahoma"/>
              </a:rPr>
              <a:t>m</a:t>
            </a:r>
            <a:r>
              <a:rPr sz="3600" spc="293" dirty="0">
                <a:solidFill>
                  <a:srgbClr val="FFFFFF"/>
                </a:solidFill>
                <a:latin typeface="Tahoma"/>
                <a:cs typeface="Tahoma"/>
              </a:rPr>
              <a:t>p</a:t>
            </a:r>
            <a:r>
              <a:rPr sz="3600" spc="64" dirty="0">
                <a:solidFill>
                  <a:srgbClr val="FFFFFF"/>
                </a:solidFill>
                <a:latin typeface="Tahoma"/>
                <a:cs typeface="Tahoma"/>
              </a:rPr>
              <a:t>le</a:t>
            </a:r>
            <a:r>
              <a:rPr sz="3600" spc="244" dirty="0">
                <a:solidFill>
                  <a:srgbClr val="FFFFFF"/>
                </a:solidFill>
                <a:latin typeface="Tahoma"/>
                <a:cs typeface="Tahoma"/>
              </a:rPr>
              <a:t>m</a:t>
            </a:r>
            <a:r>
              <a:rPr sz="3600" spc="105" dirty="0">
                <a:solidFill>
                  <a:srgbClr val="FFFFFF"/>
                </a:solidFill>
                <a:latin typeface="Tahoma"/>
                <a:cs typeface="Tahoma"/>
              </a:rPr>
              <a:t>en</a:t>
            </a:r>
            <a:r>
              <a:rPr sz="3600" spc="143" dirty="0">
                <a:solidFill>
                  <a:srgbClr val="FFFFFF"/>
                </a:solidFill>
                <a:latin typeface="Tahoma"/>
                <a:cs typeface="Tahoma"/>
              </a:rPr>
              <a:t>t</a:t>
            </a:r>
            <a:r>
              <a:rPr sz="3600" spc="64" dirty="0">
                <a:solidFill>
                  <a:srgbClr val="FFFFFF"/>
                </a:solidFill>
                <a:latin typeface="Tahoma"/>
                <a:cs typeface="Tahoma"/>
              </a:rPr>
              <a:t>a</a:t>
            </a:r>
            <a:r>
              <a:rPr sz="3600" spc="143" dirty="0">
                <a:solidFill>
                  <a:srgbClr val="FFFFFF"/>
                </a:solidFill>
                <a:latin typeface="Tahoma"/>
                <a:cs typeface="Tahoma"/>
              </a:rPr>
              <a:t>t</a:t>
            </a:r>
            <a:r>
              <a:rPr sz="3600" spc="124" dirty="0">
                <a:solidFill>
                  <a:srgbClr val="FFFFFF"/>
                </a:solidFill>
                <a:latin typeface="Tahoma"/>
                <a:cs typeface="Tahoma"/>
              </a:rPr>
              <a:t>io</a:t>
            </a:r>
            <a:r>
              <a:rPr sz="3600" spc="101" dirty="0">
                <a:solidFill>
                  <a:srgbClr val="FFFFFF"/>
                </a:solidFill>
                <a:latin typeface="Tahoma"/>
                <a:cs typeface="Tahoma"/>
              </a:rPr>
              <a:t>n</a:t>
            </a:r>
            <a:r>
              <a:rPr sz="3600" spc="-341" dirty="0">
                <a:solidFill>
                  <a:srgbClr val="FFFFFF"/>
                </a:solidFill>
                <a:latin typeface="Tahoma"/>
                <a:cs typeface="Tahoma"/>
              </a:rPr>
              <a:t>.’</a:t>
            </a:r>
            <a:endParaRPr sz="3600">
              <a:latin typeface="Tahoma"/>
              <a:cs typeface="Tahoma"/>
            </a:endParaRPr>
          </a:p>
        </p:txBody>
      </p:sp>
      <p:sp>
        <p:nvSpPr>
          <p:cNvPr id="5" name="Rectangle 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Support d’outils de la certification ISO 27001</a:t>
            </a:r>
          </a:p>
        </p:txBody>
      </p:sp>
    </p:spTree>
    <p:extLst>
      <p:ext uri="{BB962C8B-B14F-4D97-AF65-F5344CB8AC3E}">
        <p14:creationId xmlns:p14="http://schemas.microsoft.com/office/powerpoint/2010/main" val="193892004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46351" y="2559177"/>
            <a:ext cx="7440930" cy="2805113"/>
          </a:xfrm>
          <a:custGeom>
            <a:avLst/>
            <a:gdLst/>
            <a:ahLst/>
            <a:cxnLst/>
            <a:rect l="l" t="t" r="r" b="b"/>
            <a:pathLst>
              <a:path w="9921240" h="3740150">
                <a:moveTo>
                  <a:pt x="9921240" y="0"/>
                </a:moveTo>
                <a:lnTo>
                  <a:pt x="0" y="0"/>
                </a:lnTo>
                <a:lnTo>
                  <a:pt x="0" y="3739896"/>
                </a:lnTo>
                <a:lnTo>
                  <a:pt x="9921240" y="0"/>
                </a:lnTo>
                <a:close/>
              </a:path>
            </a:pathLst>
          </a:custGeom>
          <a:solidFill>
            <a:srgbClr val="FCDED4"/>
          </a:solidFill>
        </p:spPr>
        <p:txBody>
          <a:bodyPr wrap="square" lIns="0" tIns="0" rIns="0" bIns="0" rtlCol="0"/>
          <a:lstStyle/>
          <a:p>
            <a:endParaRPr sz="1350"/>
          </a:p>
        </p:txBody>
      </p:sp>
      <p:sp>
        <p:nvSpPr>
          <p:cNvPr id="4" name="object 4"/>
          <p:cNvSpPr/>
          <p:nvPr/>
        </p:nvSpPr>
        <p:spPr>
          <a:xfrm>
            <a:off x="2031491" y="2566035"/>
            <a:ext cx="7440930" cy="2805113"/>
          </a:xfrm>
          <a:custGeom>
            <a:avLst/>
            <a:gdLst/>
            <a:ahLst/>
            <a:cxnLst/>
            <a:rect l="l" t="t" r="r" b="b"/>
            <a:pathLst>
              <a:path w="9921240" h="3740150">
                <a:moveTo>
                  <a:pt x="9921240" y="0"/>
                </a:moveTo>
                <a:lnTo>
                  <a:pt x="0" y="3739896"/>
                </a:lnTo>
                <a:lnTo>
                  <a:pt x="9921240" y="3739896"/>
                </a:lnTo>
                <a:lnTo>
                  <a:pt x="9921240" y="0"/>
                </a:lnTo>
                <a:close/>
              </a:path>
            </a:pathLst>
          </a:custGeom>
          <a:solidFill>
            <a:srgbClr val="D7E9B9"/>
          </a:solidFill>
        </p:spPr>
        <p:txBody>
          <a:bodyPr wrap="square" lIns="0" tIns="0" rIns="0" bIns="0" rtlCol="0"/>
          <a:lstStyle/>
          <a:p>
            <a:endParaRPr sz="1350"/>
          </a:p>
        </p:txBody>
      </p:sp>
      <p:sp>
        <p:nvSpPr>
          <p:cNvPr id="11" name="object 11"/>
          <p:cNvSpPr/>
          <p:nvPr/>
        </p:nvSpPr>
        <p:spPr>
          <a:xfrm>
            <a:off x="6291454" y="4001645"/>
            <a:ext cx="1217294" cy="1261871"/>
          </a:xfrm>
          <a:prstGeom prst="rect">
            <a:avLst/>
          </a:prstGeom>
          <a:blipFill>
            <a:blip r:embed="rId3" cstate="print"/>
            <a:stretch>
              <a:fillRect/>
            </a:stretch>
          </a:blipFill>
        </p:spPr>
        <p:txBody>
          <a:bodyPr wrap="square" lIns="0" tIns="0" rIns="0" bIns="0" rtlCol="0"/>
          <a:lstStyle/>
          <a:p>
            <a:endParaRPr sz="1350"/>
          </a:p>
        </p:txBody>
      </p:sp>
      <p:sp>
        <p:nvSpPr>
          <p:cNvPr id="12" name="object 12"/>
          <p:cNvSpPr/>
          <p:nvPr/>
        </p:nvSpPr>
        <p:spPr>
          <a:xfrm>
            <a:off x="6606922" y="3225548"/>
            <a:ext cx="504062" cy="800099"/>
          </a:xfrm>
          <a:prstGeom prst="rect">
            <a:avLst/>
          </a:prstGeom>
          <a:blipFill>
            <a:blip r:embed="rId4" cstate="print"/>
            <a:stretch>
              <a:fillRect/>
            </a:stretch>
          </a:blipFill>
        </p:spPr>
        <p:txBody>
          <a:bodyPr wrap="square" lIns="0" tIns="0" rIns="0" bIns="0" rtlCol="0"/>
          <a:lstStyle/>
          <a:p>
            <a:endParaRPr sz="1350"/>
          </a:p>
        </p:txBody>
      </p:sp>
      <p:sp>
        <p:nvSpPr>
          <p:cNvPr id="13" name="object 13"/>
          <p:cNvSpPr/>
          <p:nvPr/>
        </p:nvSpPr>
        <p:spPr>
          <a:xfrm>
            <a:off x="6454903" y="4566285"/>
            <a:ext cx="304037" cy="348614"/>
          </a:xfrm>
          <a:prstGeom prst="rect">
            <a:avLst/>
          </a:prstGeom>
          <a:blipFill>
            <a:blip r:embed="rId5" cstate="print"/>
            <a:stretch>
              <a:fillRect/>
            </a:stretch>
          </a:blipFill>
        </p:spPr>
        <p:txBody>
          <a:bodyPr wrap="square" lIns="0" tIns="0" rIns="0" bIns="0" rtlCol="0"/>
          <a:lstStyle/>
          <a:p>
            <a:endParaRPr sz="1350"/>
          </a:p>
        </p:txBody>
      </p:sp>
      <p:sp>
        <p:nvSpPr>
          <p:cNvPr id="14" name="object 14"/>
          <p:cNvSpPr/>
          <p:nvPr/>
        </p:nvSpPr>
        <p:spPr>
          <a:xfrm>
            <a:off x="6755512" y="4807460"/>
            <a:ext cx="315467" cy="352043"/>
          </a:xfrm>
          <a:prstGeom prst="rect">
            <a:avLst/>
          </a:prstGeom>
          <a:blipFill>
            <a:blip r:embed="rId6" cstate="print"/>
            <a:stretch>
              <a:fillRect/>
            </a:stretch>
          </a:blipFill>
        </p:spPr>
        <p:txBody>
          <a:bodyPr wrap="square" lIns="0" tIns="0" rIns="0" bIns="0" rtlCol="0"/>
          <a:lstStyle/>
          <a:p>
            <a:endParaRPr sz="1350"/>
          </a:p>
        </p:txBody>
      </p:sp>
      <p:sp>
        <p:nvSpPr>
          <p:cNvPr id="15" name="object 15"/>
          <p:cNvSpPr/>
          <p:nvPr/>
        </p:nvSpPr>
        <p:spPr>
          <a:xfrm>
            <a:off x="7073265" y="4542284"/>
            <a:ext cx="338327" cy="402335"/>
          </a:xfrm>
          <a:prstGeom prst="rect">
            <a:avLst/>
          </a:prstGeom>
          <a:blipFill>
            <a:blip r:embed="rId7" cstate="print"/>
            <a:stretch>
              <a:fillRect/>
            </a:stretch>
          </a:blipFill>
        </p:spPr>
        <p:txBody>
          <a:bodyPr wrap="square" lIns="0" tIns="0" rIns="0" bIns="0" rtlCol="0"/>
          <a:lstStyle/>
          <a:p>
            <a:endParaRPr sz="1350"/>
          </a:p>
        </p:txBody>
      </p:sp>
      <p:sp>
        <p:nvSpPr>
          <p:cNvPr id="16" name="object 16"/>
          <p:cNvSpPr/>
          <p:nvPr/>
        </p:nvSpPr>
        <p:spPr>
          <a:xfrm>
            <a:off x="8196835" y="3361564"/>
            <a:ext cx="1076705" cy="835532"/>
          </a:xfrm>
          <a:prstGeom prst="rect">
            <a:avLst/>
          </a:prstGeom>
          <a:blipFill>
            <a:blip r:embed="rId8" cstate="print"/>
            <a:stretch>
              <a:fillRect/>
            </a:stretch>
          </a:blipFill>
        </p:spPr>
        <p:txBody>
          <a:bodyPr wrap="square" lIns="0" tIns="0" rIns="0" bIns="0" rtlCol="0"/>
          <a:lstStyle/>
          <a:p>
            <a:endParaRPr sz="1350"/>
          </a:p>
        </p:txBody>
      </p:sp>
      <p:sp>
        <p:nvSpPr>
          <p:cNvPr id="17" name="object 17"/>
          <p:cNvSpPr/>
          <p:nvPr/>
        </p:nvSpPr>
        <p:spPr>
          <a:xfrm>
            <a:off x="9905047" y="2227706"/>
            <a:ext cx="0" cy="1290638"/>
          </a:xfrm>
          <a:custGeom>
            <a:avLst/>
            <a:gdLst/>
            <a:ahLst/>
            <a:cxnLst/>
            <a:rect l="l" t="t" r="r" b="b"/>
            <a:pathLst>
              <a:path h="1720850">
                <a:moveTo>
                  <a:pt x="0" y="0"/>
                </a:moveTo>
                <a:lnTo>
                  <a:pt x="0" y="1720596"/>
                </a:lnTo>
              </a:path>
            </a:pathLst>
          </a:custGeom>
          <a:ln w="32004">
            <a:solidFill>
              <a:srgbClr val="F05A28"/>
            </a:solidFill>
          </a:ln>
        </p:spPr>
        <p:txBody>
          <a:bodyPr wrap="square" lIns="0" tIns="0" rIns="0" bIns="0" rtlCol="0"/>
          <a:lstStyle/>
          <a:p>
            <a:endParaRPr sz="1350"/>
          </a:p>
        </p:txBody>
      </p:sp>
      <p:sp>
        <p:nvSpPr>
          <p:cNvPr id="18" name="object 18"/>
          <p:cNvSpPr/>
          <p:nvPr/>
        </p:nvSpPr>
        <p:spPr>
          <a:xfrm>
            <a:off x="9905047" y="4166236"/>
            <a:ext cx="0" cy="1087279"/>
          </a:xfrm>
          <a:custGeom>
            <a:avLst/>
            <a:gdLst/>
            <a:ahLst/>
            <a:cxnLst/>
            <a:rect l="l" t="t" r="r" b="b"/>
            <a:pathLst>
              <a:path h="1449704">
                <a:moveTo>
                  <a:pt x="0" y="0"/>
                </a:moveTo>
                <a:lnTo>
                  <a:pt x="0" y="1449425"/>
                </a:lnTo>
              </a:path>
            </a:pathLst>
          </a:custGeom>
          <a:ln w="32004">
            <a:solidFill>
              <a:srgbClr val="F05A28"/>
            </a:solidFill>
          </a:ln>
        </p:spPr>
        <p:txBody>
          <a:bodyPr wrap="square" lIns="0" tIns="0" rIns="0" bIns="0" rtlCol="0"/>
          <a:lstStyle/>
          <a:p>
            <a:endParaRPr sz="1350"/>
          </a:p>
        </p:txBody>
      </p:sp>
      <p:sp>
        <p:nvSpPr>
          <p:cNvPr id="19" name="object 19"/>
          <p:cNvSpPr/>
          <p:nvPr/>
        </p:nvSpPr>
        <p:spPr>
          <a:xfrm>
            <a:off x="9845046" y="5241300"/>
            <a:ext cx="120015" cy="120015"/>
          </a:xfrm>
          <a:custGeom>
            <a:avLst/>
            <a:gdLst/>
            <a:ahLst/>
            <a:cxnLst/>
            <a:rect l="l" t="t" r="r" b="b"/>
            <a:pathLst>
              <a:path w="160020" h="160020">
                <a:moveTo>
                  <a:pt x="0" y="0"/>
                </a:moveTo>
                <a:lnTo>
                  <a:pt x="79997" y="160032"/>
                </a:lnTo>
                <a:lnTo>
                  <a:pt x="160020" y="12"/>
                </a:lnTo>
                <a:lnTo>
                  <a:pt x="0" y="0"/>
                </a:lnTo>
                <a:close/>
              </a:path>
            </a:pathLst>
          </a:custGeom>
          <a:solidFill>
            <a:srgbClr val="F05A28"/>
          </a:solidFill>
        </p:spPr>
        <p:txBody>
          <a:bodyPr wrap="square" lIns="0" tIns="0" rIns="0" bIns="0" rtlCol="0"/>
          <a:lstStyle/>
          <a:p>
            <a:endParaRPr sz="1350"/>
          </a:p>
        </p:txBody>
      </p:sp>
      <p:sp>
        <p:nvSpPr>
          <p:cNvPr id="20" name="object 20"/>
          <p:cNvSpPr/>
          <p:nvPr/>
        </p:nvSpPr>
        <p:spPr>
          <a:xfrm>
            <a:off x="9845046" y="2119696"/>
            <a:ext cx="120015" cy="120015"/>
          </a:xfrm>
          <a:custGeom>
            <a:avLst/>
            <a:gdLst/>
            <a:ahLst/>
            <a:cxnLst/>
            <a:rect l="l" t="t" r="r" b="b"/>
            <a:pathLst>
              <a:path w="160020" h="160019">
                <a:moveTo>
                  <a:pt x="79997" y="0"/>
                </a:moveTo>
                <a:lnTo>
                  <a:pt x="0" y="160020"/>
                </a:lnTo>
                <a:lnTo>
                  <a:pt x="160020" y="160007"/>
                </a:lnTo>
                <a:lnTo>
                  <a:pt x="79997" y="0"/>
                </a:lnTo>
                <a:close/>
              </a:path>
            </a:pathLst>
          </a:custGeom>
          <a:solidFill>
            <a:srgbClr val="F05A28"/>
          </a:solidFill>
        </p:spPr>
        <p:txBody>
          <a:bodyPr wrap="square" lIns="0" tIns="0" rIns="0" bIns="0" rtlCol="0"/>
          <a:lstStyle/>
          <a:p>
            <a:endParaRPr sz="1350"/>
          </a:p>
        </p:txBody>
      </p:sp>
      <p:sp>
        <p:nvSpPr>
          <p:cNvPr id="21" name="object 21"/>
          <p:cNvSpPr txBox="1"/>
          <p:nvPr/>
        </p:nvSpPr>
        <p:spPr>
          <a:xfrm>
            <a:off x="9812407" y="3614741"/>
            <a:ext cx="230832" cy="455295"/>
          </a:xfrm>
          <a:prstGeom prst="rect">
            <a:avLst/>
          </a:prstGeom>
        </p:spPr>
        <p:txBody>
          <a:bodyPr vert="vert270" wrap="square" lIns="0" tIns="0" rIns="0" bIns="0" rtlCol="0">
            <a:spAutoFit/>
          </a:bodyPr>
          <a:lstStyle/>
          <a:p>
            <a:pPr marL="9525"/>
            <a:r>
              <a:rPr sz="1500" spc="-23" dirty="0">
                <a:solidFill>
                  <a:srgbClr val="3E3E3E"/>
                </a:solidFill>
                <a:latin typeface="Calibri"/>
                <a:cs typeface="Calibri"/>
              </a:rPr>
              <a:t>C</a:t>
            </a:r>
            <a:r>
              <a:rPr sz="1500" dirty="0">
                <a:solidFill>
                  <a:srgbClr val="3E3E3E"/>
                </a:solidFill>
                <a:latin typeface="Calibri"/>
                <a:cs typeface="Calibri"/>
              </a:rPr>
              <a:t>o</a:t>
            </a:r>
            <a:r>
              <a:rPr sz="1500" spc="-15" dirty="0">
                <a:solidFill>
                  <a:srgbClr val="3E3E3E"/>
                </a:solidFill>
                <a:latin typeface="Calibri"/>
                <a:cs typeface="Calibri"/>
              </a:rPr>
              <a:t>s</a:t>
            </a:r>
            <a:r>
              <a:rPr sz="1500" dirty="0">
                <a:solidFill>
                  <a:srgbClr val="3E3E3E"/>
                </a:solidFill>
                <a:latin typeface="Calibri"/>
                <a:cs typeface="Calibri"/>
              </a:rPr>
              <a:t>t</a:t>
            </a:r>
            <a:endParaRPr sz="1500">
              <a:latin typeface="Calibri"/>
              <a:cs typeface="Calibri"/>
            </a:endParaRPr>
          </a:p>
        </p:txBody>
      </p:sp>
      <p:sp>
        <p:nvSpPr>
          <p:cNvPr id="22" name="object 22"/>
          <p:cNvSpPr/>
          <p:nvPr/>
        </p:nvSpPr>
        <p:spPr>
          <a:xfrm>
            <a:off x="2148073" y="5586209"/>
            <a:ext cx="7250906" cy="63341"/>
          </a:xfrm>
          <a:custGeom>
            <a:avLst/>
            <a:gdLst/>
            <a:ahLst/>
            <a:cxnLst/>
            <a:rect l="l" t="t" r="r" b="b"/>
            <a:pathLst>
              <a:path w="9667875" h="84454">
                <a:moveTo>
                  <a:pt x="9667735" y="84201"/>
                </a:moveTo>
                <a:lnTo>
                  <a:pt x="0" y="0"/>
                </a:lnTo>
              </a:path>
            </a:pathLst>
          </a:custGeom>
          <a:ln w="32004">
            <a:solidFill>
              <a:srgbClr val="F05A28"/>
            </a:solidFill>
          </a:ln>
        </p:spPr>
        <p:txBody>
          <a:bodyPr wrap="square" lIns="0" tIns="0" rIns="0" bIns="0" rtlCol="0"/>
          <a:lstStyle/>
          <a:p>
            <a:endParaRPr sz="1350"/>
          </a:p>
        </p:txBody>
      </p:sp>
      <p:sp>
        <p:nvSpPr>
          <p:cNvPr id="23" name="object 23"/>
          <p:cNvSpPr/>
          <p:nvPr/>
        </p:nvSpPr>
        <p:spPr>
          <a:xfrm>
            <a:off x="2040067" y="5526311"/>
            <a:ext cx="120968" cy="120015"/>
          </a:xfrm>
          <a:custGeom>
            <a:avLst/>
            <a:gdLst/>
            <a:ahLst/>
            <a:cxnLst/>
            <a:rect l="l" t="t" r="r" b="b"/>
            <a:pathLst>
              <a:path w="161290" h="160020">
                <a:moveTo>
                  <a:pt x="160705" y="0"/>
                </a:moveTo>
                <a:lnTo>
                  <a:pt x="0" y="78613"/>
                </a:lnTo>
                <a:lnTo>
                  <a:pt x="159308" y="160020"/>
                </a:lnTo>
                <a:lnTo>
                  <a:pt x="160705" y="0"/>
                </a:lnTo>
                <a:close/>
              </a:path>
            </a:pathLst>
          </a:custGeom>
          <a:solidFill>
            <a:srgbClr val="F05A28"/>
          </a:solidFill>
        </p:spPr>
        <p:txBody>
          <a:bodyPr wrap="square" lIns="0" tIns="0" rIns="0" bIns="0" rtlCol="0"/>
          <a:lstStyle/>
          <a:p>
            <a:endParaRPr sz="1350"/>
          </a:p>
        </p:txBody>
      </p:sp>
      <p:sp>
        <p:nvSpPr>
          <p:cNvPr id="24" name="object 24"/>
          <p:cNvSpPr/>
          <p:nvPr/>
        </p:nvSpPr>
        <p:spPr>
          <a:xfrm>
            <a:off x="9386353" y="5589255"/>
            <a:ext cx="120968" cy="120015"/>
          </a:xfrm>
          <a:custGeom>
            <a:avLst/>
            <a:gdLst/>
            <a:ahLst/>
            <a:cxnLst/>
            <a:rect l="l" t="t" r="r" b="b"/>
            <a:pathLst>
              <a:path w="161290" h="160020">
                <a:moveTo>
                  <a:pt x="1384" y="0"/>
                </a:moveTo>
                <a:lnTo>
                  <a:pt x="0" y="160020"/>
                </a:lnTo>
                <a:lnTo>
                  <a:pt x="160705" y="81394"/>
                </a:lnTo>
                <a:lnTo>
                  <a:pt x="1384" y="0"/>
                </a:lnTo>
                <a:close/>
              </a:path>
            </a:pathLst>
          </a:custGeom>
          <a:solidFill>
            <a:srgbClr val="F05A28"/>
          </a:solidFill>
        </p:spPr>
        <p:txBody>
          <a:bodyPr wrap="square" lIns="0" tIns="0" rIns="0" bIns="0" rtlCol="0"/>
          <a:lstStyle/>
          <a:p>
            <a:endParaRPr sz="1350"/>
          </a:p>
        </p:txBody>
      </p:sp>
      <p:sp>
        <p:nvSpPr>
          <p:cNvPr id="25" name="object 25"/>
          <p:cNvSpPr/>
          <p:nvPr/>
        </p:nvSpPr>
        <p:spPr>
          <a:xfrm>
            <a:off x="4740401" y="5463542"/>
            <a:ext cx="2216468" cy="299561"/>
          </a:xfrm>
          <a:custGeom>
            <a:avLst/>
            <a:gdLst/>
            <a:ahLst/>
            <a:cxnLst/>
            <a:rect l="l" t="t" r="r" b="b"/>
            <a:pathLst>
              <a:path w="2955290" h="399415">
                <a:moveTo>
                  <a:pt x="0" y="0"/>
                </a:moveTo>
                <a:lnTo>
                  <a:pt x="2955036" y="0"/>
                </a:lnTo>
                <a:lnTo>
                  <a:pt x="2955036" y="399287"/>
                </a:lnTo>
                <a:lnTo>
                  <a:pt x="0" y="399287"/>
                </a:lnTo>
                <a:lnTo>
                  <a:pt x="0" y="0"/>
                </a:lnTo>
                <a:close/>
              </a:path>
            </a:pathLst>
          </a:custGeom>
          <a:solidFill>
            <a:srgbClr val="FFFFFF"/>
          </a:solidFill>
        </p:spPr>
        <p:txBody>
          <a:bodyPr wrap="square" lIns="0" tIns="0" rIns="0" bIns="0" rtlCol="0"/>
          <a:lstStyle/>
          <a:p>
            <a:endParaRPr sz="1350"/>
          </a:p>
        </p:txBody>
      </p:sp>
      <p:sp>
        <p:nvSpPr>
          <p:cNvPr id="27" name="object 27"/>
          <p:cNvSpPr txBox="1"/>
          <p:nvPr/>
        </p:nvSpPr>
        <p:spPr>
          <a:xfrm>
            <a:off x="4920875" y="5520878"/>
            <a:ext cx="1855470" cy="230832"/>
          </a:xfrm>
          <a:prstGeom prst="rect">
            <a:avLst/>
          </a:prstGeom>
        </p:spPr>
        <p:txBody>
          <a:bodyPr vert="horz" wrap="square" lIns="0" tIns="0" rIns="0" bIns="0" rtlCol="0">
            <a:spAutoFit/>
          </a:bodyPr>
          <a:lstStyle/>
          <a:p>
            <a:pPr marL="9525"/>
            <a:r>
              <a:rPr sz="1500" spc="64" dirty="0">
                <a:solidFill>
                  <a:srgbClr val="3E3E3E"/>
                </a:solidFill>
                <a:latin typeface="Calibri"/>
                <a:cs typeface="Calibri"/>
              </a:rPr>
              <a:t>T</a:t>
            </a:r>
            <a:r>
              <a:rPr sz="1500" spc="188" dirty="0">
                <a:solidFill>
                  <a:srgbClr val="3E3E3E"/>
                </a:solidFill>
                <a:latin typeface="Calibri"/>
                <a:cs typeface="Calibri"/>
              </a:rPr>
              <a:t>oo</a:t>
            </a:r>
            <a:r>
              <a:rPr sz="1500" spc="83" dirty="0">
                <a:solidFill>
                  <a:srgbClr val="3E3E3E"/>
                </a:solidFill>
                <a:latin typeface="Calibri"/>
                <a:cs typeface="Calibri"/>
              </a:rPr>
              <a:t>l</a:t>
            </a:r>
            <a:r>
              <a:rPr sz="1500" spc="101" dirty="0">
                <a:solidFill>
                  <a:srgbClr val="3E3E3E"/>
                </a:solidFill>
                <a:latin typeface="Calibri"/>
                <a:cs typeface="Calibri"/>
              </a:rPr>
              <a:t> </a:t>
            </a:r>
            <a:r>
              <a:rPr sz="1500" spc="229" dirty="0">
                <a:solidFill>
                  <a:srgbClr val="3E3E3E"/>
                </a:solidFill>
                <a:latin typeface="Calibri"/>
                <a:cs typeface="Calibri"/>
              </a:rPr>
              <a:t>So</a:t>
            </a:r>
            <a:r>
              <a:rPr sz="1500" spc="180" dirty="0">
                <a:solidFill>
                  <a:srgbClr val="3E3E3E"/>
                </a:solidFill>
                <a:latin typeface="Calibri"/>
                <a:cs typeface="Calibri"/>
              </a:rPr>
              <a:t>p</a:t>
            </a:r>
            <a:r>
              <a:rPr sz="1500" spc="184" dirty="0">
                <a:solidFill>
                  <a:srgbClr val="3E3E3E"/>
                </a:solidFill>
                <a:latin typeface="Calibri"/>
                <a:cs typeface="Calibri"/>
              </a:rPr>
              <a:t>h</a:t>
            </a:r>
            <a:r>
              <a:rPr sz="1500" spc="90" dirty="0">
                <a:solidFill>
                  <a:srgbClr val="3E3E3E"/>
                </a:solidFill>
                <a:latin typeface="Calibri"/>
                <a:cs typeface="Calibri"/>
              </a:rPr>
              <a:t>i</a:t>
            </a:r>
            <a:r>
              <a:rPr sz="1500" spc="143" dirty="0">
                <a:solidFill>
                  <a:srgbClr val="3E3E3E"/>
                </a:solidFill>
                <a:latin typeface="Calibri"/>
                <a:cs typeface="Calibri"/>
              </a:rPr>
              <a:t>s</a:t>
            </a:r>
            <a:r>
              <a:rPr sz="1500" spc="101" dirty="0">
                <a:solidFill>
                  <a:srgbClr val="3E3E3E"/>
                </a:solidFill>
                <a:latin typeface="Calibri"/>
                <a:cs typeface="Calibri"/>
              </a:rPr>
              <a:t>t</a:t>
            </a:r>
            <a:r>
              <a:rPr sz="1500" spc="105" dirty="0">
                <a:solidFill>
                  <a:srgbClr val="3E3E3E"/>
                </a:solidFill>
                <a:latin typeface="Calibri"/>
                <a:cs typeface="Calibri"/>
              </a:rPr>
              <a:t>i</a:t>
            </a:r>
            <a:r>
              <a:rPr sz="1500" spc="191" dirty="0">
                <a:solidFill>
                  <a:srgbClr val="3E3E3E"/>
                </a:solidFill>
                <a:latin typeface="Calibri"/>
                <a:cs typeface="Calibri"/>
              </a:rPr>
              <a:t>c</a:t>
            </a:r>
            <a:r>
              <a:rPr sz="1500" spc="146" dirty="0">
                <a:solidFill>
                  <a:srgbClr val="3E3E3E"/>
                </a:solidFill>
                <a:latin typeface="Calibri"/>
                <a:cs typeface="Calibri"/>
              </a:rPr>
              <a:t>a</a:t>
            </a:r>
            <a:r>
              <a:rPr sz="1500" spc="101" dirty="0">
                <a:solidFill>
                  <a:srgbClr val="3E3E3E"/>
                </a:solidFill>
                <a:latin typeface="Calibri"/>
                <a:cs typeface="Calibri"/>
              </a:rPr>
              <a:t>t</a:t>
            </a:r>
            <a:r>
              <a:rPr sz="1500" spc="135" dirty="0">
                <a:solidFill>
                  <a:srgbClr val="3E3E3E"/>
                </a:solidFill>
                <a:latin typeface="Calibri"/>
                <a:cs typeface="Calibri"/>
              </a:rPr>
              <a:t>io</a:t>
            </a:r>
            <a:r>
              <a:rPr sz="1500" spc="139" dirty="0">
                <a:solidFill>
                  <a:srgbClr val="3E3E3E"/>
                </a:solidFill>
                <a:latin typeface="Calibri"/>
                <a:cs typeface="Calibri"/>
              </a:rPr>
              <a:t>n</a:t>
            </a:r>
            <a:endParaRPr sz="1500">
              <a:latin typeface="Calibri"/>
              <a:cs typeface="Calibri"/>
            </a:endParaRPr>
          </a:p>
        </p:txBody>
      </p:sp>
      <p:graphicFrame>
        <p:nvGraphicFramePr>
          <p:cNvPr id="26" name="object 26"/>
          <p:cNvGraphicFramePr>
            <a:graphicFrameLocks noGrp="1"/>
          </p:cNvGraphicFramePr>
          <p:nvPr/>
        </p:nvGraphicFramePr>
        <p:xfrm>
          <a:off x="2025688" y="2119696"/>
          <a:ext cx="7481632" cy="3273680"/>
        </p:xfrm>
        <a:graphic>
          <a:graphicData uri="http://schemas.openxmlformats.org/drawingml/2006/table">
            <a:tbl>
              <a:tblPr firstRow="1" bandRow="1">
                <a:tableStyleId>{2D5ABB26-0587-4C30-8999-92F81FD0307C}</a:tableStyleId>
              </a:tblPr>
              <a:tblGrid>
                <a:gridCol w="1291087">
                  <a:extLst>
                    <a:ext uri="{9D8B030D-6E8A-4147-A177-3AD203B41FA5}">
                      <a16:colId xmlns:a16="http://schemas.microsoft.com/office/drawing/2014/main" val="20000"/>
                    </a:ext>
                  </a:extLst>
                </a:gridCol>
                <a:gridCol w="1342665">
                  <a:extLst>
                    <a:ext uri="{9D8B030D-6E8A-4147-A177-3AD203B41FA5}">
                      <a16:colId xmlns:a16="http://schemas.microsoft.com/office/drawing/2014/main" val="20001"/>
                    </a:ext>
                  </a:extLst>
                </a:gridCol>
                <a:gridCol w="1351934">
                  <a:extLst>
                    <a:ext uri="{9D8B030D-6E8A-4147-A177-3AD203B41FA5}">
                      <a16:colId xmlns:a16="http://schemas.microsoft.com/office/drawing/2014/main" val="20002"/>
                    </a:ext>
                  </a:extLst>
                </a:gridCol>
                <a:gridCol w="1830381">
                  <a:extLst>
                    <a:ext uri="{9D8B030D-6E8A-4147-A177-3AD203B41FA5}">
                      <a16:colId xmlns:a16="http://schemas.microsoft.com/office/drawing/2014/main" val="20003"/>
                    </a:ext>
                  </a:extLst>
                </a:gridCol>
                <a:gridCol w="1665565">
                  <a:extLst>
                    <a:ext uri="{9D8B030D-6E8A-4147-A177-3AD203B41FA5}">
                      <a16:colId xmlns:a16="http://schemas.microsoft.com/office/drawing/2014/main" val="20004"/>
                    </a:ext>
                  </a:extLst>
                </a:gridCol>
              </a:tblGrid>
              <a:tr h="204599">
                <a:tc gridSpan="2">
                  <a:txBody>
                    <a:bodyPr/>
                    <a:lstStyle/>
                    <a:p>
                      <a:pPr marL="417830" algn="l">
                        <a:lnSpc>
                          <a:spcPts val="1905"/>
                        </a:lnSpc>
                        <a:tabLst>
                          <a:tab pos="2378710" algn="l"/>
                        </a:tabLst>
                      </a:pPr>
                      <a:r>
                        <a:rPr sz="1200" spc="-5" dirty="0">
                          <a:solidFill>
                            <a:srgbClr val="FFFFFF"/>
                          </a:solidFill>
                          <a:latin typeface="Calibri"/>
                          <a:cs typeface="Calibri"/>
                        </a:rPr>
                        <a:t>Man</a:t>
                      </a:r>
                      <a:r>
                        <a:rPr sz="1200" spc="-10" dirty="0">
                          <a:solidFill>
                            <a:srgbClr val="FFFFFF"/>
                          </a:solidFill>
                          <a:latin typeface="Calibri"/>
                          <a:cs typeface="Calibri"/>
                        </a:rPr>
                        <a:t>u</a:t>
                      </a:r>
                      <a:r>
                        <a:rPr sz="1200" spc="-5" dirty="0">
                          <a:solidFill>
                            <a:srgbClr val="FFFFFF"/>
                          </a:solidFill>
                          <a:latin typeface="Calibri"/>
                          <a:cs typeface="Calibri"/>
                        </a:rPr>
                        <a:t>a</a:t>
                      </a:r>
                      <a:r>
                        <a:rPr sz="1200" dirty="0">
                          <a:solidFill>
                            <a:srgbClr val="FFFFFF"/>
                          </a:solidFill>
                          <a:latin typeface="Calibri"/>
                          <a:cs typeface="Calibri"/>
                        </a:rPr>
                        <a:t>l</a:t>
                      </a:r>
                      <a:r>
                        <a:rPr lang="fr-FR" sz="1200" baseline="0" dirty="0">
                          <a:solidFill>
                            <a:srgbClr val="FFFFFF"/>
                          </a:solidFill>
                          <a:latin typeface="Calibri"/>
                          <a:cs typeface="Calibri"/>
                        </a:rPr>
                        <a:t> System            </a:t>
                      </a:r>
                      <a:r>
                        <a:rPr sz="1200" spc="-5" dirty="0">
                          <a:solidFill>
                            <a:srgbClr val="FFFFFF"/>
                          </a:solidFill>
                          <a:latin typeface="Calibri"/>
                          <a:cs typeface="Calibri"/>
                        </a:rPr>
                        <a:t>Fil</a:t>
                      </a:r>
                      <a:r>
                        <a:rPr sz="1200" dirty="0">
                          <a:solidFill>
                            <a:srgbClr val="FFFFFF"/>
                          </a:solidFill>
                          <a:latin typeface="Calibri"/>
                          <a:cs typeface="Calibri"/>
                        </a:rPr>
                        <a:t>e</a:t>
                      </a:r>
                      <a:r>
                        <a:rPr lang="fr-FR" sz="1200" dirty="0">
                          <a:solidFill>
                            <a:srgbClr val="FFFFFF"/>
                          </a:solidFill>
                          <a:latin typeface="Calibri"/>
                          <a:cs typeface="Calibri"/>
                        </a:rPr>
                        <a:t> </a:t>
                      </a:r>
                      <a:r>
                        <a:rPr lang="fr-FR" sz="1200" dirty="0" err="1">
                          <a:solidFill>
                            <a:srgbClr val="FFFFFF"/>
                          </a:solidFill>
                          <a:latin typeface="Calibri"/>
                          <a:cs typeface="Calibri"/>
                        </a:rPr>
                        <a:t>share</a:t>
                      </a:r>
                      <a:endParaRPr sz="1200" dirty="0">
                        <a:latin typeface="Calibri"/>
                        <a:cs typeface="Calibri"/>
                      </a:endParaRPr>
                    </a:p>
                  </a:txBody>
                  <a:tcPr marL="0" marR="0" marT="0" marB="0">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solidFill>
                      <a:srgbClr val="9BC850"/>
                    </a:solidFill>
                  </a:tcPr>
                </a:tc>
                <a:tc hMerge="1">
                  <a:txBody>
                    <a:bodyPr/>
                    <a:lstStyle/>
                    <a:p>
                      <a:endParaRPr/>
                    </a:p>
                  </a:txBody>
                  <a:tcPr marL="0" marR="0" marT="0" marB="0"/>
                </a:tc>
                <a:tc>
                  <a:txBody>
                    <a:bodyPr/>
                    <a:lstStyle/>
                    <a:p>
                      <a:pPr marL="307975" algn="l">
                        <a:lnSpc>
                          <a:spcPts val="1905"/>
                        </a:lnSpc>
                      </a:pPr>
                      <a:r>
                        <a:rPr sz="1200" spc="-185" dirty="0">
                          <a:solidFill>
                            <a:srgbClr val="FFFFFF"/>
                          </a:solidFill>
                          <a:latin typeface="Calibri"/>
                          <a:cs typeface="Calibri"/>
                        </a:rPr>
                        <a:t>T</a:t>
                      </a:r>
                      <a:r>
                        <a:rPr sz="1200" spc="-5" dirty="0">
                          <a:solidFill>
                            <a:srgbClr val="FFFFFF"/>
                          </a:solidFill>
                          <a:latin typeface="Calibri"/>
                          <a:cs typeface="Calibri"/>
                        </a:rPr>
                        <a:t>empl</a:t>
                      </a:r>
                      <a:r>
                        <a:rPr sz="1200" spc="-15" dirty="0">
                          <a:solidFill>
                            <a:srgbClr val="FFFFFF"/>
                          </a:solidFill>
                          <a:latin typeface="Calibri"/>
                          <a:cs typeface="Calibri"/>
                        </a:rPr>
                        <a:t>a</a:t>
                      </a:r>
                      <a:r>
                        <a:rPr sz="1200" spc="-20" dirty="0">
                          <a:solidFill>
                            <a:srgbClr val="FFFFFF"/>
                          </a:solidFill>
                          <a:latin typeface="Calibri"/>
                          <a:cs typeface="Calibri"/>
                        </a:rPr>
                        <a:t>t</a:t>
                      </a:r>
                      <a:r>
                        <a:rPr sz="1200" spc="-5" dirty="0">
                          <a:solidFill>
                            <a:srgbClr val="FFFFFF"/>
                          </a:solidFill>
                          <a:latin typeface="Calibri"/>
                          <a:cs typeface="Calibri"/>
                        </a:rPr>
                        <a:t>e</a:t>
                      </a:r>
                      <a:r>
                        <a:rPr sz="1200" dirty="0">
                          <a:solidFill>
                            <a:srgbClr val="FFFFFF"/>
                          </a:solidFill>
                          <a:latin typeface="Calibri"/>
                          <a:cs typeface="Calibri"/>
                        </a:rPr>
                        <a:t>s</a:t>
                      </a:r>
                      <a:r>
                        <a:rPr sz="1200" spc="145" dirty="0">
                          <a:solidFill>
                            <a:srgbClr val="FFFFFF"/>
                          </a:solidFill>
                          <a:latin typeface="Calibri"/>
                          <a:cs typeface="Calibri"/>
                        </a:rPr>
                        <a:t> </a:t>
                      </a:r>
                      <a:r>
                        <a:rPr sz="1200" dirty="0">
                          <a:solidFill>
                            <a:srgbClr val="FFFFFF"/>
                          </a:solidFill>
                          <a:latin typeface="Calibri"/>
                          <a:cs typeface="Calibri"/>
                        </a:rPr>
                        <a:t>&amp;</a:t>
                      </a:r>
                      <a:r>
                        <a:rPr lang="fr-FR" sz="1200" dirty="0">
                          <a:solidFill>
                            <a:srgbClr val="FFFFFF"/>
                          </a:solidFill>
                          <a:latin typeface="Calibri"/>
                          <a:cs typeface="Calibri"/>
                        </a:rPr>
                        <a:t> </a:t>
                      </a:r>
                      <a:r>
                        <a:rPr lang="fr-FR" sz="1200" dirty="0" err="1">
                          <a:solidFill>
                            <a:srgbClr val="FFFFFF"/>
                          </a:solidFill>
                          <a:latin typeface="Calibri"/>
                          <a:cs typeface="Calibri"/>
                        </a:rPr>
                        <a:t>Toolkits</a:t>
                      </a:r>
                      <a:endParaRPr sz="1200" dirty="0">
                        <a:solidFill>
                          <a:srgbClr val="FFFFFF"/>
                        </a:solidFill>
                        <a:latin typeface="Calibri"/>
                        <a:cs typeface="Calibri"/>
                      </a:endParaRPr>
                    </a:p>
                  </a:txBody>
                  <a:tcPr marL="0" marR="0" marT="0" marB="0">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solidFill>
                      <a:srgbClr val="9BC850"/>
                    </a:solidFill>
                  </a:tcPr>
                </a:tc>
                <a:tc>
                  <a:txBody>
                    <a:bodyPr/>
                    <a:lstStyle/>
                    <a:p>
                      <a:pPr marL="714375" algn="l">
                        <a:lnSpc>
                          <a:spcPts val="1900"/>
                        </a:lnSpc>
                      </a:pPr>
                      <a:r>
                        <a:rPr sz="1200" dirty="0">
                          <a:solidFill>
                            <a:srgbClr val="FFFFFF"/>
                          </a:solidFill>
                          <a:latin typeface="Calibri"/>
                          <a:cs typeface="Calibri"/>
                        </a:rPr>
                        <a:t>D</a:t>
                      </a:r>
                      <a:r>
                        <a:rPr sz="1200" spc="-5" dirty="0">
                          <a:solidFill>
                            <a:srgbClr val="FFFFFF"/>
                          </a:solidFill>
                          <a:latin typeface="Calibri"/>
                          <a:cs typeface="Calibri"/>
                        </a:rPr>
                        <a:t>o</a:t>
                      </a:r>
                      <a:r>
                        <a:rPr sz="1200" dirty="0">
                          <a:solidFill>
                            <a:srgbClr val="FFFFFF"/>
                          </a:solidFill>
                          <a:latin typeface="Calibri"/>
                          <a:cs typeface="Calibri"/>
                        </a:rPr>
                        <a:t>c</a:t>
                      </a:r>
                      <a:r>
                        <a:rPr sz="1200" spc="-5" dirty="0">
                          <a:solidFill>
                            <a:srgbClr val="FFFFFF"/>
                          </a:solidFill>
                          <a:latin typeface="Calibri"/>
                          <a:cs typeface="Calibri"/>
                        </a:rPr>
                        <a:t>ume</a:t>
                      </a:r>
                      <a:r>
                        <a:rPr sz="1200" spc="-10" dirty="0">
                          <a:solidFill>
                            <a:srgbClr val="FFFFFF"/>
                          </a:solidFill>
                          <a:latin typeface="Calibri"/>
                          <a:cs typeface="Calibri"/>
                        </a:rPr>
                        <a:t>n</a:t>
                      </a:r>
                      <a:r>
                        <a:rPr sz="1200" dirty="0">
                          <a:solidFill>
                            <a:srgbClr val="FFFFFF"/>
                          </a:solidFill>
                          <a:latin typeface="Calibri"/>
                          <a:cs typeface="Calibri"/>
                        </a:rPr>
                        <a:t>t</a:t>
                      </a:r>
                      <a:endParaRPr sz="1200" dirty="0">
                        <a:latin typeface="Calibri"/>
                        <a:cs typeface="Calibri"/>
                      </a:endParaRPr>
                    </a:p>
                  </a:txBody>
                  <a:tcPr marL="0" marR="0" marT="0" marB="0">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solidFill>
                      <a:srgbClr val="9BC850"/>
                    </a:solidFill>
                  </a:tcPr>
                </a:tc>
                <a:tc>
                  <a:txBody>
                    <a:bodyPr/>
                    <a:lstStyle/>
                    <a:p>
                      <a:pPr marL="90805" algn="l">
                        <a:lnSpc>
                          <a:spcPts val="1914"/>
                        </a:lnSpc>
                      </a:pPr>
                      <a:r>
                        <a:rPr sz="1200" spc="-5" dirty="0">
                          <a:solidFill>
                            <a:srgbClr val="FFFFFF"/>
                          </a:solidFill>
                          <a:latin typeface="Calibri"/>
                          <a:cs typeface="Calibri"/>
                        </a:rPr>
                        <a:t>Ri</a:t>
                      </a:r>
                      <a:r>
                        <a:rPr sz="1200" spc="-10" dirty="0">
                          <a:solidFill>
                            <a:srgbClr val="FFFFFF"/>
                          </a:solidFill>
                          <a:latin typeface="Calibri"/>
                          <a:cs typeface="Calibri"/>
                        </a:rPr>
                        <a:t>s</a:t>
                      </a:r>
                      <a:r>
                        <a:rPr sz="1200" dirty="0">
                          <a:solidFill>
                            <a:srgbClr val="FFFFFF"/>
                          </a:solidFill>
                          <a:latin typeface="Calibri"/>
                          <a:cs typeface="Calibri"/>
                        </a:rPr>
                        <a:t>k</a:t>
                      </a:r>
                      <a:r>
                        <a:rPr sz="1200" spc="135" dirty="0">
                          <a:solidFill>
                            <a:srgbClr val="FFFFFF"/>
                          </a:solidFill>
                          <a:latin typeface="Calibri"/>
                          <a:cs typeface="Calibri"/>
                        </a:rPr>
                        <a:t> </a:t>
                      </a:r>
                      <a:r>
                        <a:rPr sz="1200" spc="-5" dirty="0">
                          <a:solidFill>
                            <a:srgbClr val="FFFFFF"/>
                          </a:solidFill>
                          <a:latin typeface="Calibri"/>
                          <a:cs typeface="Calibri"/>
                        </a:rPr>
                        <a:t>Ma</a:t>
                      </a:r>
                      <a:r>
                        <a:rPr sz="1200" spc="-10" dirty="0">
                          <a:solidFill>
                            <a:srgbClr val="FFFFFF"/>
                          </a:solidFill>
                          <a:latin typeface="Calibri"/>
                          <a:cs typeface="Calibri"/>
                        </a:rPr>
                        <a:t>n</a:t>
                      </a:r>
                      <a:r>
                        <a:rPr sz="1200" spc="-5" dirty="0">
                          <a:solidFill>
                            <a:srgbClr val="FFFFFF"/>
                          </a:solidFill>
                          <a:latin typeface="Calibri"/>
                          <a:cs typeface="Calibri"/>
                        </a:rPr>
                        <a:t>ageme</a:t>
                      </a:r>
                      <a:r>
                        <a:rPr sz="1200" spc="-10" dirty="0">
                          <a:solidFill>
                            <a:srgbClr val="FFFFFF"/>
                          </a:solidFill>
                          <a:latin typeface="Calibri"/>
                          <a:cs typeface="Calibri"/>
                        </a:rPr>
                        <a:t>n</a:t>
                      </a:r>
                      <a:r>
                        <a:rPr sz="1200" dirty="0">
                          <a:solidFill>
                            <a:srgbClr val="FFFFFF"/>
                          </a:solidFill>
                          <a:latin typeface="Calibri"/>
                          <a:cs typeface="Calibri"/>
                        </a:rPr>
                        <a:t>t</a:t>
                      </a:r>
                      <a:r>
                        <a:rPr sz="1200" spc="145" dirty="0">
                          <a:solidFill>
                            <a:srgbClr val="FFFFFF"/>
                          </a:solidFill>
                          <a:latin typeface="Calibri"/>
                          <a:cs typeface="Calibri"/>
                        </a:rPr>
                        <a:t> </a:t>
                      </a:r>
                      <a:r>
                        <a:rPr sz="1200" dirty="0">
                          <a:solidFill>
                            <a:srgbClr val="FFFFFF"/>
                          </a:solidFill>
                          <a:latin typeface="Calibri"/>
                          <a:cs typeface="Calibri"/>
                        </a:rPr>
                        <a:t>&amp;</a:t>
                      </a:r>
                      <a:r>
                        <a:rPr lang="fr-FR" sz="1200" dirty="0">
                          <a:solidFill>
                            <a:srgbClr val="FFFFFF"/>
                          </a:solidFill>
                          <a:latin typeface="Calibri"/>
                          <a:cs typeface="Calibri"/>
                        </a:rPr>
                        <a:t> </a:t>
                      </a:r>
                      <a:r>
                        <a:rPr lang="fr-FR" sz="1200" dirty="0" err="1">
                          <a:solidFill>
                            <a:srgbClr val="FFFFFF"/>
                          </a:solidFill>
                          <a:latin typeface="Calibri"/>
                          <a:cs typeface="Calibri"/>
                        </a:rPr>
                        <a:t>Governance</a:t>
                      </a:r>
                      <a:r>
                        <a:rPr lang="fr-FR" sz="1200" dirty="0">
                          <a:solidFill>
                            <a:srgbClr val="FFFFFF"/>
                          </a:solidFill>
                          <a:latin typeface="Calibri"/>
                          <a:cs typeface="Calibri"/>
                        </a:rPr>
                        <a:t> system </a:t>
                      </a:r>
                      <a:endParaRPr sz="1200" dirty="0">
                        <a:latin typeface="Calibri"/>
                        <a:cs typeface="Calibri"/>
                      </a:endParaRPr>
                    </a:p>
                  </a:txBody>
                  <a:tcPr marL="0" marR="0" marT="0" marB="0">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solidFill>
                      <a:srgbClr val="9BC850"/>
                    </a:solidFill>
                  </a:tcPr>
                </a:tc>
                <a:extLst>
                  <a:ext uri="{0D108BD9-81ED-4DB2-BD59-A6C34878D82A}">
                    <a16:rowId xmlns:a16="http://schemas.microsoft.com/office/drawing/2014/main" val="10000"/>
                  </a:ext>
                </a:extLst>
              </a:tr>
              <a:tr h="2811209">
                <a:tc>
                  <a:txBody>
                    <a:bodyPr/>
                    <a:lstStyle/>
                    <a:p>
                      <a:endParaRPr sz="1200" dirty="0">
                        <a:latin typeface="Calibri"/>
                        <a:cs typeface="Calibri"/>
                      </a:endParaRPr>
                    </a:p>
                  </a:txBody>
                  <a:tcPr marL="0" marR="0" marT="0" marB="0">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sz="1200" dirty="0">
                        <a:latin typeface="Calibri"/>
                        <a:cs typeface="Calibri"/>
                      </a:endParaRPr>
                    </a:p>
                  </a:txBody>
                  <a:tcPr marL="0" marR="0" marT="0" marB="0">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sz="1200" dirty="0">
                        <a:latin typeface="Calibri"/>
                        <a:cs typeface="Calibri"/>
                      </a:endParaRPr>
                    </a:p>
                  </a:txBody>
                  <a:tcPr marL="0" marR="0" marT="0" marB="0">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sz="1200" dirty="0">
                        <a:latin typeface="Calibri"/>
                        <a:cs typeface="Calibri"/>
                      </a:endParaRPr>
                    </a:p>
                  </a:txBody>
                  <a:tcPr marL="0" marR="0" marT="0" marB="0">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1200" dirty="0">
                        <a:latin typeface="Calibri"/>
                        <a:cs typeface="Calibri"/>
                      </a:endParaRPr>
                    </a:p>
                  </a:txBody>
                  <a:tcPr marL="0" marR="0" marT="0" marB="0">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 name="object 7"/>
          <p:cNvSpPr/>
          <p:nvPr/>
        </p:nvSpPr>
        <p:spPr>
          <a:xfrm>
            <a:off x="3996310" y="4757168"/>
            <a:ext cx="484631" cy="541781"/>
          </a:xfrm>
          <a:prstGeom prst="rect">
            <a:avLst/>
          </a:prstGeom>
          <a:blipFill>
            <a:blip r:embed="rId9" cstate="print"/>
            <a:stretch>
              <a:fillRect/>
            </a:stretch>
          </a:blipFill>
        </p:spPr>
        <p:txBody>
          <a:bodyPr wrap="square" lIns="0" tIns="0" rIns="0" bIns="0" rtlCol="0"/>
          <a:lstStyle/>
          <a:p>
            <a:endParaRPr sz="1350"/>
          </a:p>
        </p:txBody>
      </p:sp>
      <p:sp>
        <p:nvSpPr>
          <p:cNvPr id="8" name="object 8"/>
          <p:cNvSpPr/>
          <p:nvPr/>
        </p:nvSpPr>
        <p:spPr>
          <a:xfrm>
            <a:off x="3807715" y="4131946"/>
            <a:ext cx="464057" cy="550925"/>
          </a:xfrm>
          <a:prstGeom prst="rect">
            <a:avLst/>
          </a:prstGeom>
          <a:blipFill>
            <a:blip r:embed="rId10" cstate="print"/>
            <a:stretch>
              <a:fillRect/>
            </a:stretch>
          </a:blipFill>
        </p:spPr>
        <p:txBody>
          <a:bodyPr wrap="square" lIns="0" tIns="0" rIns="0" bIns="0" rtlCol="0"/>
          <a:lstStyle/>
          <a:p>
            <a:endParaRPr sz="1350"/>
          </a:p>
        </p:txBody>
      </p:sp>
      <p:sp>
        <p:nvSpPr>
          <p:cNvPr id="9" name="object 9"/>
          <p:cNvSpPr/>
          <p:nvPr/>
        </p:nvSpPr>
        <p:spPr>
          <a:xfrm>
            <a:off x="3597403" y="4881754"/>
            <a:ext cx="313181" cy="358901"/>
          </a:xfrm>
          <a:prstGeom prst="rect">
            <a:avLst/>
          </a:prstGeom>
          <a:blipFill>
            <a:blip r:embed="rId11" cstate="print"/>
            <a:stretch>
              <a:fillRect/>
            </a:stretch>
          </a:blipFill>
        </p:spPr>
        <p:txBody>
          <a:bodyPr wrap="square" lIns="0" tIns="0" rIns="0" bIns="0" rtlCol="0"/>
          <a:lstStyle/>
          <a:p>
            <a:endParaRPr sz="1350"/>
          </a:p>
        </p:txBody>
      </p:sp>
      <p:sp>
        <p:nvSpPr>
          <p:cNvPr id="5" name="object 5"/>
          <p:cNvSpPr/>
          <p:nvPr/>
        </p:nvSpPr>
        <p:spPr>
          <a:xfrm>
            <a:off x="2220089" y="4814318"/>
            <a:ext cx="624077" cy="484631"/>
          </a:xfrm>
          <a:prstGeom prst="rect">
            <a:avLst/>
          </a:prstGeom>
          <a:blipFill>
            <a:blip r:embed="rId12" cstate="print"/>
            <a:stretch>
              <a:fillRect/>
            </a:stretch>
          </a:blipFill>
        </p:spPr>
        <p:txBody>
          <a:bodyPr wrap="square" lIns="0" tIns="0" rIns="0" bIns="0" rtlCol="0"/>
          <a:lstStyle/>
          <a:p>
            <a:endParaRPr sz="1350"/>
          </a:p>
        </p:txBody>
      </p:sp>
      <p:sp>
        <p:nvSpPr>
          <p:cNvPr id="6" name="object 6"/>
          <p:cNvSpPr/>
          <p:nvPr/>
        </p:nvSpPr>
        <p:spPr>
          <a:xfrm>
            <a:off x="2256277" y="4325211"/>
            <a:ext cx="338591" cy="506393"/>
          </a:xfrm>
          <a:prstGeom prst="rect">
            <a:avLst/>
          </a:prstGeom>
          <a:blipFill>
            <a:blip r:embed="rId13" cstate="print"/>
            <a:stretch>
              <a:fillRect/>
            </a:stretch>
          </a:blipFill>
        </p:spPr>
        <p:txBody>
          <a:bodyPr wrap="square" lIns="0" tIns="0" rIns="0" bIns="0" rtlCol="0"/>
          <a:lstStyle/>
          <a:p>
            <a:endParaRPr sz="1350"/>
          </a:p>
        </p:txBody>
      </p:sp>
      <p:sp>
        <p:nvSpPr>
          <p:cNvPr id="10" name="object 10"/>
          <p:cNvSpPr/>
          <p:nvPr/>
        </p:nvSpPr>
        <p:spPr>
          <a:xfrm>
            <a:off x="5059301" y="4458844"/>
            <a:ext cx="717803" cy="697229"/>
          </a:xfrm>
          <a:prstGeom prst="rect">
            <a:avLst/>
          </a:prstGeom>
          <a:blipFill>
            <a:blip r:embed="rId14" cstate="print"/>
            <a:stretch>
              <a:fillRect/>
            </a:stretch>
          </a:blipFill>
        </p:spPr>
        <p:txBody>
          <a:bodyPr wrap="square" lIns="0" tIns="0" rIns="0" bIns="0" rtlCol="0"/>
          <a:lstStyle/>
          <a:p>
            <a:endParaRPr sz="1350"/>
          </a:p>
        </p:txBody>
      </p:sp>
      <p:sp>
        <p:nvSpPr>
          <p:cNvPr id="31" name="Rectangle 30"/>
          <p:cNvSpPr/>
          <p:nvPr/>
        </p:nvSpPr>
        <p:spPr>
          <a:xfrm>
            <a:off x="434844" y="1094986"/>
            <a:ext cx="2404826" cy="461665"/>
          </a:xfrm>
          <a:prstGeom prst="rect">
            <a:avLst/>
          </a:prstGeom>
        </p:spPr>
        <p:txBody>
          <a:bodyPr wrap="none">
            <a:spAutoFit/>
          </a:bodyPr>
          <a:lstStyle/>
          <a:p>
            <a:r>
              <a:rPr lang="fr-FR" sz="2400" spc="-206" dirty="0" err="1">
                <a:latin typeface="Arial" panose="020B0604020202020204" pitchFamily="34" charset="0"/>
                <a:cs typeface="Arial" panose="020B0604020202020204" pitchFamily="34" charset="0"/>
              </a:rPr>
              <a:t>T</a:t>
            </a:r>
            <a:r>
              <a:rPr lang="fr-FR" sz="2400" spc="188" dirty="0" err="1">
                <a:latin typeface="Arial" panose="020B0604020202020204" pitchFamily="34" charset="0"/>
                <a:cs typeface="Arial" panose="020B0604020202020204" pitchFamily="34" charset="0"/>
              </a:rPr>
              <a:t>ool</a:t>
            </a:r>
            <a:r>
              <a:rPr lang="fr-FR" sz="2400" spc="-41" dirty="0">
                <a:latin typeface="Arial" panose="020B0604020202020204" pitchFamily="34" charset="0"/>
                <a:cs typeface="Arial" panose="020B0604020202020204" pitchFamily="34" charset="0"/>
              </a:rPr>
              <a:t> </a:t>
            </a:r>
            <a:r>
              <a:rPr lang="fr-FR" sz="2400" spc="221" dirty="0">
                <a:latin typeface="Arial" panose="020B0604020202020204" pitchFamily="34" charset="0"/>
                <a:cs typeface="Arial" panose="020B0604020202020204" pitchFamily="34" charset="0"/>
              </a:rPr>
              <a:t>Sp</a:t>
            </a:r>
            <a:r>
              <a:rPr lang="fr-FR" sz="2400" spc="206" dirty="0">
                <a:latin typeface="Arial" panose="020B0604020202020204" pitchFamily="34" charset="0"/>
                <a:cs typeface="Arial" panose="020B0604020202020204" pitchFamily="34" charset="0"/>
              </a:rPr>
              <a:t>e</a:t>
            </a:r>
            <a:r>
              <a:rPr lang="fr-FR" sz="2400" spc="281" dirty="0">
                <a:latin typeface="Arial" panose="020B0604020202020204" pitchFamily="34" charset="0"/>
                <a:cs typeface="Arial" panose="020B0604020202020204" pitchFamily="34" charset="0"/>
              </a:rPr>
              <a:t>c</a:t>
            </a:r>
            <a:r>
              <a:rPr lang="fr-FR" sz="2400" spc="180" dirty="0">
                <a:latin typeface="Arial" panose="020B0604020202020204" pitchFamily="34" charset="0"/>
                <a:cs typeface="Arial" panose="020B0604020202020204" pitchFamily="34" charset="0"/>
              </a:rPr>
              <a:t>trum</a:t>
            </a:r>
            <a:endParaRPr lang="fr-FR" sz="2400" dirty="0">
              <a:latin typeface="Arial" panose="020B0604020202020204" pitchFamily="34" charset="0"/>
              <a:cs typeface="Arial" panose="020B0604020202020204" pitchFamily="34" charset="0"/>
            </a:endParaRPr>
          </a:p>
        </p:txBody>
      </p:sp>
      <p:sp>
        <p:nvSpPr>
          <p:cNvPr id="35" name="Rectangle 3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Support d’outils de la certification ISO 27001</a:t>
            </a:r>
          </a:p>
        </p:txBody>
      </p:sp>
    </p:spTree>
    <p:extLst>
      <p:ext uri="{BB962C8B-B14F-4D97-AF65-F5344CB8AC3E}">
        <p14:creationId xmlns:p14="http://schemas.microsoft.com/office/powerpoint/2010/main" val="11310954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62715" y="2036255"/>
            <a:ext cx="0" cy="3098483"/>
          </a:xfrm>
          <a:custGeom>
            <a:avLst/>
            <a:gdLst/>
            <a:ahLst/>
            <a:cxnLst/>
            <a:rect l="l" t="t" r="r" b="b"/>
            <a:pathLst>
              <a:path h="4131310">
                <a:moveTo>
                  <a:pt x="0" y="0"/>
                </a:moveTo>
                <a:lnTo>
                  <a:pt x="0" y="4130941"/>
                </a:lnTo>
              </a:path>
            </a:pathLst>
          </a:custGeom>
          <a:ln w="25908">
            <a:solidFill>
              <a:srgbClr val="F05A28"/>
            </a:solidFill>
          </a:ln>
        </p:spPr>
        <p:txBody>
          <a:bodyPr wrap="square" lIns="0" tIns="0" rIns="0" bIns="0" rtlCol="0"/>
          <a:lstStyle/>
          <a:p>
            <a:endParaRPr sz="1350"/>
          </a:p>
        </p:txBody>
      </p:sp>
      <p:sp>
        <p:nvSpPr>
          <p:cNvPr id="5" name="object 5"/>
          <p:cNvSpPr/>
          <p:nvPr/>
        </p:nvSpPr>
        <p:spPr>
          <a:xfrm>
            <a:off x="2054348" y="2415159"/>
            <a:ext cx="2347722" cy="2275713"/>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2021206" y="2382012"/>
            <a:ext cx="2414588" cy="2342198"/>
          </a:xfrm>
          <a:custGeom>
            <a:avLst/>
            <a:gdLst/>
            <a:ahLst/>
            <a:cxnLst/>
            <a:rect l="l" t="t" r="r" b="b"/>
            <a:pathLst>
              <a:path w="3219450" h="3122929">
                <a:moveTo>
                  <a:pt x="549021" y="0"/>
                </a:moveTo>
                <a:lnTo>
                  <a:pt x="3218941" y="0"/>
                </a:lnTo>
                <a:lnTo>
                  <a:pt x="3218941" y="2574277"/>
                </a:lnTo>
                <a:lnTo>
                  <a:pt x="3215982" y="2629141"/>
                </a:lnTo>
                <a:lnTo>
                  <a:pt x="3207804" y="2683814"/>
                </a:lnTo>
                <a:lnTo>
                  <a:pt x="3194392" y="2736596"/>
                </a:lnTo>
                <a:lnTo>
                  <a:pt x="3175774" y="2787269"/>
                </a:lnTo>
                <a:lnTo>
                  <a:pt x="3152457" y="2835198"/>
                </a:lnTo>
                <a:lnTo>
                  <a:pt x="3124898" y="2880410"/>
                </a:lnTo>
                <a:lnTo>
                  <a:pt x="3093466" y="2922600"/>
                </a:lnTo>
                <a:lnTo>
                  <a:pt x="3058007" y="2961957"/>
                </a:lnTo>
                <a:lnTo>
                  <a:pt x="3018650" y="2997428"/>
                </a:lnTo>
                <a:lnTo>
                  <a:pt x="2976460" y="3028848"/>
                </a:lnTo>
                <a:lnTo>
                  <a:pt x="2931248" y="3056407"/>
                </a:lnTo>
                <a:lnTo>
                  <a:pt x="2883306" y="3079724"/>
                </a:lnTo>
                <a:lnTo>
                  <a:pt x="2832646" y="3098355"/>
                </a:lnTo>
                <a:lnTo>
                  <a:pt x="2779852" y="3111766"/>
                </a:lnTo>
                <a:lnTo>
                  <a:pt x="2725191" y="3119945"/>
                </a:lnTo>
                <a:lnTo>
                  <a:pt x="2670314" y="3122891"/>
                </a:lnTo>
                <a:lnTo>
                  <a:pt x="0" y="3122891"/>
                </a:lnTo>
                <a:lnTo>
                  <a:pt x="0" y="549021"/>
                </a:lnTo>
                <a:lnTo>
                  <a:pt x="2959" y="494144"/>
                </a:lnTo>
                <a:lnTo>
                  <a:pt x="11137" y="439483"/>
                </a:lnTo>
                <a:lnTo>
                  <a:pt x="24549" y="386689"/>
                </a:lnTo>
                <a:lnTo>
                  <a:pt x="43141" y="336105"/>
                </a:lnTo>
                <a:lnTo>
                  <a:pt x="66446" y="287756"/>
                </a:lnTo>
                <a:lnTo>
                  <a:pt x="94043" y="242481"/>
                </a:lnTo>
                <a:lnTo>
                  <a:pt x="125475" y="200291"/>
                </a:lnTo>
                <a:lnTo>
                  <a:pt x="160934" y="160934"/>
                </a:lnTo>
                <a:lnTo>
                  <a:pt x="200291" y="125476"/>
                </a:lnTo>
                <a:lnTo>
                  <a:pt x="242481" y="94043"/>
                </a:lnTo>
                <a:lnTo>
                  <a:pt x="287756" y="66446"/>
                </a:lnTo>
                <a:lnTo>
                  <a:pt x="336105" y="43141"/>
                </a:lnTo>
                <a:lnTo>
                  <a:pt x="386689" y="24549"/>
                </a:lnTo>
                <a:lnTo>
                  <a:pt x="439483" y="11137"/>
                </a:lnTo>
                <a:lnTo>
                  <a:pt x="494144" y="2959"/>
                </a:lnTo>
                <a:lnTo>
                  <a:pt x="549021" y="0"/>
                </a:lnTo>
                <a:close/>
              </a:path>
            </a:pathLst>
          </a:custGeom>
          <a:ln w="88392">
            <a:solidFill>
              <a:srgbClr val="A49DCA"/>
            </a:solidFill>
          </a:ln>
        </p:spPr>
        <p:txBody>
          <a:bodyPr wrap="square" lIns="0" tIns="0" rIns="0" bIns="0" rtlCol="0"/>
          <a:lstStyle/>
          <a:p>
            <a:endParaRPr sz="1350"/>
          </a:p>
        </p:txBody>
      </p:sp>
      <p:sp>
        <p:nvSpPr>
          <p:cNvPr id="8" name="Rectangle 7"/>
          <p:cNvSpPr/>
          <p:nvPr/>
        </p:nvSpPr>
        <p:spPr>
          <a:xfrm>
            <a:off x="185784" y="1197918"/>
            <a:ext cx="4250010" cy="523220"/>
          </a:xfrm>
          <a:prstGeom prst="rect">
            <a:avLst/>
          </a:prstGeom>
        </p:spPr>
        <p:txBody>
          <a:bodyPr wrap="none">
            <a:spAutoFit/>
          </a:bodyPr>
          <a:lstStyle/>
          <a:p>
            <a:r>
              <a:rPr lang="fr-FR" sz="2800" spc="158" dirty="0">
                <a:latin typeface="Arial" panose="020B0604020202020204" pitchFamily="34" charset="0"/>
                <a:cs typeface="Arial" panose="020B0604020202020204" pitchFamily="34" charset="0"/>
              </a:rPr>
              <a:t>Évaluation des risques</a:t>
            </a:r>
            <a:endParaRPr lang="fr-FR" sz="2800" dirty="0">
              <a:latin typeface="Arial" panose="020B0604020202020204" pitchFamily="34" charset="0"/>
              <a:cs typeface="Arial" panose="020B0604020202020204" pitchFamily="34" charset="0"/>
            </a:endParaRPr>
          </a:p>
        </p:txBody>
      </p:sp>
      <p:sp>
        <p:nvSpPr>
          <p:cNvPr id="9" name="Rectangle 8"/>
          <p:cNvSpPr/>
          <p:nvPr/>
        </p:nvSpPr>
        <p:spPr>
          <a:xfrm>
            <a:off x="5087888" y="2214186"/>
            <a:ext cx="4824536" cy="2677656"/>
          </a:xfrm>
          <a:prstGeom prst="rect">
            <a:avLst/>
          </a:prstGeom>
        </p:spPr>
        <p:txBody>
          <a:bodyPr wrap="square">
            <a:spAutoFit/>
          </a:bodyPr>
          <a:lstStyle/>
          <a:p>
            <a:r>
              <a:rPr lang="fr-FR" sz="2400" dirty="0">
                <a:latin typeface="Arial" panose="020B0604020202020204" pitchFamily="34" charset="0"/>
                <a:cs typeface="Arial" panose="020B0604020202020204" pitchFamily="34" charset="0"/>
              </a:rPr>
              <a:t>Méthodologie répétable pour l'évaluation des risques :</a:t>
            </a:r>
          </a:p>
          <a:p>
            <a:pPr marL="800100" lvl="1" indent="-342900">
              <a:buFont typeface="Wingdings" panose="05000000000000000000" pitchFamily="2" charset="2"/>
              <a:buChar char="§"/>
            </a:pPr>
            <a:r>
              <a:rPr lang="fr-FR" sz="2400" dirty="0">
                <a:latin typeface="Arial" panose="020B0604020202020204" pitchFamily="34" charset="0"/>
                <a:cs typeface="Arial" panose="020B0604020202020204" pitchFamily="34" charset="0"/>
              </a:rPr>
              <a:t>Critères d'acceptation du risque (appétit)</a:t>
            </a:r>
          </a:p>
          <a:p>
            <a:pPr marL="800100" lvl="1" indent="-342900">
              <a:buFont typeface="Wingdings" panose="05000000000000000000" pitchFamily="2" charset="2"/>
              <a:buChar char="§"/>
            </a:pPr>
            <a:r>
              <a:rPr lang="fr-FR" sz="2400" dirty="0">
                <a:latin typeface="Arial" panose="020B0604020202020204" pitchFamily="34" charset="0"/>
                <a:cs typeface="Arial" panose="020B0604020202020204" pitchFamily="34" charset="0"/>
              </a:rPr>
              <a:t>Identifier les risques</a:t>
            </a:r>
          </a:p>
          <a:p>
            <a:pPr marL="800100" lvl="1" indent="-342900">
              <a:buFont typeface="Wingdings" panose="05000000000000000000" pitchFamily="2" charset="2"/>
              <a:buChar char="§"/>
            </a:pPr>
            <a:r>
              <a:rPr lang="fr-FR" sz="2400" dirty="0">
                <a:latin typeface="Arial" panose="020B0604020202020204" pitchFamily="34" charset="0"/>
                <a:cs typeface="Arial" panose="020B0604020202020204" pitchFamily="34" charset="0"/>
              </a:rPr>
              <a:t>Analyse des risques</a:t>
            </a:r>
          </a:p>
          <a:p>
            <a:pPr marL="800100" lvl="1" indent="-342900">
              <a:buFont typeface="Wingdings" panose="05000000000000000000" pitchFamily="2" charset="2"/>
              <a:buChar char="§"/>
            </a:pPr>
            <a:r>
              <a:rPr lang="fr-FR" sz="2400" dirty="0">
                <a:latin typeface="Arial" panose="020B0604020202020204" pitchFamily="34" charset="0"/>
                <a:cs typeface="Arial" panose="020B0604020202020204" pitchFamily="34" charset="0"/>
              </a:rPr>
              <a:t>Évaluation des risques</a:t>
            </a:r>
          </a:p>
        </p:txBody>
      </p:sp>
      <p:sp>
        <p:nvSpPr>
          <p:cNvPr id="10" name="Rectangle 9"/>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Tree>
    <p:extLst>
      <p:ext uri="{BB962C8B-B14F-4D97-AF65-F5344CB8AC3E}">
        <p14:creationId xmlns:p14="http://schemas.microsoft.com/office/powerpoint/2010/main" val="479323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95800" y="2142679"/>
            <a:ext cx="5113496" cy="3046988"/>
          </a:xfrm>
          <a:prstGeom prst="rect">
            <a:avLst/>
          </a:prstGeom>
        </p:spPr>
        <p:txBody>
          <a:bodyPr vert="horz" wrap="square" lIns="0" tIns="0" rIns="0" bIns="0" rtlCol="0">
            <a:spAutoFit/>
          </a:bodyPr>
          <a:lstStyle/>
          <a:p>
            <a:pPr marL="9525"/>
            <a:r>
              <a:rPr lang="fr-FR" b="1" spc="165" dirty="0">
                <a:latin typeface="Arial" panose="020B0604020202020204" pitchFamily="34" charset="0"/>
                <a:cs typeface="Arial" panose="020B0604020202020204" pitchFamily="34" charset="0"/>
              </a:rPr>
              <a:t>Avantages</a:t>
            </a:r>
          </a:p>
          <a:p>
            <a:pPr marL="352425" indent="-342900">
              <a:buFont typeface="+mj-lt"/>
              <a:buAutoNum type="arabicPeriod"/>
            </a:pPr>
            <a:r>
              <a:rPr lang="fr-FR" spc="165" dirty="0">
                <a:latin typeface="Arial" panose="020B0604020202020204" pitchFamily="34" charset="0"/>
                <a:cs typeface="Arial" panose="020B0604020202020204" pitchFamily="34" charset="0"/>
              </a:rPr>
              <a:t>Facile et rapide à mettre en œuvre.</a:t>
            </a:r>
          </a:p>
          <a:p>
            <a:pPr marL="352425" indent="-342900">
              <a:buFont typeface="+mj-lt"/>
              <a:buAutoNum type="arabicPeriod"/>
            </a:pPr>
            <a:r>
              <a:rPr lang="fr-FR" spc="165" dirty="0">
                <a:latin typeface="Arial" panose="020B0604020202020204" pitchFamily="34" charset="0"/>
                <a:cs typeface="Arial" panose="020B0604020202020204" pitchFamily="34" charset="0"/>
              </a:rPr>
              <a:t>Tout le monde est à l'aise avec le partage de fichiers.</a:t>
            </a:r>
          </a:p>
          <a:p>
            <a:pPr marL="352425" indent="-342900">
              <a:buFont typeface="+mj-lt"/>
              <a:buAutoNum type="arabicPeriod"/>
            </a:pPr>
            <a:r>
              <a:rPr lang="fr-FR" spc="165" dirty="0">
                <a:latin typeface="Arial" panose="020B0604020202020204" pitchFamily="34" charset="0"/>
                <a:cs typeface="Arial" panose="020B0604020202020204" pitchFamily="34" charset="0"/>
              </a:rPr>
              <a:t>Aucun logiciel supplémentaire à acheter.</a:t>
            </a:r>
          </a:p>
          <a:p>
            <a:pPr marL="9525"/>
            <a:endParaRPr lang="fr-FR" spc="165" dirty="0">
              <a:latin typeface="Arial" panose="020B0604020202020204" pitchFamily="34" charset="0"/>
              <a:cs typeface="Arial" panose="020B0604020202020204" pitchFamily="34" charset="0"/>
            </a:endParaRPr>
          </a:p>
          <a:p>
            <a:pPr marL="9525"/>
            <a:r>
              <a:rPr lang="fr-FR" b="1" spc="165" dirty="0">
                <a:latin typeface="Arial" panose="020B0604020202020204" pitchFamily="34" charset="0"/>
                <a:cs typeface="Arial" panose="020B0604020202020204" pitchFamily="34" charset="0"/>
              </a:rPr>
              <a:t>Inconvénients</a:t>
            </a:r>
          </a:p>
          <a:p>
            <a:pPr marL="352425" indent="-342900">
              <a:buFont typeface="+mj-lt"/>
              <a:buAutoNum type="arabicPeriod"/>
            </a:pPr>
            <a:r>
              <a:rPr lang="fr-FR" spc="165" dirty="0">
                <a:latin typeface="Arial" panose="020B0604020202020204" pitchFamily="34" charset="0"/>
                <a:cs typeface="Arial" panose="020B0604020202020204" pitchFamily="34" charset="0"/>
              </a:rPr>
              <a:t>Peu de gestion de documents.</a:t>
            </a:r>
          </a:p>
          <a:p>
            <a:pPr marL="352425" indent="-342900">
              <a:buFont typeface="+mj-lt"/>
              <a:buAutoNum type="arabicPeriod"/>
            </a:pPr>
            <a:r>
              <a:rPr lang="fr-FR" spc="165" dirty="0">
                <a:latin typeface="Arial" panose="020B0604020202020204" pitchFamily="34" charset="0"/>
                <a:cs typeface="Arial" panose="020B0604020202020204" pitchFamily="34" charset="0"/>
              </a:rPr>
              <a:t>Pas de workflows d'approbation.</a:t>
            </a:r>
          </a:p>
          <a:p>
            <a:pPr marL="352425" indent="-342900">
              <a:buFont typeface="+mj-lt"/>
              <a:buAutoNum type="arabicPeriod"/>
            </a:pPr>
            <a:r>
              <a:rPr lang="fr-FR" spc="165" dirty="0">
                <a:latin typeface="Arial" panose="020B0604020202020204" pitchFamily="34" charset="0"/>
                <a:cs typeface="Arial" panose="020B0604020202020204" pitchFamily="34" charset="0"/>
              </a:rPr>
              <a:t>Non Contrôle de version.</a:t>
            </a:r>
            <a:endParaRPr dirty="0">
              <a:latin typeface="Arial" panose="020B0604020202020204" pitchFamily="34" charset="0"/>
              <a:cs typeface="Arial" panose="020B0604020202020204" pitchFamily="34" charset="0"/>
            </a:endParaRPr>
          </a:p>
        </p:txBody>
      </p:sp>
      <p:sp>
        <p:nvSpPr>
          <p:cNvPr id="4" name="object 4"/>
          <p:cNvSpPr/>
          <p:nvPr/>
        </p:nvSpPr>
        <p:spPr>
          <a:xfrm>
            <a:off x="2210945" y="2051686"/>
            <a:ext cx="1346453" cy="3228974"/>
          </a:xfrm>
          <a:prstGeom prst="rect">
            <a:avLst/>
          </a:prstGeom>
          <a:blipFill>
            <a:blip r:embed="rId3" cstate="print"/>
            <a:stretch>
              <a:fillRect/>
            </a:stretch>
          </a:blipFill>
        </p:spPr>
        <p:txBody>
          <a:bodyPr wrap="square" lIns="0" tIns="0" rIns="0" bIns="0" rtlCol="0"/>
          <a:lstStyle/>
          <a:p>
            <a:endParaRPr sz="1350"/>
          </a:p>
        </p:txBody>
      </p:sp>
      <p:sp>
        <p:nvSpPr>
          <p:cNvPr id="6" name="Rectangle 5"/>
          <p:cNvSpPr/>
          <p:nvPr/>
        </p:nvSpPr>
        <p:spPr>
          <a:xfrm>
            <a:off x="407368" y="1285677"/>
            <a:ext cx="1824538" cy="523220"/>
          </a:xfrm>
          <a:prstGeom prst="rect">
            <a:avLst/>
          </a:prstGeom>
        </p:spPr>
        <p:txBody>
          <a:bodyPr wrap="none">
            <a:spAutoFit/>
          </a:bodyPr>
          <a:lstStyle/>
          <a:p>
            <a:r>
              <a:rPr lang="fr-FR" sz="2800" dirty="0">
                <a:latin typeface="Arial" panose="020B0604020202020204" pitchFamily="34" charset="0"/>
                <a:cs typeface="Arial" panose="020B0604020202020204" pitchFamily="34" charset="0"/>
              </a:rPr>
              <a:t>File Share</a:t>
            </a:r>
          </a:p>
        </p:txBody>
      </p:sp>
      <p:sp>
        <p:nvSpPr>
          <p:cNvPr id="8" name="Rectangle 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Support d’outils de la certification ISO 27001</a:t>
            </a:r>
          </a:p>
        </p:txBody>
      </p:sp>
    </p:spTree>
    <p:extLst>
      <p:ext uri="{BB962C8B-B14F-4D97-AF65-F5344CB8AC3E}">
        <p14:creationId xmlns:p14="http://schemas.microsoft.com/office/powerpoint/2010/main" val="3659195762"/>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95801" y="2097152"/>
            <a:ext cx="5203031" cy="3323987"/>
          </a:xfrm>
          <a:prstGeom prst="rect">
            <a:avLst/>
          </a:prstGeom>
        </p:spPr>
        <p:txBody>
          <a:bodyPr vert="horz" wrap="square" lIns="0" tIns="0" rIns="0" bIns="0" rtlCol="0">
            <a:spAutoFit/>
          </a:bodyPr>
          <a:lstStyle/>
          <a:p>
            <a:pPr marL="9525"/>
            <a:r>
              <a:rPr lang="fr-FR" b="1" spc="165" dirty="0">
                <a:latin typeface="Arial" panose="020B0604020202020204" pitchFamily="34" charset="0"/>
                <a:cs typeface="Arial" panose="020B0604020202020204" pitchFamily="34" charset="0"/>
              </a:rPr>
              <a:t>Avantages</a:t>
            </a:r>
          </a:p>
          <a:p>
            <a:pPr marL="352425" indent="-342900">
              <a:buFont typeface="+mj-lt"/>
              <a:buAutoNum type="arabicPeriod"/>
            </a:pPr>
            <a:r>
              <a:rPr lang="fr-FR" spc="165" dirty="0">
                <a:latin typeface="Arial" panose="020B0604020202020204" pitchFamily="34" charset="0"/>
                <a:cs typeface="Arial" panose="020B0604020202020204" pitchFamily="34" charset="0"/>
              </a:rPr>
              <a:t>Génération rapide de documents.</a:t>
            </a:r>
          </a:p>
          <a:p>
            <a:pPr marL="352425" indent="-342900">
              <a:buFont typeface="+mj-lt"/>
              <a:buAutoNum type="arabicPeriod"/>
            </a:pPr>
            <a:r>
              <a:rPr lang="fr-FR" spc="165" dirty="0">
                <a:latin typeface="Arial" panose="020B0604020202020204" pitchFamily="34" charset="0"/>
                <a:cs typeface="Arial" panose="020B0604020202020204" pitchFamily="34" charset="0"/>
              </a:rPr>
              <a:t>De bons modèles aident à guider votre processus.</a:t>
            </a:r>
          </a:p>
          <a:p>
            <a:pPr marL="352425" indent="-342900">
              <a:buFont typeface="+mj-lt"/>
              <a:buAutoNum type="arabicPeriod"/>
            </a:pPr>
            <a:r>
              <a:rPr lang="fr-FR" spc="165" dirty="0">
                <a:latin typeface="Arial" panose="020B0604020202020204" pitchFamily="34" charset="0"/>
                <a:cs typeface="Arial" panose="020B0604020202020204" pitchFamily="34" charset="0"/>
              </a:rPr>
              <a:t>L'aide comprend des éléments que vous pourriez négliger.</a:t>
            </a:r>
          </a:p>
          <a:p>
            <a:pPr marL="9525"/>
            <a:endParaRPr lang="fr-FR" spc="165" dirty="0">
              <a:latin typeface="Arial" panose="020B0604020202020204" pitchFamily="34" charset="0"/>
              <a:cs typeface="Arial" panose="020B0604020202020204" pitchFamily="34" charset="0"/>
            </a:endParaRPr>
          </a:p>
          <a:p>
            <a:pPr marL="9525"/>
            <a:r>
              <a:rPr lang="fr-FR" b="1" spc="165" dirty="0">
                <a:latin typeface="Arial" panose="020B0604020202020204" pitchFamily="34" charset="0"/>
                <a:cs typeface="Arial" panose="020B0604020202020204" pitchFamily="34" charset="0"/>
              </a:rPr>
              <a:t>Inconvénients</a:t>
            </a:r>
          </a:p>
          <a:p>
            <a:pPr marL="352425" indent="-342900">
              <a:buFont typeface="+mj-lt"/>
              <a:buAutoNum type="arabicPeriod"/>
            </a:pPr>
            <a:r>
              <a:rPr lang="fr-FR" spc="165" dirty="0">
                <a:latin typeface="Arial" panose="020B0604020202020204" pitchFamily="34" charset="0"/>
                <a:cs typeface="Arial" panose="020B0604020202020204" pitchFamily="34" charset="0"/>
              </a:rPr>
              <a:t>Pas le vôtre, les politiques ne vous seront pas </a:t>
            </a:r>
            <a:r>
              <a:rPr lang="fr-FR" spc="165" dirty="0" err="1">
                <a:latin typeface="Arial" panose="020B0604020202020204" pitchFamily="34" charset="0"/>
                <a:cs typeface="Arial" panose="020B0604020202020204" pitchFamily="34" charset="0"/>
              </a:rPr>
              <a:t>familarisés</a:t>
            </a:r>
            <a:r>
              <a:rPr lang="fr-FR" spc="165" dirty="0">
                <a:latin typeface="Arial" panose="020B0604020202020204" pitchFamily="34" charset="0"/>
                <a:cs typeface="Arial" panose="020B0604020202020204" pitchFamily="34" charset="0"/>
              </a:rPr>
              <a:t>.</a:t>
            </a:r>
          </a:p>
          <a:p>
            <a:pPr marL="352425" indent="-342900">
              <a:buFont typeface="+mj-lt"/>
              <a:buAutoNum type="arabicPeriod"/>
            </a:pPr>
            <a:r>
              <a:rPr lang="fr-FR" spc="165" dirty="0">
                <a:latin typeface="Arial" panose="020B0604020202020204" pitchFamily="34" charset="0"/>
                <a:cs typeface="Arial" panose="020B0604020202020204" pitchFamily="34" charset="0"/>
              </a:rPr>
              <a:t>Peut ne pas s'harmoniser avec votre organisation.</a:t>
            </a:r>
            <a:endParaRPr dirty="0">
              <a:latin typeface="Arial" panose="020B0604020202020204" pitchFamily="34" charset="0"/>
              <a:cs typeface="Arial" panose="020B0604020202020204" pitchFamily="34" charset="0"/>
            </a:endParaRPr>
          </a:p>
        </p:txBody>
      </p:sp>
      <p:sp>
        <p:nvSpPr>
          <p:cNvPr id="4" name="object 4"/>
          <p:cNvSpPr/>
          <p:nvPr/>
        </p:nvSpPr>
        <p:spPr>
          <a:xfrm>
            <a:off x="2209802" y="2051686"/>
            <a:ext cx="1529333" cy="3686174"/>
          </a:xfrm>
          <a:prstGeom prst="rect">
            <a:avLst/>
          </a:prstGeom>
          <a:blipFill>
            <a:blip r:embed="rId3" cstate="print"/>
            <a:stretch>
              <a:fillRect/>
            </a:stretch>
          </a:blipFill>
        </p:spPr>
        <p:txBody>
          <a:bodyPr wrap="square" lIns="0" tIns="0" rIns="0" bIns="0" rtlCol="0"/>
          <a:lstStyle/>
          <a:p>
            <a:endParaRPr sz="1350"/>
          </a:p>
        </p:txBody>
      </p:sp>
      <p:sp>
        <p:nvSpPr>
          <p:cNvPr id="6" name="Rectangle 5"/>
          <p:cNvSpPr/>
          <p:nvPr/>
        </p:nvSpPr>
        <p:spPr>
          <a:xfrm>
            <a:off x="479376" y="1205322"/>
            <a:ext cx="3705310" cy="523220"/>
          </a:xfrm>
          <a:prstGeom prst="rect">
            <a:avLst/>
          </a:prstGeom>
        </p:spPr>
        <p:txBody>
          <a:bodyPr wrap="none">
            <a:spAutoFit/>
          </a:bodyPr>
          <a:lstStyle/>
          <a:p>
            <a:r>
              <a:rPr lang="fr-FR" sz="2800" spc="-206" dirty="0" err="1">
                <a:latin typeface="Arial" panose="020B0604020202020204" pitchFamily="34" charset="0"/>
                <a:cs typeface="Arial" panose="020B0604020202020204" pitchFamily="34" charset="0"/>
              </a:rPr>
              <a:t>T</a:t>
            </a:r>
            <a:r>
              <a:rPr lang="fr-FR" sz="2800" spc="150" dirty="0" err="1">
                <a:latin typeface="Arial" panose="020B0604020202020204" pitchFamily="34" charset="0"/>
                <a:cs typeface="Arial" panose="020B0604020202020204" pitchFamily="34" charset="0"/>
              </a:rPr>
              <a:t>e</a:t>
            </a:r>
            <a:r>
              <a:rPr lang="fr-FR" sz="2800" spc="289" dirty="0" err="1">
                <a:latin typeface="Arial" panose="020B0604020202020204" pitchFamily="34" charset="0"/>
                <a:cs typeface="Arial" panose="020B0604020202020204" pitchFamily="34" charset="0"/>
              </a:rPr>
              <a:t>m</a:t>
            </a:r>
            <a:r>
              <a:rPr lang="fr-FR" sz="2800" spc="169" dirty="0" err="1">
                <a:latin typeface="Arial" panose="020B0604020202020204" pitchFamily="34" charset="0"/>
                <a:cs typeface="Arial" panose="020B0604020202020204" pitchFamily="34" charset="0"/>
              </a:rPr>
              <a:t>pl</a:t>
            </a:r>
            <a:r>
              <a:rPr lang="fr-FR" sz="2800" spc="116" dirty="0" err="1">
                <a:latin typeface="Arial" panose="020B0604020202020204" pitchFamily="34" charset="0"/>
                <a:cs typeface="Arial" panose="020B0604020202020204" pitchFamily="34" charset="0"/>
              </a:rPr>
              <a:t>a</a:t>
            </a:r>
            <a:r>
              <a:rPr lang="fr-FR" sz="2800" spc="131" dirty="0" err="1">
                <a:latin typeface="Arial" panose="020B0604020202020204" pitchFamily="34" charset="0"/>
                <a:cs typeface="Arial" panose="020B0604020202020204" pitchFamily="34" charset="0"/>
              </a:rPr>
              <a:t>t</a:t>
            </a:r>
            <a:r>
              <a:rPr lang="fr-FR" sz="2800" spc="150" dirty="0" err="1">
                <a:latin typeface="Arial" panose="020B0604020202020204" pitchFamily="34" charset="0"/>
                <a:cs typeface="Arial" panose="020B0604020202020204" pitchFamily="34" charset="0"/>
              </a:rPr>
              <a:t>e</a:t>
            </a:r>
            <a:r>
              <a:rPr lang="fr-FR" sz="2800" spc="131" dirty="0" err="1">
                <a:latin typeface="Arial" panose="020B0604020202020204" pitchFamily="34" charset="0"/>
                <a:cs typeface="Arial" panose="020B0604020202020204" pitchFamily="34" charset="0"/>
              </a:rPr>
              <a:t>s</a:t>
            </a:r>
            <a:r>
              <a:rPr lang="fr-FR" sz="2800" spc="-45" dirty="0">
                <a:latin typeface="Arial" panose="020B0604020202020204" pitchFamily="34" charset="0"/>
                <a:cs typeface="Arial" panose="020B0604020202020204" pitchFamily="34" charset="0"/>
              </a:rPr>
              <a:t> </a:t>
            </a:r>
            <a:r>
              <a:rPr lang="fr-FR" sz="2800" spc="53" dirty="0">
                <a:latin typeface="Arial" panose="020B0604020202020204" pitchFamily="34" charset="0"/>
                <a:cs typeface="Arial" panose="020B0604020202020204" pitchFamily="34" charset="0"/>
              </a:rPr>
              <a:t>&amp;</a:t>
            </a:r>
            <a:r>
              <a:rPr lang="fr-FR" sz="2800" spc="-41" dirty="0">
                <a:latin typeface="Arial" panose="020B0604020202020204" pitchFamily="34" charset="0"/>
                <a:cs typeface="Arial" panose="020B0604020202020204" pitchFamily="34" charset="0"/>
              </a:rPr>
              <a:t> </a:t>
            </a:r>
            <a:r>
              <a:rPr lang="fr-FR" sz="2800" spc="-206" dirty="0" err="1">
                <a:latin typeface="Arial" panose="020B0604020202020204" pitchFamily="34" charset="0"/>
                <a:cs typeface="Arial" panose="020B0604020202020204" pitchFamily="34" charset="0"/>
              </a:rPr>
              <a:t>T</a:t>
            </a:r>
            <a:r>
              <a:rPr lang="fr-FR" sz="2800" spc="188" dirty="0" err="1">
                <a:latin typeface="Arial" panose="020B0604020202020204" pitchFamily="34" charset="0"/>
                <a:cs typeface="Arial" panose="020B0604020202020204" pitchFamily="34" charset="0"/>
              </a:rPr>
              <a:t>ool</a:t>
            </a:r>
            <a:r>
              <a:rPr lang="fr-FR" sz="2800" spc="105" dirty="0" err="1">
                <a:latin typeface="Arial" panose="020B0604020202020204" pitchFamily="34" charset="0"/>
                <a:cs typeface="Arial" panose="020B0604020202020204" pitchFamily="34" charset="0"/>
              </a:rPr>
              <a:t>ki</a:t>
            </a:r>
            <a:r>
              <a:rPr lang="fr-FR" sz="2800" spc="158" dirty="0" err="1">
                <a:latin typeface="Arial" panose="020B0604020202020204" pitchFamily="34" charset="0"/>
                <a:cs typeface="Arial" panose="020B0604020202020204" pitchFamily="34" charset="0"/>
              </a:rPr>
              <a:t>ts</a:t>
            </a:r>
            <a:endParaRPr lang="fr-FR" sz="2800" dirty="0">
              <a:latin typeface="Arial" panose="020B0604020202020204" pitchFamily="34" charset="0"/>
              <a:cs typeface="Arial" panose="020B0604020202020204" pitchFamily="34" charset="0"/>
            </a:endParaRP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Support d’outils de la certification ISO 27001</a:t>
            </a:r>
          </a:p>
        </p:txBody>
      </p:sp>
    </p:spTree>
    <p:extLst>
      <p:ext uri="{BB962C8B-B14F-4D97-AF65-F5344CB8AC3E}">
        <p14:creationId xmlns:p14="http://schemas.microsoft.com/office/powerpoint/2010/main" val="650649413"/>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90588" y="2081528"/>
            <a:ext cx="5511641" cy="3600986"/>
          </a:xfrm>
          <a:prstGeom prst="rect">
            <a:avLst/>
          </a:prstGeom>
        </p:spPr>
        <p:txBody>
          <a:bodyPr vert="horz" wrap="square" lIns="0" tIns="0" rIns="0" bIns="0" rtlCol="0">
            <a:spAutoFit/>
          </a:bodyPr>
          <a:lstStyle/>
          <a:p>
            <a:pPr marL="9525"/>
            <a:r>
              <a:rPr lang="fr-FR" b="1" spc="165" dirty="0">
                <a:latin typeface="Arial" panose="020B0604020202020204" pitchFamily="34" charset="0"/>
                <a:cs typeface="Arial" panose="020B0604020202020204" pitchFamily="34" charset="0"/>
              </a:rPr>
              <a:t>Avantages</a:t>
            </a:r>
          </a:p>
          <a:p>
            <a:pPr marL="352425" indent="-342900">
              <a:buFont typeface="+mj-lt"/>
              <a:buAutoNum type="arabicPeriod"/>
            </a:pPr>
            <a:r>
              <a:rPr lang="fr-FR" spc="165" dirty="0">
                <a:latin typeface="Arial" panose="020B0604020202020204" pitchFamily="34" charset="0"/>
                <a:cs typeface="Arial" panose="020B0604020202020204" pitchFamily="34" charset="0"/>
              </a:rPr>
              <a:t>Contrôle automatique de la version.</a:t>
            </a:r>
          </a:p>
          <a:p>
            <a:pPr marL="352425" indent="-342900">
              <a:buFont typeface="+mj-lt"/>
              <a:buAutoNum type="arabicPeriod"/>
            </a:pPr>
            <a:r>
              <a:rPr lang="fr-FR" spc="165" dirty="0">
                <a:latin typeface="Arial" panose="020B0604020202020204" pitchFamily="34" charset="0"/>
                <a:cs typeface="Arial" panose="020B0604020202020204" pitchFamily="34" charset="0"/>
              </a:rPr>
              <a:t>Contrôle d'accès facile à configurer.</a:t>
            </a:r>
          </a:p>
          <a:p>
            <a:pPr marL="352425" indent="-342900">
              <a:buFont typeface="+mj-lt"/>
              <a:buAutoNum type="arabicPeriod"/>
            </a:pPr>
            <a:r>
              <a:rPr lang="fr-FR" spc="165" dirty="0">
                <a:latin typeface="Arial" panose="020B0604020202020204" pitchFamily="34" charset="0"/>
                <a:cs typeface="Arial" panose="020B0604020202020204" pitchFamily="34" charset="0"/>
              </a:rPr>
              <a:t>Historique complet des versions.</a:t>
            </a:r>
          </a:p>
          <a:p>
            <a:pPr marL="352425" indent="-342900">
              <a:buFont typeface="+mj-lt"/>
              <a:buAutoNum type="arabicPeriod"/>
            </a:pPr>
            <a:r>
              <a:rPr lang="fr-FR" spc="165" dirty="0">
                <a:latin typeface="Arial" panose="020B0604020202020204" pitchFamily="34" charset="0"/>
                <a:cs typeface="Arial" panose="020B0604020202020204" pitchFamily="34" charset="0"/>
              </a:rPr>
              <a:t>Intégration avec d'autres logiciels.</a:t>
            </a:r>
          </a:p>
          <a:p>
            <a:pPr marL="352425" indent="-342900">
              <a:buFont typeface="+mj-lt"/>
              <a:buAutoNum type="arabicPeriod"/>
            </a:pPr>
            <a:r>
              <a:rPr lang="fr-FR" spc="165" dirty="0">
                <a:latin typeface="Arial" panose="020B0604020202020204" pitchFamily="34" charset="0"/>
                <a:cs typeface="Arial" panose="020B0604020202020204" pitchFamily="34" charset="0"/>
              </a:rPr>
              <a:t>Workflows pour approbation.</a:t>
            </a:r>
          </a:p>
          <a:p>
            <a:pPr marL="9525"/>
            <a:endParaRPr lang="fr-FR" spc="165" dirty="0">
              <a:latin typeface="Arial" panose="020B0604020202020204" pitchFamily="34" charset="0"/>
              <a:cs typeface="Arial" panose="020B0604020202020204" pitchFamily="34" charset="0"/>
            </a:endParaRPr>
          </a:p>
          <a:p>
            <a:pPr marL="9525"/>
            <a:r>
              <a:rPr lang="fr-FR" b="1" spc="165" dirty="0">
                <a:latin typeface="Arial" panose="020B0604020202020204" pitchFamily="34" charset="0"/>
                <a:cs typeface="Arial" panose="020B0604020202020204" pitchFamily="34" charset="0"/>
              </a:rPr>
              <a:t>Inconvénients</a:t>
            </a:r>
          </a:p>
          <a:p>
            <a:pPr marL="352425" indent="-342900">
              <a:buFont typeface="+mj-lt"/>
              <a:buAutoNum type="arabicPeriod"/>
            </a:pPr>
            <a:r>
              <a:rPr lang="fr-FR" spc="165" dirty="0">
                <a:latin typeface="Arial" panose="020B0604020202020204" pitchFamily="34" charset="0"/>
                <a:cs typeface="Arial" panose="020B0604020202020204" pitchFamily="34" charset="0"/>
              </a:rPr>
              <a:t>Pas intelligent sur le contexte des documents.</a:t>
            </a:r>
          </a:p>
          <a:p>
            <a:pPr marL="352425" indent="-342900">
              <a:buFont typeface="+mj-lt"/>
              <a:buAutoNum type="arabicPeriod"/>
            </a:pPr>
            <a:r>
              <a:rPr lang="fr-FR" spc="165" dirty="0">
                <a:latin typeface="Arial" panose="020B0604020202020204" pitchFamily="34" charset="0"/>
                <a:cs typeface="Arial" panose="020B0604020202020204" pitchFamily="34" charset="0"/>
              </a:rPr>
              <a:t>Plus complexe à mettre en place et à maintenir.</a:t>
            </a:r>
          </a:p>
          <a:p>
            <a:pPr marL="352425" indent="-342900">
              <a:buFont typeface="+mj-lt"/>
              <a:buAutoNum type="arabicPeriod"/>
            </a:pPr>
            <a:r>
              <a:rPr lang="fr-FR" spc="165" dirty="0">
                <a:latin typeface="Arial" panose="020B0604020202020204" pitchFamily="34" charset="0"/>
                <a:cs typeface="Arial" panose="020B0604020202020204" pitchFamily="34" charset="0"/>
              </a:rPr>
              <a:t>Coûts.</a:t>
            </a:r>
          </a:p>
        </p:txBody>
      </p:sp>
      <p:sp>
        <p:nvSpPr>
          <p:cNvPr id="4" name="object 4"/>
          <p:cNvSpPr/>
          <p:nvPr/>
        </p:nvSpPr>
        <p:spPr>
          <a:xfrm>
            <a:off x="2044066" y="2033399"/>
            <a:ext cx="1821941" cy="3179825"/>
          </a:xfrm>
          <a:prstGeom prst="rect">
            <a:avLst/>
          </a:prstGeom>
          <a:blipFill>
            <a:blip r:embed="rId3" cstate="print"/>
            <a:stretch>
              <a:fillRect/>
            </a:stretch>
          </a:blipFill>
        </p:spPr>
        <p:txBody>
          <a:bodyPr wrap="square" lIns="0" tIns="0" rIns="0" bIns="0" rtlCol="0"/>
          <a:lstStyle/>
          <a:p>
            <a:endParaRPr sz="1350"/>
          </a:p>
        </p:txBody>
      </p:sp>
      <p:sp>
        <p:nvSpPr>
          <p:cNvPr id="6" name="Rectangle 5"/>
          <p:cNvSpPr/>
          <p:nvPr/>
        </p:nvSpPr>
        <p:spPr>
          <a:xfrm>
            <a:off x="479376" y="1173445"/>
            <a:ext cx="5885907" cy="523220"/>
          </a:xfrm>
          <a:prstGeom prst="rect">
            <a:avLst/>
          </a:prstGeom>
        </p:spPr>
        <p:txBody>
          <a:bodyPr wrap="none">
            <a:spAutoFit/>
          </a:bodyPr>
          <a:lstStyle/>
          <a:p>
            <a:r>
              <a:rPr lang="fr-FR" sz="2800" spc="274" dirty="0">
                <a:latin typeface="Arial" panose="020B0604020202020204" pitchFamily="34" charset="0"/>
                <a:cs typeface="Arial" panose="020B0604020202020204" pitchFamily="34" charset="0"/>
              </a:rPr>
              <a:t>D</a:t>
            </a:r>
            <a:r>
              <a:rPr lang="fr-FR" sz="2800" spc="248" dirty="0">
                <a:latin typeface="Arial" panose="020B0604020202020204" pitchFamily="34" charset="0"/>
                <a:cs typeface="Arial" panose="020B0604020202020204" pitchFamily="34" charset="0"/>
              </a:rPr>
              <a:t>o</a:t>
            </a:r>
            <a:r>
              <a:rPr lang="fr-FR" sz="2800" spc="195" dirty="0">
                <a:latin typeface="Arial" panose="020B0604020202020204" pitchFamily="34" charset="0"/>
                <a:cs typeface="Arial" panose="020B0604020202020204" pitchFamily="34" charset="0"/>
              </a:rPr>
              <a:t>c</a:t>
            </a:r>
            <a:r>
              <a:rPr lang="fr-FR" sz="2800" spc="240" dirty="0">
                <a:latin typeface="Arial" panose="020B0604020202020204" pitchFamily="34" charset="0"/>
                <a:cs typeface="Arial" panose="020B0604020202020204" pitchFamily="34" charset="0"/>
              </a:rPr>
              <a:t>u</a:t>
            </a:r>
            <a:r>
              <a:rPr lang="fr-FR" sz="2800" spc="199" dirty="0">
                <a:latin typeface="Arial" panose="020B0604020202020204" pitchFamily="34" charset="0"/>
                <a:cs typeface="Arial" panose="020B0604020202020204" pitchFamily="34" charset="0"/>
              </a:rPr>
              <a:t>me</a:t>
            </a:r>
            <a:r>
              <a:rPr lang="fr-FR" sz="2800" spc="165" dirty="0">
                <a:latin typeface="Arial" panose="020B0604020202020204" pitchFamily="34" charset="0"/>
                <a:cs typeface="Arial" panose="020B0604020202020204" pitchFamily="34" charset="0"/>
              </a:rPr>
              <a:t>n</a:t>
            </a:r>
            <a:r>
              <a:rPr lang="fr-FR" sz="2800" spc="169" dirty="0">
                <a:latin typeface="Arial" panose="020B0604020202020204" pitchFamily="34" charset="0"/>
                <a:cs typeface="Arial" panose="020B0604020202020204" pitchFamily="34" charset="0"/>
              </a:rPr>
              <a:t>t</a:t>
            </a:r>
            <a:r>
              <a:rPr lang="fr-FR" sz="2800" spc="-45" dirty="0">
                <a:latin typeface="Arial" panose="020B0604020202020204" pitchFamily="34" charset="0"/>
                <a:cs typeface="Arial" panose="020B0604020202020204" pitchFamily="34" charset="0"/>
              </a:rPr>
              <a:t> </a:t>
            </a:r>
            <a:r>
              <a:rPr lang="fr-FR" sz="2800" spc="169" dirty="0">
                <a:latin typeface="Arial" panose="020B0604020202020204" pitchFamily="34" charset="0"/>
                <a:cs typeface="Arial" panose="020B0604020202020204" pitchFamily="34" charset="0"/>
              </a:rPr>
              <a:t>Ma</a:t>
            </a:r>
            <a:r>
              <a:rPr lang="fr-FR" sz="2800" spc="150" dirty="0">
                <a:latin typeface="Arial" panose="020B0604020202020204" pitchFamily="34" charset="0"/>
                <a:cs typeface="Arial" panose="020B0604020202020204" pitchFamily="34" charset="0"/>
              </a:rPr>
              <a:t>n</a:t>
            </a:r>
            <a:r>
              <a:rPr lang="fr-FR" sz="2800" spc="191" dirty="0">
                <a:latin typeface="Arial" panose="020B0604020202020204" pitchFamily="34" charset="0"/>
                <a:cs typeface="Arial" panose="020B0604020202020204" pitchFamily="34" charset="0"/>
              </a:rPr>
              <a:t>a</a:t>
            </a:r>
            <a:r>
              <a:rPr lang="fr-FR" sz="2800" spc="206" dirty="0">
                <a:latin typeface="Arial" panose="020B0604020202020204" pitchFamily="34" charset="0"/>
                <a:cs typeface="Arial" panose="020B0604020202020204" pitchFamily="34" charset="0"/>
              </a:rPr>
              <a:t>g</a:t>
            </a:r>
            <a:r>
              <a:rPr lang="fr-FR" sz="2800" spc="180" dirty="0">
                <a:latin typeface="Arial" panose="020B0604020202020204" pitchFamily="34" charset="0"/>
                <a:cs typeface="Arial" panose="020B0604020202020204" pitchFamily="34" charset="0"/>
              </a:rPr>
              <a:t>eme</a:t>
            </a:r>
            <a:r>
              <a:rPr lang="fr-FR" sz="2800" spc="165" dirty="0">
                <a:latin typeface="Arial" panose="020B0604020202020204" pitchFamily="34" charset="0"/>
                <a:cs typeface="Arial" panose="020B0604020202020204" pitchFamily="34" charset="0"/>
              </a:rPr>
              <a:t>n</a:t>
            </a:r>
            <a:r>
              <a:rPr lang="fr-FR" sz="2800" spc="169" dirty="0">
                <a:latin typeface="Arial" panose="020B0604020202020204" pitchFamily="34" charset="0"/>
                <a:cs typeface="Arial" panose="020B0604020202020204" pitchFamily="34" charset="0"/>
              </a:rPr>
              <a:t>t</a:t>
            </a:r>
            <a:r>
              <a:rPr lang="fr-FR" sz="2800" spc="-26" dirty="0">
                <a:latin typeface="Arial" panose="020B0604020202020204" pitchFamily="34" charset="0"/>
                <a:cs typeface="Arial" panose="020B0604020202020204" pitchFamily="34" charset="0"/>
              </a:rPr>
              <a:t> </a:t>
            </a:r>
            <a:r>
              <a:rPr lang="fr-FR" sz="2800" spc="172" dirty="0">
                <a:latin typeface="Arial" panose="020B0604020202020204" pitchFamily="34" charset="0"/>
                <a:cs typeface="Arial" panose="020B0604020202020204" pitchFamily="34" charset="0"/>
              </a:rPr>
              <a:t>S</a:t>
            </a:r>
            <a:r>
              <a:rPr lang="fr-FR" sz="2800" spc="180" dirty="0">
                <a:latin typeface="Arial" panose="020B0604020202020204" pitchFamily="34" charset="0"/>
                <a:cs typeface="Arial" panose="020B0604020202020204" pitchFamily="34" charset="0"/>
              </a:rPr>
              <a:t>y</a:t>
            </a:r>
            <a:r>
              <a:rPr lang="fr-FR" sz="2800" spc="101" dirty="0">
                <a:latin typeface="Arial" panose="020B0604020202020204" pitchFamily="34" charset="0"/>
                <a:cs typeface="Arial" panose="020B0604020202020204" pitchFamily="34" charset="0"/>
              </a:rPr>
              <a:t>s</a:t>
            </a:r>
            <a:r>
              <a:rPr lang="fr-FR" sz="2800" spc="131" dirty="0">
                <a:latin typeface="Arial" panose="020B0604020202020204" pitchFamily="34" charset="0"/>
                <a:cs typeface="Arial" panose="020B0604020202020204" pitchFamily="34" charset="0"/>
              </a:rPr>
              <a:t>t</a:t>
            </a:r>
            <a:r>
              <a:rPr lang="fr-FR" sz="2800" spc="217" dirty="0">
                <a:latin typeface="Arial" panose="020B0604020202020204" pitchFamily="34" charset="0"/>
                <a:cs typeface="Arial" panose="020B0604020202020204" pitchFamily="34" charset="0"/>
              </a:rPr>
              <a:t>em</a:t>
            </a:r>
            <a:endParaRPr lang="fr-FR" sz="2800" dirty="0">
              <a:latin typeface="Arial" panose="020B0604020202020204" pitchFamily="34" charset="0"/>
              <a:cs typeface="Arial" panose="020B0604020202020204" pitchFamily="34" charset="0"/>
            </a:endParaRP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Support d’outils de la certification ISO 27001</a:t>
            </a:r>
          </a:p>
        </p:txBody>
      </p:sp>
    </p:spTree>
    <p:extLst>
      <p:ext uri="{BB962C8B-B14F-4D97-AF65-F5344CB8AC3E}">
        <p14:creationId xmlns:p14="http://schemas.microsoft.com/office/powerpoint/2010/main" val="4161043640"/>
      </p:ext>
    </p:extLst>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59200" y="2116764"/>
            <a:ext cx="5348763" cy="3323987"/>
          </a:xfrm>
          <a:prstGeom prst="rect">
            <a:avLst/>
          </a:prstGeom>
        </p:spPr>
        <p:txBody>
          <a:bodyPr vert="horz" wrap="square" lIns="0" tIns="0" rIns="0" bIns="0" rtlCol="0">
            <a:spAutoFit/>
          </a:bodyPr>
          <a:lstStyle/>
          <a:p>
            <a:pPr marL="9525"/>
            <a:r>
              <a:rPr lang="fr-FR" b="1" spc="165" dirty="0">
                <a:latin typeface="Arial" panose="020B0604020202020204" pitchFamily="34" charset="0"/>
                <a:cs typeface="Arial" panose="020B0604020202020204" pitchFamily="34" charset="0"/>
              </a:rPr>
              <a:t>Avantages</a:t>
            </a:r>
          </a:p>
          <a:p>
            <a:pPr marL="352425" indent="-342900">
              <a:buFont typeface="+mj-lt"/>
              <a:buAutoNum type="arabicPeriod"/>
            </a:pPr>
            <a:r>
              <a:rPr lang="fr-FR" spc="165" dirty="0">
                <a:latin typeface="Arial" panose="020B0604020202020204" pitchFamily="34" charset="0"/>
                <a:cs typeface="Arial" panose="020B0604020202020204" pitchFamily="34" charset="0"/>
              </a:rPr>
              <a:t>Centralisé - version unique de la vérité.</a:t>
            </a:r>
          </a:p>
          <a:p>
            <a:pPr marL="352425" indent="-342900">
              <a:buFont typeface="+mj-lt"/>
              <a:buAutoNum type="arabicPeriod"/>
            </a:pPr>
            <a:r>
              <a:rPr lang="fr-FR" spc="165" dirty="0">
                <a:latin typeface="Arial" panose="020B0604020202020204" pitchFamily="34" charset="0"/>
                <a:cs typeface="Arial" panose="020B0604020202020204" pitchFamily="34" charset="0"/>
              </a:rPr>
              <a:t>Intégrer d'autres processus.</a:t>
            </a:r>
          </a:p>
          <a:p>
            <a:pPr marL="352425" indent="-342900">
              <a:buFont typeface="+mj-lt"/>
              <a:buAutoNum type="arabicPeriod"/>
            </a:pPr>
            <a:r>
              <a:rPr lang="fr-FR" spc="165" dirty="0">
                <a:latin typeface="Arial" panose="020B0604020202020204" pitchFamily="34" charset="0"/>
                <a:cs typeface="Arial" panose="020B0604020202020204" pitchFamily="34" charset="0"/>
              </a:rPr>
              <a:t>Facilite la formation d'une grande équipe.</a:t>
            </a:r>
          </a:p>
          <a:p>
            <a:pPr marL="352425" indent="-342900">
              <a:buFont typeface="+mj-lt"/>
              <a:buAutoNum type="arabicPeriod"/>
            </a:pPr>
            <a:r>
              <a:rPr lang="fr-FR" spc="165" dirty="0">
                <a:latin typeface="Arial" panose="020B0604020202020204" pitchFamily="34" charset="0"/>
                <a:cs typeface="Arial" panose="020B0604020202020204" pitchFamily="34" charset="0"/>
              </a:rPr>
              <a:t>Grande facilité de gestion pour les équipes importantes ou dispersées.</a:t>
            </a:r>
          </a:p>
          <a:p>
            <a:pPr marL="9525"/>
            <a:endParaRPr lang="fr-FR" b="1" spc="165" dirty="0">
              <a:latin typeface="Arial" panose="020B0604020202020204" pitchFamily="34" charset="0"/>
              <a:cs typeface="Arial" panose="020B0604020202020204" pitchFamily="34" charset="0"/>
            </a:endParaRPr>
          </a:p>
          <a:p>
            <a:pPr marL="9525"/>
            <a:r>
              <a:rPr lang="fr-FR" b="1" spc="165" dirty="0">
                <a:latin typeface="Arial" panose="020B0604020202020204" pitchFamily="34" charset="0"/>
                <a:cs typeface="Arial" panose="020B0604020202020204" pitchFamily="34" charset="0"/>
              </a:rPr>
              <a:t>Inconvénients</a:t>
            </a:r>
          </a:p>
          <a:p>
            <a:pPr marL="352425" indent="-342900">
              <a:buFont typeface="+mj-lt"/>
              <a:buAutoNum type="arabicPeriod"/>
            </a:pPr>
            <a:r>
              <a:rPr lang="fr-FR" spc="165" dirty="0">
                <a:latin typeface="Arial" panose="020B0604020202020204" pitchFamily="34" charset="0"/>
                <a:cs typeface="Arial" panose="020B0604020202020204" pitchFamily="34" charset="0"/>
              </a:rPr>
              <a:t>Plus cher.</a:t>
            </a:r>
          </a:p>
          <a:p>
            <a:pPr marL="352425" indent="-342900">
              <a:buFont typeface="+mj-lt"/>
              <a:buAutoNum type="arabicPeriod"/>
            </a:pPr>
            <a:r>
              <a:rPr lang="fr-FR" spc="165" dirty="0">
                <a:latin typeface="Arial" panose="020B0604020202020204" pitchFamily="34" charset="0"/>
                <a:cs typeface="Arial" panose="020B0604020202020204" pitchFamily="34" charset="0"/>
              </a:rPr>
              <a:t>Courbe d'apprentissage initiale abrupte.</a:t>
            </a:r>
          </a:p>
          <a:p>
            <a:pPr marL="352425" indent="-342900">
              <a:buFont typeface="+mj-lt"/>
              <a:buAutoNum type="arabicPeriod"/>
            </a:pPr>
            <a:r>
              <a:rPr lang="fr-FR" spc="165" dirty="0">
                <a:latin typeface="Arial" panose="020B0604020202020204" pitchFamily="34" charset="0"/>
                <a:cs typeface="Arial" panose="020B0604020202020204" pitchFamily="34" charset="0"/>
              </a:rPr>
              <a:t>Plus de temps pour être efficace.</a:t>
            </a:r>
          </a:p>
        </p:txBody>
      </p:sp>
      <p:sp>
        <p:nvSpPr>
          <p:cNvPr id="4" name="object 4"/>
          <p:cNvSpPr/>
          <p:nvPr/>
        </p:nvSpPr>
        <p:spPr>
          <a:xfrm>
            <a:off x="2209801" y="2050543"/>
            <a:ext cx="1788794" cy="3456431"/>
          </a:xfrm>
          <a:prstGeom prst="rect">
            <a:avLst/>
          </a:prstGeom>
          <a:blipFill>
            <a:blip r:embed="rId3" cstate="print"/>
            <a:stretch>
              <a:fillRect/>
            </a:stretch>
          </a:blipFill>
        </p:spPr>
        <p:txBody>
          <a:bodyPr wrap="square" lIns="0" tIns="0" rIns="0" bIns="0" rtlCol="0"/>
          <a:lstStyle/>
          <a:p>
            <a:endParaRPr sz="1350"/>
          </a:p>
        </p:txBody>
      </p:sp>
      <p:sp>
        <p:nvSpPr>
          <p:cNvPr id="6" name="Rectangle 5"/>
          <p:cNvSpPr/>
          <p:nvPr/>
        </p:nvSpPr>
        <p:spPr>
          <a:xfrm>
            <a:off x="407368" y="1182017"/>
            <a:ext cx="7409593" cy="523220"/>
          </a:xfrm>
          <a:prstGeom prst="rect">
            <a:avLst/>
          </a:prstGeom>
        </p:spPr>
        <p:txBody>
          <a:bodyPr wrap="none">
            <a:spAutoFit/>
          </a:bodyPr>
          <a:lstStyle/>
          <a:p>
            <a:r>
              <a:rPr lang="fr-FR" sz="2800" spc="266" dirty="0" err="1">
                <a:latin typeface="Arial" panose="020B0604020202020204" pitchFamily="34" charset="0"/>
                <a:cs typeface="Arial" panose="020B0604020202020204" pitchFamily="34" charset="0"/>
              </a:rPr>
              <a:t>R</a:t>
            </a:r>
            <a:r>
              <a:rPr lang="fr-FR" sz="2800" spc="49" dirty="0" err="1">
                <a:latin typeface="Arial" panose="020B0604020202020204" pitchFamily="34" charset="0"/>
                <a:cs typeface="Arial" panose="020B0604020202020204" pitchFamily="34" charset="0"/>
              </a:rPr>
              <a:t>i</a:t>
            </a:r>
            <a:r>
              <a:rPr lang="fr-FR" sz="2800" spc="127" dirty="0" err="1">
                <a:latin typeface="Arial" panose="020B0604020202020204" pitchFamily="34" charset="0"/>
                <a:cs typeface="Arial" panose="020B0604020202020204" pitchFamily="34" charset="0"/>
              </a:rPr>
              <a:t>s</a:t>
            </a:r>
            <a:r>
              <a:rPr lang="fr-FR" sz="2800" spc="161" dirty="0" err="1">
                <a:latin typeface="Arial" panose="020B0604020202020204" pitchFamily="34" charset="0"/>
                <a:cs typeface="Arial" panose="020B0604020202020204" pitchFamily="34" charset="0"/>
              </a:rPr>
              <a:t>k</a:t>
            </a:r>
            <a:r>
              <a:rPr lang="fr-FR" sz="2800" spc="-45" dirty="0">
                <a:latin typeface="Arial" panose="020B0604020202020204" pitchFamily="34" charset="0"/>
                <a:cs typeface="Arial" panose="020B0604020202020204" pitchFamily="34" charset="0"/>
              </a:rPr>
              <a:t> </a:t>
            </a:r>
            <a:r>
              <a:rPr lang="fr-FR" sz="2800" spc="169" dirty="0">
                <a:latin typeface="Arial" panose="020B0604020202020204" pitchFamily="34" charset="0"/>
                <a:cs typeface="Arial" panose="020B0604020202020204" pitchFamily="34" charset="0"/>
              </a:rPr>
              <a:t>Ma</a:t>
            </a:r>
            <a:r>
              <a:rPr lang="fr-FR" sz="2800" spc="150" dirty="0">
                <a:latin typeface="Arial" panose="020B0604020202020204" pitchFamily="34" charset="0"/>
                <a:cs typeface="Arial" panose="020B0604020202020204" pitchFamily="34" charset="0"/>
              </a:rPr>
              <a:t>n</a:t>
            </a:r>
            <a:r>
              <a:rPr lang="fr-FR" sz="2800" spc="191" dirty="0">
                <a:latin typeface="Arial" panose="020B0604020202020204" pitchFamily="34" charset="0"/>
                <a:cs typeface="Arial" panose="020B0604020202020204" pitchFamily="34" charset="0"/>
              </a:rPr>
              <a:t>a</a:t>
            </a:r>
            <a:r>
              <a:rPr lang="fr-FR" sz="2800" spc="206" dirty="0">
                <a:latin typeface="Arial" panose="020B0604020202020204" pitchFamily="34" charset="0"/>
                <a:cs typeface="Arial" panose="020B0604020202020204" pitchFamily="34" charset="0"/>
              </a:rPr>
              <a:t>g</a:t>
            </a:r>
            <a:r>
              <a:rPr lang="fr-FR" sz="2800" spc="180" dirty="0">
                <a:latin typeface="Arial" panose="020B0604020202020204" pitchFamily="34" charset="0"/>
                <a:cs typeface="Arial" panose="020B0604020202020204" pitchFamily="34" charset="0"/>
              </a:rPr>
              <a:t>eme</a:t>
            </a:r>
            <a:r>
              <a:rPr lang="fr-FR" sz="2800" spc="165" dirty="0">
                <a:latin typeface="Arial" panose="020B0604020202020204" pitchFamily="34" charset="0"/>
                <a:cs typeface="Arial" panose="020B0604020202020204" pitchFamily="34" charset="0"/>
              </a:rPr>
              <a:t>n</a:t>
            </a:r>
            <a:r>
              <a:rPr lang="fr-FR" sz="2800" spc="169" dirty="0">
                <a:latin typeface="Arial" panose="020B0604020202020204" pitchFamily="34" charset="0"/>
                <a:cs typeface="Arial" panose="020B0604020202020204" pitchFamily="34" charset="0"/>
              </a:rPr>
              <a:t>t</a:t>
            </a:r>
            <a:r>
              <a:rPr lang="fr-FR" sz="2800" spc="-26" dirty="0">
                <a:latin typeface="Arial" panose="020B0604020202020204" pitchFamily="34" charset="0"/>
                <a:cs typeface="Arial" panose="020B0604020202020204" pitchFamily="34" charset="0"/>
              </a:rPr>
              <a:t> </a:t>
            </a:r>
            <a:r>
              <a:rPr lang="fr-FR" sz="2800" spc="53" dirty="0">
                <a:latin typeface="Arial" panose="020B0604020202020204" pitchFamily="34" charset="0"/>
                <a:cs typeface="Arial" panose="020B0604020202020204" pitchFamily="34" charset="0"/>
              </a:rPr>
              <a:t>&amp;</a:t>
            </a:r>
            <a:r>
              <a:rPr lang="fr-FR" sz="2800" spc="-53" dirty="0">
                <a:latin typeface="Arial" panose="020B0604020202020204" pitchFamily="34" charset="0"/>
                <a:cs typeface="Arial" panose="020B0604020202020204" pitchFamily="34" charset="0"/>
              </a:rPr>
              <a:t> </a:t>
            </a:r>
            <a:r>
              <a:rPr lang="fr-FR" sz="2800" spc="300" dirty="0" err="1">
                <a:latin typeface="Arial" panose="020B0604020202020204" pitchFamily="34" charset="0"/>
                <a:cs typeface="Arial" panose="020B0604020202020204" pitchFamily="34" charset="0"/>
              </a:rPr>
              <a:t>G</a:t>
            </a:r>
            <a:r>
              <a:rPr lang="fr-FR" sz="2800" spc="165" dirty="0" err="1">
                <a:latin typeface="Arial" panose="020B0604020202020204" pitchFamily="34" charset="0"/>
                <a:cs typeface="Arial" panose="020B0604020202020204" pitchFamily="34" charset="0"/>
              </a:rPr>
              <a:t>o</a:t>
            </a:r>
            <a:r>
              <a:rPr lang="fr-FR" sz="2800" spc="135" dirty="0" err="1">
                <a:latin typeface="Arial" panose="020B0604020202020204" pitchFamily="34" charset="0"/>
                <a:cs typeface="Arial" panose="020B0604020202020204" pitchFamily="34" charset="0"/>
              </a:rPr>
              <a:t>v</a:t>
            </a:r>
            <a:r>
              <a:rPr lang="fr-FR" sz="2800" spc="150" dirty="0" err="1">
                <a:latin typeface="Arial" panose="020B0604020202020204" pitchFamily="34" charset="0"/>
                <a:cs typeface="Arial" panose="020B0604020202020204" pitchFamily="34" charset="0"/>
              </a:rPr>
              <a:t>e</a:t>
            </a:r>
            <a:r>
              <a:rPr lang="fr-FR" sz="2800" spc="105" dirty="0" err="1">
                <a:latin typeface="Arial" panose="020B0604020202020204" pitchFamily="34" charset="0"/>
                <a:cs typeface="Arial" panose="020B0604020202020204" pitchFamily="34" charset="0"/>
              </a:rPr>
              <a:t>r</a:t>
            </a:r>
            <a:r>
              <a:rPr lang="fr-FR" sz="2800" spc="135" dirty="0" err="1">
                <a:latin typeface="Arial" panose="020B0604020202020204" pitchFamily="34" charset="0"/>
                <a:cs typeface="Arial" panose="020B0604020202020204" pitchFamily="34" charset="0"/>
              </a:rPr>
              <a:t>n</a:t>
            </a:r>
            <a:r>
              <a:rPr lang="fr-FR" sz="2800" spc="124" dirty="0" err="1">
                <a:latin typeface="Arial" panose="020B0604020202020204" pitchFamily="34" charset="0"/>
                <a:cs typeface="Arial" panose="020B0604020202020204" pitchFamily="34" charset="0"/>
              </a:rPr>
              <a:t>a</a:t>
            </a:r>
            <a:r>
              <a:rPr lang="fr-FR" sz="2800" spc="135" dirty="0" err="1">
                <a:latin typeface="Arial" panose="020B0604020202020204" pitchFamily="34" charset="0"/>
                <a:cs typeface="Arial" panose="020B0604020202020204" pitchFamily="34" charset="0"/>
              </a:rPr>
              <a:t>n</a:t>
            </a:r>
            <a:r>
              <a:rPr lang="fr-FR" sz="2800" spc="244" dirty="0" err="1">
                <a:latin typeface="Arial" panose="020B0604020202020204" pitchFamily="34" charset="0"/>
                <a:cs typeface="Arial" panose="020B0604020202020204" pitchFamily="34" charset="0"/>
              </a:rPr>
              <a:t>c</a:t>
            </a:r>
            <a:r>
              <a:rPr lang="fr-FR" sz="2800" spc="153" dirty="0" err="1">
                <a:latin typeface="Arial" panose="020B0604020202020204" pitchFamily="34" charset="0"/>
                <a:cs typeface="Arial" panose="020B0604020202020204" pitchFamily="34" charset="0"/>
              </a:rPr>
              <a:t>e</a:t>
            </a:r>
            <a:r>
              <a:rPr lang="fr-FR" sz="2800" spc="-41" dirty="0">
                <a:latin typeface="Arial" panose="020B0604020202020204" pitchFamily="34" charset="0"/>
                <a:cs typeface="Arial" panose="020B0604020202020204" pitchFamily="34" charset="0"/>
              </a:rPr>
              <a:t> </a:t>
            </a:r>
            <a:r>
              <a:rPr lang="fr-FR" sz="2800" spc="172" dirty="0">
                <a:latin typeface="Arial" panose="020B0604020202020204" pitchFamily="34" charset="0"/>
                <a:cs typeface="Arial" panose="020B0604020202020204" pitchFamily="34" charset="0"/>
              </a:rPr>
              <a:t>S</a:t>
            </a:r>
            <a:r>
              <a:rPr lang="fr-FR" sz="2800" spc="180" dirty="0">
                <a:latin typeface="Arial" panose="020B0604020202020204" pitchFamily="34" charset="0"/>
                <a:cs typeface="Arial" panose="020B0604020202020204" pitchFamily="34" charset="0"/>
              </a:rPr>
              <a:t>y</a:t>
            </a:r>
            <a:r>
              <a:rPr lang="fr-FR" sz="2800" spc="101" dirty="0">
                <a:latin typeface="Arial" panose="020B0604020202020204" pitchFamily="34" charset="0"/>
                <a:cs typeface="Arial" panose="020B0604020202020204" pitchFamily="34" charset="0"/>
              </a:rPr>
              <a:t>s</a:t>
            </a:r>
            <a:r>
              <a:rPr lang="fr-FR" sz="2800" spc="131" dirty="0">
                <a:latin typeface="Arial" panose="020B0604020202020204" pitchFamily="34" charset="0"/>
                <a:cs typeface="Arial" panose="020B0604020202020204" pitchFamily="34" charset="0"/>
              </a:rPr>
              <a:t>t</a:t>
            </a:r>
            <a:r>
              <a:rPr lang="fr-FR" sz="2800" spc="217" dirty="0">
                <a:latin typeface="Arial" panose="020B0604020202020204" pitchFamily="34" charset="0"/>
                <a:cs typeface="Arial" panose="020B0604020202020204" pitchFamily="34" charset="0"/>
              </a:rPr>
              <a:t>em</a:t>
            </a:r>
            <a:endParaRPr lang="fr-FR" sz="2800" dirty="0">
              <a:latin typeface="Arial" panose="020B0604020202020204" pitchFamily="34" charset="0"/>
              <a:cs typeface="Arial" panose="020B0604020202020204" pitchFamily="34" charset="0"/>
            </a:endParaRP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Support d’outils de la certification ISO 27001</a:t>
            </a:r>
          </a:p>
        </p:txBody>
      </p:sp>
    </p:spTree>
    <p:extLst>
      <p:ext uri="{BB962C8B-B14F-4D97-AF65-F5344CB8AC3E}">
        <p14:creationId xmlns:p14="http://schemas.microsoft.com/office/powerpoint/2010/main" val="1732825293"/>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41496" y="4105657"/>
            <a:ext cx="2803778" cy="1160144"/>
          </a:xfrm>
          <a:prstGeom prst="rect">
            <a:avLst/>
          </a:prstGeom>
          <a:blipFill>
            <a:blip r:embed="rId3" cstate="print"/>
            <a:stretch>
              <a:fillRect/>
            </a:stretch>
          </a:blipFill>
        </p:spPr>
        <p:txBody>
          <a:bodyPr wrap="square" lIns="0" tIns="0" rIns="0" bIns="0" rtlCol="0"/>
          <a:lstStyle/>
          <a:p>
            <a:endParaRPr sz="1350"/>
          </a:p>
        </p:txBody>
      </p:sp>
      <p:sp>
        <p:nvSpPr>
          <p:cNvPr id="4" name="object 4"/>
          <p:cNvSpPr/>
          <p:nvPr/>
        </p:nvSpPr>
        <p:spPr>
          <a:xfrm>
            <a:off x="3404236" y="2068831"/>
            <a:ext cx="2451734" cy="2036825"/>
          </a:xfrm>
          <a:prstGeom prst="rect">
            <a:avLst/>
          </a:prstGeom>
          <a:blipFill>
            <a:blip r:embed="rId4" cstate="print"/>
            <a:stretch>
              <a:fillRect/>
            </a:stretch>
          </a:blipFill>
        </p:spPr>
        <p:txBody>
          <a:bodyPr wrap="square" lIns="0" tIns="0" rIns="0" bIns="0" rtlCol="0"/>
          <a:lstStyle/>
          <a:p>
            <a:endParaRPr sz="1350"/>
          </a:p>
        </p:txBody>
      </p:sp>
      <p:sp>
        <p:nvSpPr>
          <p:cNvPr id="5" name="object 5"/>
          <p:cNvSpPr/>
          <p:nvPr/>
        </p:nvSpPr>
        <p:spPr>
          <a:xfrm>
            <a:off x="1826896" y="4105657"/>
            <a:ext cx="2803778" cy="1160144"/>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2255522" y="1914526"/>
            <a:ext cx="516635" cy="652652"/>
          </a:xfrm>
          <a:prstGeom prst="rect">
            <a:avLst/>
          </a:prstGeom>
          <a:blipFill>
            <a:blip r:embed="rId5" cstate="print"/>
            <a:stretch>
              <a:fillRect/>
            </a:stretch>
          </a:blipFill>
        </p:spPr>
        <p:txBody>
          <a:bodyPr wrap="square" lIns="0" tIns="0" rIns="0" bIns="0" rtlCol="0"/>
          <a:lstStyle/>
          <a:p>
            <a:endParaRPr sz="1350"/>
          </a:p>
        </p:txBody>
      </p:sp>
      <p:sp>
        <p:nvSpPr>
          <p:cNvPr id="7" name="object 7"/>
          <p:cNvSpPr txBox="1"/>
          <p:nvPr/>
        </p:nvSpPr>
        <p:spPr>
          <a:xfrm>
            <a:off x="2572484" y="2126274"/>
            <a:ext cx="1606868" cy="981038"/>
          </a:xfrm>
          <a:prstGeom prst="rect">
            <a:avLst/>
          </a:prstGeom>
        </p:spPr>
        <p:txBody>
          <a:bodyPr vert="horz" wrap="square" lIns="0" tIns="0" rIns="0" bIns="0" rtlCol="0">
            <a:spAutoFit/>
          </a:bodyPr>
          <a:lstStyle/>
          <a:p>
            <a:pPr marL="567690"/>
            <a:r>
              <a:rPr sz="1500" spc="300" dirty="0">
                <a:solidFill>
                  <a:srgbClr val="3E3E3E"/>
                </a:solidFill>
                <a:latin typeface="Calibri"/>
                <a:cs typeface="Calibri"/>
              </a:rPr>
              <a:t>C</a:t>
            </a:r>
            <a:r>
              <a:rPr sz="1500" spc="270" dirty="0">
                <a:solidFill>
                  <a:srgbClr val="3E3E3E"/>
                </a:solidFill>
                <a:latin typeface="Calibri"/>
                <a:cs typeface="Calibri"/>
              </a:rPr>
              <a:t>E</a:t>
            </a:r>
            <a:r>
              <a:rPr sz="1500" spc="278" dirty="0">
                <a:solidFill>
                  <a:srgbClr val="3E3E3E"/>
                </a:solidFill>
                <a:latin typeface="Calibri"/>
                <a:cs typeface="Calibri"/>
              </a:rPr>
              <a:t>O</a:t>
            </a:r>
            <a:r>
              <a:rPr sz="1500" spc="101" dirty="0">
                <a:solidFill>
                  <a:srgbClr val="3E3E3E"/>
                </a:solidFill>
                <a:latin typeface="Calibri"/>
                <a:cs typeface="Calibri"/>
              </a:rPr>
              <a:t> </a:t>
            </a:r>
            <a:r>
              <a:rPr sz="1500" spc="203" dirty="0">
                <a:solidFill>
                  <a:srgbClr val="3E3E3E"/>
                </a:solidFill>
                <a:latin typeface="Calibri"/>
                <a:cs typeface="Calibri"/>
              </a:rPr>
              <a:t>/</a:t>
            </a:r>
            <a:r>
              <a:rPr sz="1500" spc="101" dirty="0">
                <a:solidFill>
                  <a:srgbClr val="3E3E3E"/>
                </a:solidFill>
                <a:latin typeface="Calibri"/>
                <a:cs typeface="Calibri"/>
              </a:rPr>
              <a:t> </a:t>
            </a:r>
            <a:r>
              <a:rPr sz="1500" spc="221" dirty="0">
                <a:solidFill>
                  <a:srgbClr val="3E3E3E"/>
                </a:solidFill>
                <a:latin typeface="Calibri"/>
                <a:cs typeface="Calibri"/>
              </a:rPr>
              <a:t>S</a:t>
            </a:r>
            <a:r>
              <a:rPr sz="1500" spc="266" dirty="0">
                <a:solidFill>
                  <a:srgbClr val="3E3E3E"/>
                </a:solidFill>
                <a:latin typeface="Calibri"/>
                <a:cs typeface="Calibri"/>
              </a:rPr>
              <a:t>V</a:t>
            </a:r>
            <a:r>
              <a:rPr sz="1500" spc="221" dirty="0">
                <a:solidFill>
                  <a:srgbClr val="3E3E3E"/>
                </a:solidFill>
                <a:latin typeface="Calibri"/>
                <a:cs typeface="Calibri"/>
              </a:rPr>
              <a:t>P</a:t>
            </a:r>
            <a:endParaRPr sz="1500" dirty="0">
              <a:latin typeface="Calibri"/>
              <a:cs typeface="Calibri"/>
            </a:endParaRPr>
          </a:p>
          <a:p>
            <a:pPr>
              <a:lnSpc>
                <a:spcPct val="100000"/>
              </a:lnSpc>
            </a:pPr>
            <a:endParaRPr sz="1500" dirty="0">
              <a:latin typeface="Times New Roman"/>
              <a:cs typeface="Times New Roman"/>
            </a:endParaRPr>
          </a:p>
          <a:p>
            <a:pPr>
              <a:spcBef>
                <a:spcPts val="12"/>
              </a:spcBef>
            </a:pPr>
            <a:endParaRPr sz="1875" dirty="0">
              <a:latin typeface="Times New Roman"/>
              <a:cs typeface="Times New Roman"/>
            </a:endParaRPr>
          </a:p>
          <a:p>
            <a:pPr marL="9525"/>
            <a:r>
              <a:rPr sz="1500" spc="64" dirty="0">
                <a:solidFill>
                  <a:srgbClr val="3E3E3E"/>
                </a:solidFill>
                <a:latin typeface="Calibri"/>
                <a:cs typeface="Calibri"/>
              </a:rPr>
              <a:t>T</a:t>
            </a:r>
            <a:r>
              <a:rPr sz="1500" spc="161" dirty="0">
                <a:solidFill>
                  <a:srgbClr val="3E3E3E"/>
                </a:solidFill>
                <a:latin typeface="Calibri"/>
                <a:cs typeface="Calibri"/>
              </a:rPr>
              <a:t>e</a:t>
            </a:r>
            <a:r>
              <a:rPr sz="1500" spc="153" dirty="0">
                <a:solidFill>
                  <a:srgbClr val="3E3E3E"/>
                </a:solidFill>
                <a:latin typeface="Calibri"/>
                <a:cs typeface="Calibri"/>
              </a:rPr>
              <a:t>a</a:t>
            </a:r>
            <a:r>
              <a:rPr sz="1500" spc="225" dirty="0">
                <a:solidFill>
                  <a:srgbClr val="3E3E3E"/>
                </a:solidFill>
                <a:latin typeface="Calibri"/>
                <a:cs typeface="Calibri"/>
              </a:rPr>
              <a:t>m</a:t>
            </a:r>
            <a:r>
              <a:rPr sz="1500" spc="113" dirty="0">
                <a:solidFill>
                  <a:srgbClr val="3E3E3E"/>
                </a:solidFill>
                <a:latin typeface="Calibri"/>
                <a:cs typeface="Calibri"/>
              </a:rPr>
              <a:t> </a:t>
            </a:r>
            <a:r>
              <a:rPr sz="1500" spc="270" dirty="0">
                <a:solidFill>
                  <a:srgbClr val="3E3E3E"/>
                </a:solidFill>
                <a:latin typeface="Calibri"/>
                <a:cs typeface="Calibri"/>
              </a:rPr>
              <a:t>L</a:t>
            </a:r>
            <a:r>
              <a:rPr sz="1500" spc="161" dirty="0">
                <a:solidFill>
                  <a:srgbClr val="3E3E3E"/>
                </a:solidFill>
                <a:latin typeface="Calibri"/>
                <a:cs typeface="Calibri"/>
              </a:rPr>
              <a:t>e</a:t>
            </a:r>
            <a:r>
              <a:rPr sz="1500" spc="153" dirty="0">
                <a:solidFill>
                  <a:srgbClr val="3E3E3E"/>
                </a:solidFill>
                <a:latin typeface="Calibri"/>
                <a:cs typeface="Calibri"/>
              </a:rPr>
              <a:t>a</a:t>
            </a:r>
            <a:r>
              <a:rPr sz="1500" spc="184" dirty="0">
                <a:solidFill>
                  <a:srgbClr val="3E3E3E"/>
                </a:solidFill>
                <a:latin typeface="Calibri"/>
                <a:cs typeface="Calibri"/>
              </a:rPr>
              <a:t>ds</a:t>
            </a:r>
            <a:endParaRPr sz="1500" dirty="0">
              <a:latin typeface="Calibri"/>
              <a:cs typeface="Calibri"/>
            </a:endParaRPr>
          </a:p>
        </p:txBody>
      </p:sp>
      <p:sp>
        <p:nvSpPr>
          <p:cNvPr id="8" name="object 8"/>
          <p:cNvSpPr txBox="1"/>
          <p:nvPr/>
        </p:nvSpPr>
        <p:spPr>
          <a:xfrm>
            <a:off x="2298189" y="3701615"/>
            <a:ext cx="1058704" cy="230832"/>
          </a:xfrm>
          <a:prstGeom prst="rect">
            <a:avLst/>
          </a:prstGeom>
        </p:spPr>
        <p:txBody>
          <a:bodyPr vert="horz" wrap="square" lIns="0" tIns="0" rIns="0" bIns="0" rtlCol="0">
            <a:spAutoFit/>
          </a:bodyPr>
          <a:lstStyle/>
          <a:p>
            <a:pPr marL="9525"/>
            <a:r>
              <a:rPr sz="1500" spc="98" dirty="0">
                <a:solidFill>
                  <a:srgbClr val="3E3E3E"/>
                </a:solidFill>
                <a:latin typeface="Calibri"/>
                <a:cs typeface="Calibri"/>
              </a:rPr>
              <a:t>I</a:t>
            </a:r>
            <a:r>
              <a:rPr sz="1500" spc="143" dirty="0">
                <a:solidFill>
                  <a:srgbClr val="3E3E3E"/>
                </a:solidFill>
                <a:latin typeface="Calibri"/>
                <a:cs typeface="Calibri"/>
              </a:rPr>
              <a:t>n</a:t>
            </a:r>
            <a:r>
              <a:rPr sz="1500" spc="158" dirty="0">
                <a:solidFill>
                  <a:srgbClr val="3E3E3E"/>
                </a:solidFill>
                <a:latin typeface="Calibri"/>
                <a:cs typeface="Calibri"/>
              </a:rPr>
              <a:t>di</a:t>
            </a:r>
            <a:r>
              <a:rPr sz="1500" spc="184" dirty="0">
                <a:solidFill>
                  <a:srgbClr val="3E3E3E"/>
                </a:solidFill>
                <a:latin typeface="Calibri"/>
                <a:cs typeface="Calibri"/>
              </a:rPr>
              <a:t>v</a:t>
            </a:r>
            <a:r>
              <a:rPr sz="1500" spc="127" dirty="0">
                <a:solidFill>
                  <a:srgbClr val="3E3E3E"/>
                </a:solidFill>
                <a:latin typeface="Calibri"/>
                <a:cs typeface="Calibri"/>
              </a:rPr>
              <a:t>id</a:t>
            </a:r>
            <a:r>
              <a:rPr sz="1500" spc="184" dirty="0">
                <a:solidFill>
                  <a:srgbClr val="3E3E3E"/>
                </a:solidFill>
                <a:latin typeface="Calibri"/>
                <a:cs typeface="Calibri"/>
              </a:rPr>
              <a:t>u</a:t>
            </a:r>
            <a:r>
              <a:rPr sz="1500" spc="153" dirty="0">
                <a:solidFill>
                  <a:srgbClr val="3E3E3E"/>
                </a:solidFill>
                <a:latin typeface="Calibri"/>
                <a:cs typeface="Calibri"/>
              </a:rPr>
              <a:t>a</a:t>
            </a:r>
            <a:r>
              <a:rPr sz="1500" spc="124" dirty="0">
                <a:solidFill>
                  <a:srgbClr val="3E3E3E"/>
                </a:solidFill>
                <a:latin typeface="Calibri"/>
                <a:cs typeface="Calibri"/>
              </a:rPr>
              <a:t>ls</a:t>
            </a:r>
            <a:endParaRPr sz="1500">
              <a:latin typeface="Calibri"/>
              <a:cs typeface="Calibri"/>
            </a:endParaRPr>
          </a:p>
        </p:txBody>
      </p:sp>
      <p:sp>
        <p:nvSpPr>
          <p:cNvPr id="9" name="object 9"/>
          <p:cNvSpPr/>
          <p:nvPr/>
        </p:nvSpPr>
        <p:spPr>
          <a:xfrm>
            <a:off x="1924050" y="2069402"/>
            <a:ext cx="129540" cy="1672114"/>
          </a:xfrm>
          <a:custGeom>
            <a:avLst/>
            <a:gdLst/>
            <a:ahLst/>
            <a:cxnLst/>
            <a:rect l="l" t="t" r="r" b="b"/>
            <a:pathLst>
              <a:path w="172720" h="2229485">
                <a:moveTo>
                  <a:pt x="0" y="2229129"/>
                </a:moveTo>
                <a:lnTo>
                  <a:pt x="172212" y="2229129"/>
                </a:lnTo>
                <a:lnTo>
                  <a:pt x="172212" y="0"/>
                </a:lnTo>
                <a:lnTo>
                  <a:pt x="0" y="0"/>
                </a:lnTo>
                <a:lnTo>
                  <a:pt x="0" y="2229129"/>
                </a:lnTo>
                <a:close/>
              </a:path>
            </a:pathLst>
          </a:custGeom>
          <a:solidFill>
            <a:srgbClr val="F05A28"/>
          </a:solidFill>
        </p:spPr>
        <p:txBody>
          <a:bodyPr wrap="square" lIns="0" tIns="0" rIns="0" bIns="0" rtlCol="0"/>
          <a:lstStyle/>
          <a:p>
            <a:endParaRPr sz="1350"/>
          </a:p>
        </p:txBody>
      </p:sp>
      <p:sp>
        <p:nvSpPr>
          <p:cNvPr id="10" name="object 10"/>
          <p:cNvSpPr/>
          <p:nvPr/>
        </p:nvSpPr>
        <p:spPr>
          <a:xfrm>
            <a:off x="1794909" y="3676657"/>
            <a:ext cx="387668" cy="387668"/>
          </a:xfrm>
          <a:custGeom>
            <a:avLst/>
            <a:gdLst/>
            <a:ahLst/>
            <a:cxnLst/>
            <a:rect l="l" t="t" r="r" b="b"/>
            <a:pathLst>
              <a:path w="516890" h="516889">
                <a:moveTo>
                  <a:pt x="0" y="0"/>
                </a:moveTo>
                <a:lnTo>
                  <a:pt x="258292" y="516648"/>
                </a:lnTo>
                <a:lnTo>
                  <a:pt x="516636" y="25"/>
                </a:lnTo>
                <a:lnTo>
                  <a:pt x="0" y="0"/>
                </a:lnTo>
                <a:close/>
              </a:path>
            </a:pathLst>
          </a:custGeom>
          <a:solidFill>
            <a:srgbClr val="F05A28"/>
          </a:solidFill>
        </p:spPr>
        <p:txBody>
          <a:bodyPr wrap="square" lIns="0" tIns="0" rIns="0" bIns="0" rtlCol="0"/>
          <a:lstStyle/>
          <a:p>
            <a:endParaRPr sz="1350"/>
          </a:p>
        </p:txBody>
      </p:sp>
      <p:sp>
        <p:nvSpPr>
          <p:cNvPr id="11" name="object 11"/>
          <p:cNvSpPr/>
          <p:nvPr/>
        </p:nvSpPr>
        <p:spPr>
          <a:xfrm>
            <a:off x="2044637" y="5341239"/>
            <a:ext cx="4684871" cy="129540"/>
          </a:xfrm>
          <a:custGeom>
            <a:avLst/>
            <a:gdLst/>
            <a:ahLst/>
            <a:cxnLst/>
            <a:rect l="l" t="t" r="r" b="b"/>
            <a:pathLst>
              <a:path w="6246495" h="172720">
                <a:moveTo>
                  <a:pt x="0" y="172212"/>
                </a:moveTo>
                <a:lnTo>
                  <a:pt x="6245872" y="172212"/>
                </a:lnTo>
                <a:lnTo>
                  <a:pt x="6245872" y="0"/>
                </a:lnTo>
                <a:lnTo>
                  <a:pt x="0" y="0"/>
                </a:lnTo>
                <a:lnTo>
                  <a:pt x="0" y="172212"/>
                </a:lnTo>
                <a:close/>
              </a:path>
            </a:pathLst>
          </a:custGeom>
          <a:solidFill>
            <a:srgbClr val="F05A28"/>
          </a:solidFill>
        </p:spPr>
        <p:txBody>
          <a:bodyPr wrap="square" lIns="0" tIns="0" rIns="0" bIns="0" rtlCol="0"/>
          <a:lstStyle/>
          <a:p>
            <a:endParaRPr sz="1350"/>
          </a:p>
        </p:txBody>
      </p:sp>
      <p:sp>
        <p:nvSpPr>
          <p:cNvPr id="12" name="object 12"/>
          <p:cNvSpPr/>
          <p:nvPr/>
        </p:nvSpPr>
        <p:spPr>
          <a:xfrm>
            <a:off x="6664453" y="5212063"/>
            <a:ext cx="387668" cy="387668"/>
          </a:xfrm>
          <a:custGeom>
            <a:avLst/>
            <a:gdLst/>
            <a:ahLst/>
            <a:cxnLst/>
            <a:rect l="l" t="t" r="r" b="b"/>
            <a:pathLst>
              <a:path w="516890" h="516889">
                <a:moveTo>
                  <a:pt x="25" y="0"/>
                </a:moveTo>
                <a:lnTo>
                  <a:pt x="0" y="516636"/>
                </a:lnTo>
                <a:lnTo>
                  <a:pt x="516648" y="258343"/>
                </a:lnTo>
                <a:lnTo>
                  <a:pt x="25" y="0"/>
                </a:lnTo>
                <a:close/>
              </a:path>
            </a:pathLst>
          </a:custGeom>
          <a:solidFill>
            <a:srgbClr val="F05A28"/>
          </a:solidFill>
        </p:spPr>
        <p:txBody>
          <a:bodyPr wrap="square" lIns="0" tIns="0" rIns="0" bIns="0" rtlCol="0"/>
          <a:lstStyle/>
          <a:p>
            <a:endParaRPr sz="1350"/>
          </a:p>
        </p:txBody>
      </p:sp>
      <p:sp>
        <p:nvSpPr>
          <p:cNvPr id="13" name="object 13"/>
          <p:cNvSpPr txBox="1"/>
          <p:nvPr/>
        </p:nvSpPr>
        <p:spPr>
          <a:xfrm>
            <a:off x="7206616" y="2216508"/>
            <a:ext cx="3137856" cy="2908489"/>
          </a:xfrm>
          <a:prstGeom prst="rect">
            <a:avLst/>
          </a:prstGeom>
        </p:spPr>
        <p:txBody>
          <a:bodyPr vert="horz" wrap="square" lIns="0" tIns="0" rIns="0" bIns="0" rtlCol="0">
            <a:spAutoFit/>
          </a:bodyPr>
          <a:lstStyle/>
          <a:p>
            <a:pPr marL="266700" indent="-257175">
              <a:buClr>
                <a:srgbClr val="3E3E3E"/>
              </a:buClr>
              <a:buFont typeface="Arial"/>
              <a:buChar char="•"/>
              <a:tabLst>
                <a:tab pos="266700" algn="l"/>
              </a:tabLst>
            </a:pPr>
            <a:r>
              <a:rPr lang="fr-FR" sz="2100" spc="270" dirty="0">
                <a:solidFill>
                  <a:srgbClr val="3E3E3E"/>
                </a:solidFill>
                <a:latin typeface="Arial" panose="020B0604020202020204" pitchFamily="34" charset="0"/>
                <a:cs typeface="Arial" panose="020B0604020202020204" pitchFamily="34" charset="0"/>
              </a:rPr>
              <a:t>Ressources humaines</a:t>
            </a:r>
          </a:p>
          <a:p>
            <a:pPr marL="266700" indent="-257175">
              <a:buClr>
                <a:srgbClr val="3E3E3E"/>
              </a:buClr>
              <a:buFont typeface="Arial"/>
              <a:buChar char="•"/>
              <a:tabLst>
                <a:tab pos="266700" algn="l"/>
              </a:tabLst>
            </a:pPr>
            <a:r>
              <a:rPr lang="fr-FR" sz="2100" spc="270" dirty="0">
                <a:solidFill>
                  <a:srgbClr val="3E3E3E"/>
                </a:solidFill>
                <a:latin typeface="Arial" panose="020B0604020202020204" pitchFamily="34" charset="0"/>
                <a:cs typeface="Arial" panose="020B0604020202020204" pitchFamily="34" charset="0"/>
              </a:rPr>
              <a:t>Installations</a:t>
            </a:r>
          </a:p>
          <a:p>
            <a:pPr marL="266700" indent="-257175">
              <a:buClr>
                <a:srgbClr val="3E3E3E"/>
              </a:buClr>
              <a:buFont typeface="Arial"/>
              <a:buChar char="•"/>
              <a:tabLst>
                <a:tab pos="266700" algn="l"/>
              </a:tabLst>
            </a:pPr>
            <a:r>
              <a:rPr lang="fr-FR" sz="2100" spc="270" dirty="0">
                <a:solidFill>
                  <a:srgbClr val="3E3E3E"/>
                </a:solidFill>
                <a:latin typeface="Arial" panose="020B0604020202020204" pitchFamily="34" charset="0"/>
                <a:cs typeface="Arial" panose="020B0604020202020204" pitchFamily="34" charset="0"/>
              </a:rPr>
              <a:t>Formation</a:t>
            </a:r>
          </a:p>
          <a:p>
            <a:pPr marL="266700" indent="-257175">
              <a:buClr>
                <a:srgbClr val="3E3E3E"/>
              </a:buClr>
              <a:buFont typeface="Arial"/>
              <a:buChar char="•"/>
              <a:tabLst>
                <a:tab pos="266700" algn="l"/>
              </a:tabLst>
            </a:pPr>
            <a:r>
              <a:rPr lang="fr-FR" sz="2100" spc="270" dirty="0">
                <a:solidFill>
                  <a:srgbClr val="3E3E3E"/>
                </a:solidFill>
                <a:latin typeface="Arial" panose="020B0604020202020204" pitchFamily="34" charset="0"/>
                <a:cs typeface="Arial" panose="020B0604020202020204" pitchFamily="34" charset="0"/>
              </a:rPr>
              <a:t>opérations informatiques</a:t>
            </a:r>
          </a:p>
          <a:p>
            <a:pPr marL="266700" indent="-257175">
              <a:buClr>
                <a:srgbClr val="3E3E3E"/>
              </a:buClr>
              <a:buFont typeface="Arial"/>
              <a:buChar char="•"/>
              <a:tabLst>
                <a:tab pos="266700" algn="l"/>
              </a:tabLst>
            </a:pPr>
            <a:r>
              <a:rPr lang="fr-FR" sz="2100" spc="270" dirty="0">
                <a:solidFill>
                  <a:srgbClr val="3E3E3E"/>
                </a:solidFill>
                <a:latin typeface="Arial" panose="020B0604020202020204" pitchFamily="34" charset="0"/>
                <a:cs typeface="Arial" panose="020B0604020202020204" pitchFamily="34" charset="0"/>
              </a:rPr>
              <a:t>Développement de logiciels</a:t>
            </a:r>
          </a:p>
          <a:p>
            <a:pPr marL="266700" indent="-257175">
              <a:buClr>
                <a:srgbClr val="3E3E3E"/>
              </a:buClr>
              <a:buFont typeface="Arial"/>
              <a:buChar char="•"/>
              <a:tabLst>
                <a:tab pos="266700" algn="l"/>
              </a:tabLst>
            </a:pPr>
            <a:r>
              <a:rPr lang="fr-FR" sz="2100" spc="270" dirty="0">
                <a:solidFill>
                  <a:schemeClr val="accent2"/>
                </a:solidFill>
                <a:latin typeface="Arial" panose="020B0604020202020204" pitchFamily="34" charset="0"/>
                <a:cs typeface="Arial" panose="020B0604020202020204" pitchFamily="34" charset="0"/>
              </a:rPr>
              <a:t>Métier</a:t>
            </a:r>
            <a:endParaRPr sz="2100" dirty="0">
              <a:solidFill>
                <a:schemeClr val="accent2"/>
              </a:solidFill>
              <a:latin typeface="Arial" panose="020B0604020202020204" pitchFamily="34" charset="0"/>
              <a:cs typeface="Arial" panose="020B0604020202020204" pitchFamily="34" charset="0"/>
            </a:endParaRPr>
          </a:p>
        </p:txBody>
      </p:sp>
      <p:sp>
        <p:nvSpPr>
          <p:cNvPr id="15" name="Rectangle 14"/>
          <p:cNvSpPr/>
          <p:nvPr/>
        </p:nvSpPr>
        <p:spPr>
          <a:xfrm>
            <a:off x="551384" y="1016913"/>
            <a:ext cx="4939686" cy="523220"/>
          </a:xfrm>
          <a:prstGeom prst="rect">
            <a:avLst/>
          </a:prstGeom>
        </p:spPr>
        <p:txBody>
          <a:bodyPr wrap="none">
            <a:spAutoFit/>
          </a:bodyPr>
          <a:lstStyle/>
          <a:p>
            <a:r>
              <a:rPr lang="fr-FR" sz="2800" spc="323" dirty="0">
                <a:latin typeface="Arial" panose="020B0604020202020204" pitchFamily="34" charset="0"/>
                <a:cs typeface="Arial" panose="020B0604020202020204" pitchFamily="34" charset="0"/>
              </a:rPr>
              <a:t>Support organisationnel</a:t>
            </a:r>
            <a:endParaRPr lang="fr-FR" sz="2800" dirty="0">
              <a:latin typeface="Arial" panose="020B0604020202020204" pitchFamily="34" charset="0"/>
              <a:cs typeface="Arial" panose="020B0604020202020204" pitchFamily="34" charset="0"/>
            </a:endParaRPr>
          </a:p>
        </p:txBody>
      </p:sp>
      <p:sp>
        <p:nvSpPr>
          <p:cNvPr id="16" name="Rectangle 1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Support d’outils de la certification ISO 27001</a:t>
            </a:r>
          </a:p>
        </p:txBody>
      </p:sp>
    </p:spTree>
    <p:extLst>
      <p:ext uri="{BB962C8B-B14F-4D97-AF65-F5344CB8AC3E}">
        <p14:creationId xmlns:p14="http://schemas.microsoft.com/office/powerpoint/2010/main" val="2478965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51384" y="1218808"/>
            <a:ext cx="7697556" cy="523220"/>
          </a:xfrm>
          <a:prstGeom prst="rect">
            <a:avLst/>
          </a:prstGeom>
        </p:spPr>
        <p:txBody>
          <a:bodyPr wrap="none">
            <a:spAutoFit/>
          </a:bodyPr>
          <a:lstStyle/>
          <a:p>
            <a:r>
              <a:rPr lang="fr-FR" sz="2800" spc="323" dirty="0">
                <a:latin typeface="Arial" panose="020B0604020202020204" pitchFamily="34" charset="0"/>
                <a:cs typeface="Arial" panose="020B0604020202020204" pitchFamily="34" charset="0"/>
              </a:rPr>
              <a:t>Options pour faire appel à des tiers : </a:t>
            </a:r>
            <a:endParaRPr lang="fr-FR" sz="2800" dirty="0">
              <a:latin typeface="Arial" panose="020B0604020202020204" pitchFamily="34" charset="0"/>
              <a:cs typeface="Arial" panose="020B0604020202020204" pitchFamily="34" charset="0"/>
            </a:endParaRPr>
          </a:p>
        </p:txBody>
      </p:sp>
      <p:sp>
        <p:nvSpPr>
          <p:cNvPr id="3" name="Rectangle 2"/>
          <p:cNvSpPr/>
          <p:nvPr/>
        </p:nvSpPr>
        <p:spPr>
          <a:xfrm>
            <a:off x="6312024" y="2647344"/>
            <a:ext cx="3188508" cy="2339102"/>
          </a:xfrm>
          <a:prstGeom prst="rect">
            <a:avLst/>
          </a:prstGeom>
          <a:solidFill>
            <a:schemeClr val="accent5"/>
          </a:solidFill>
        </p:spPr>
        <p:txBody>
          <a:bodyPr wrap="square">
            <a:spAutoFit/>
          </a:bodyPr>
          <a:lstStyle/>
          <a:p>
            <a:pPr algn="ctr">
              <a:spcAft>
                <a:spcPts val="1200"/>
              </a:spcAft>
            </a:pPr>
            <a:r>
              <a:rPr lang="fr-FR" b="1" dirty="0">
                <a:latin typeface="Arial" panose="020B0604020202020204" pitchFamily="34" charset="0"/>
                <a:cs typeface="Arial" panose="020B0604020202020204" pitchFamily="34" charset="0"/>
              </a:rPr>
              <a:t>Projet Management</a:t>
            </a:r>
          </a:p>
          <a:p>
            <a:pPr algn="ctr">
              <a:spcAft>
                <a:spcPts val="1200"/>
              </a:spcAft>
            </a:pPr>
            <a:endParaRPr lang="fr-FR" b="1" dirty="0">
              <a:latin typeface="Arial" panose="020B0604020202020204" pitchFamily="34" charset="0"/>
              <a:cs typeface="Arial" panose="020B0604020202020204" pitchFamily="34" charset="0"/>
            </a:endParaRPr>
          </a:p>
          <a:p>
            <a:pPr algn="ctr"/>
            <a:r>
              <a:rPr lang="fr-FR" dirty="0">
                <a:latin typeface="Arial" panose="020B0604020202020204" pitchFamily="34" charset="0"/>
                <a:cs typeface="Arial" panose="020B0604020202020204" pitchFamily="34" charset="0"/>
              </a:rPr>
              <a:t>Accomplir le projet d'obtention de la certification</a:t>
            </a:r>
          </a:p>
          <a:p>
            <a:pPr algn="ctr"/>
            <a:endParaRPr lang="fr-FR" dirty="0">
              <a:latin typeface="Arial" panose="020B0604020202020204" pitchFamily="34" charset="0"/>
              <a:cs typeface="Arial" panose="020B0604020202020204" pitchFamily="34" charset="0"/>
            </a:endParaRPr>
          </a:p>
          <a:p>
            <a:pPr algn="ctr"/>
            <a:endParaRPr lang="fr-FR" dirty="0">
              <a:latin typeface="Arial" panose="020B0604020202020204" pitchFamily="34" charset="0"/>
              <a:cs typeface="Arial" panose="020B0604020202020204" pitchFamily="34" charset="0"/>
            </a:endParaRPr>
          </a:p>
          <a:p>
            <a:pPr algn="ctr"/>
            <a:endParaRPr lang="fr-FR" dirty="0">
              <a:latin typeface="Arial" panose="020B0604020202020204" pitchFamily="34" charset="0"/>
              <a:cs typeface="Arial" panose="020B0604020202020204" pitchFamily="34" charset="0"/>
            </a:endParaRPr>
          </a:p>
        </p:txBody>
      </p:sp>
      <p:sp>
        <p:nvSpPr>
          <p:cNvPr id="16" name="Rectangle 15"/>
          <p:cNvSpPr/>
          <p:nvPr/>
        </p:nvSpPr>
        <p:spPr>
          <a:xfrm>
            <a:off x="2351584" y="2636912"/>
            <a:ext cx="3324090" cy="2369880"/>
          </a:xfrm>
          <a:prstGeom prst="rect">
            <a:avLst/>
          </a:prstGeom>
          <a:solidFill>
            <a:schemeClr val="accent4"/>
          </a:solidFill>
        </p:spPr>
        <p:txBody>
          <a:bodyPr wrap="square">
            <a:spAutoFit/>
          </a:bodyPr>
          <a:lstStyle/>
          <a:p>
            <a:pPr algn="ctr">
              <a:spcBef>
                <a:spcPts val="1200"/>
              </a:spcBef>
            </a:pPr>
            <a:r>
              <a:rPr lang="fr-FR" b="1" dirty="0">
                <a:latin typeface="Arial" panose="020B0604020202020204" pitchFamily="34" charset="0"/>
                <a:cs typeface="Arial" panose="020B0604020202020204" pitchFamily="34" charset="0"/>
              </a:rPr>
              <a:t>Gap </a:t>
            </a:r>
            <a:r>
              <a:rPr lang="fr-FR" b="1" dirty="0" err="1">
                <a:latin typeface="Arial" panose="020B0604020202020204" pitchFamily="34" charset="0"/>
                <a:cs typeface="Arial" panose="020B0604020202020204" pitchFamily="34" charset="0"/>
              </a:rPr>
              <a:t>Analysis</a:t>
            </a:r>
            <a:endParaRPr lang="fr-FR" b="1" dirty="0">
              <a:latin typeface="Arial" panose="020B0604020202020204" pitchFamily="34" charset="0"/>
              <a:cs typeface="Arial" panose="020B0604020202020204" pitchFamily="34" charset="0"/>
            </a:endParaRPr>
          </a:p>
          <a:p>
            <a:pPr algn="ctr">
              <a:spcBef>
                <a:spcPts val="1200"/>
              </a:spcBef>
            </a:pPr>
            <a:endParaRPr lang="fr-FR" b="1" dirty="0">
              <a:latin typeface="Arial" panose="020B0604020202020204" pitchFamily="34" charset="0"/>
              <a:cs typeface="Arial" panose="020B0604020202020204" pitchFamily="34" charset="0"/>
            </a:endParaRPr>
          </a:p>
          <a:p>
            <a:pPr algn="ctr">
              <a:spcBef>
                <a:spcPts val="1200"/>
              </a:spcBef>
            </a:pPr>
            <a:r>
              <a:rPr lang="fr-FR" dirty="0">
                <a:latin typeface="Arial" panose="020B0604020202020204" pitchFamily="34" charset="0"/>
                <a:cs typeface="Arial" panose="020B0604020202020204" pitchFamily="34" charset="0"/>
              </a:rPr>
              <a:t>Avant l'audit de l'étape 1, identifier les tâches du projet.</a:t>
            </a:r>
          </a:p>
          <a:p>
            <a:pPr algn="ctr">
              <a:spcBef>
                <a:spcPts val="1200"/>
              </a:spcBef>
            </a:pPr>
            <a:endParaRPr lang="fr-FR" dirty="0">
              <a:latin typeface="Arial" panose="020B0604020202020204" pitchFamily="34" charset="0"/>
              <a:cs typeface="Arial" panose="020B0604020202020204" pitchFamily="34" charset="0"/>
            </a:endParaRPr>
          </a:p>
          <a:p>
            <a:pPr algn="ctr">
              <a:spcBef>
                <a:spcPts val="1200"/>
              </a:spcBef>
            </a:pPr>
            <a:r>
              <a:rPr lang="fr-FR" dirty="0">
                <a:latin typeface="Arial" panose="020B0604020202020204" pitchFamily="34" charset="0"/>
                <a:cs typeface="Arial" panose="020B0604020202020204" pitchFamily="34" charset="0"/>
              </a:rPr>
              <a:t> </a:t>
            </a:r>
          </a:p>
        </p:txBody>
      </p:sp>
      <p:sp>
        <p:nvSpPr>
          <p:cNvPr id="17" name="Rectangle 1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Support d’outils de la certification ISO 27001</a:t>
            </a:r>
          </a:p>
        </p:txBody>
      </p:sp>
    </p:spTree>
    <p:extLst>
      <p:ext uri="{BB962C8B-B14F-4D97-AF65-F5344CB8AC3E}">
        <p14:creationId xmlns:p14="http://schemas.microsoft.com/office/powerpoint/2010/main" val="2129297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2" y="0"/>
            <a:ext cx="3477101" cy="6858000"/>
          </a:xfrm>
          <a:custGeom>
            <a:avLst/>
            <a:gdLst/>
            <a:ahLst/>
            <a:cxnLst/>
            <a:rect l="l" t="t" r="r" b="b"/>
            <a:pathLst>
              <a:path w="4636135" h="6858000">
                <a:moveTo>
                  <a:pt x="0" y="6858000"/>
                </a:moveTo>
                <a:lnTo>
                  <a:pt x="4636008" y="6858000"/>
                </a:lnTo>
                <a:lnTo>
                  <a:pt x="4636008" y="0"/>
                </a:lnTo>
                <a:lnTo>
                  <a:pt x="0" y="0"/>
                </a:lnTo>
                <a:lnTo>
                  <a:pt x="0" y="685800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r>
              <a:rPr lang="fr-FR" sz="3200" b="1" dirty="0">
                <a:solidFill>
                  <a:schemeClr val="bg1"/>
                </a:solidFill>
                <a:latin typeface="Arial" panose="020B0604020202020204" pitchFamily="34" charset="0"/>
                <a:cs typeface="Arial" panose="020B0604020202020204" pitchFamily="34" charset="0"/>
              </a:rPr>
              <a:t>Résumé</a:t>
            </a:r>
          </a:p>
        </p:txBody>
      </p:sp>
      <p:sp>
        <p:nvSpPr>
          <p:cNvPr id="4" name="Rectangle 3"/>
          <p:cNvSpPr/>
          <p:nvPr/>
        </p:nvSpPr>
        <p:spPr>
          <a:xfrm>
            <a:off x="5231904" y="1988841"/>
            <a:ext cx="5040560" cy="2246769"/>
          </a:xfrm>
          <a:prstGeom prst="rect">
            <a:avLst/>
          </a:prstGeom>
        </p:spPr>
        <p:txBody>
          <a:bodyPr wrap="square">
            <a:spAutoFit/>
          </a:bodyPr>
          <a:lstStyle/>
          <a:p>
            <a:pPr marL="342900" indent="-342900">
              <a:spcBef>
                <a:spcPts val="1200"/>
              </a:spcBef>
              <a:buFont typeface="Wingdings" panose="05000000000000000000" pitchFamily="2" charset="2"/>
              <a:buChar char="§"/>
            </a:pPr>
            <a:r>
              <a:rPr lang="fr-FR" sz="2000" dirty="0">
                <a:solidFill>
                  <a:schemeClr val="accent2"/>
                </a:solidFill>
                <a:latin typeface="Arial" panose="020B0604020202020204" pitchFamily="34" charset="0"/>
                <a:cs typeface="Arial" panose="020B0604020202020204" pitchFamily="34" charset="0"/>
              </a:rPr>
              <a:t>Choisissez des outils qui fonctionneront pour vous. </a:t>
            </a:r>
          </a:p>
          <a:p>
            <a:pPr marL="342900" indent="-342900">
              <a:spcBef>
                <a:spcPts val="1200"/>
              </a:spcBef>
              <a:buFont typeface="Wingdings" panose="05000000000000000000" pitchFamily="2" charset="2"/>
              <a:buChar char="§"/>
            </a:pPr>
            <a:r>
              <a:rPr lang="fr-FR" sz="2000" dirty="0">
                <a:solidFill>
                  <a:schemeClr val="accent2"/>
                </a:solidFill>
                <a:latin typeface="Arial" panose="020B0604020202020204" pitchFamily="34" charset="0"/>
                <a:cs typeface="Arial" panose="020B0604020202020204" pitchFamily="34" charset="0"/>
              </a:rPr>
              <a:t>Obtenez le soutien de l'ensemble de votre organisation. </a:t>
            </a:r>
          </a:p>
          <a:p>
            <a:pPr marL="342900" indent="-342900">
              <a:spcBef>
                <a:spcPts val="1200"/>
              </a:spcBef>
              <a:buFont typeface="Wingdings" panose="05000000000000000000" pitchFamily="2" charset="2"/>
              <a:buChar char="§"/>
            </a:pPr>
            <a:r>
              <a:rPr lang="fr-FR" sz="2000" dirty="0">
                <a:solidFill>
                  <a:schemeClr val="accent2"/>
                </a:solidFill>
                <a:latin typeface="Arial" panose="020B0604020202020204" pitchFamily="34" charset="0"/>
                <a:cs typeface="Arial" panose="020B0604020202020204" pitchFamily="34" charset="0"/>
              </a:rPr>
              <a:t>Envisagez de faire appel à des tiers pour accélérer les tâches.</a:t>
            </a:r>
          </a:p>
        </p:txBody>
      </p:sp>
    </p:spTree>
    <p:extLst>
      <p:ext uri="{BB962C8B-B14F-4D97-AF65-F5344CB8AC3E}">
        <p14:creationId xmlns:p14="http://schemas.microsoft.com/office/powerpoint/2010/main" val="47564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nvGraphicFramePr>
        <p:xfrm>
          <a:off x="1157804" y="1816298"/>
          <a:ext cx="9876392" cy="4568112"/>
        </p:xfrm>
        <a:graphic>
          <a:graphicData uri="http://schemas.openxmlformats.org/drawingml/2006/table">
            <a:tbl>
              <a:tblPr>
                <a:tableStyleId>{5940675A-B579-460E-94D1-54222C63F5DA}</a:tableStyleId>
              </a:tblPr>
              <a:tblGrid>
                <a:gridCol w="4938196">
                  <a:extLst>
                    <a:ext uri="{9D8B030D-6E8A-4147-A177-3AD203B41FA5}">
                      <a16:colId xmlns:a16="http://schemas.microsoft.com/office/drawing/2014/main" val="20000"/>
                    </a:ext>
                  </a:extLst>
                </a:gridCol>
                <a:gridCol w="4938196">
                  <a:extLst>
                    <a:ext uri="{9D8B030D-6E8A-4147-A177-3AD203B41FA5}">
                      <a16:colId xmlns:a16="http://schemas.microsoft.com/office/drawing/2014/main" val="20001"/>
                    </a:ext>
                  </a:extLst>
                </a:gridCol>
              </a:tblGrid>
              <a:tr h="400781">
                <a:tc>
                  <a:txBody>
                    <a:bodyPr/>
                    <a:lstStyle/>
                    <a:p>
                      <a:pPr fontAlgn="t"/>
                      <a:r>
                        <a:rPr lang="fr-FR" sz="1800" b="1" dirty="0">
                          <a:solidFill>
                            <a:schemeClr val="bg1"/>
                          </a:solidFill>
                          <a:effectLst/>
                          <a:latin typeface="Georgia" panose="02040502050405020303" pitchFamily="18" charset="0"/>
                        </a:rPr>
                        <a:t>Type de vulnérabilité</a:t>
                      </a:r>
                    </a:p>
                  </a:txBody>
                  <a:tcPr marL="71568" marR="71568" marT="71568" marB="71568">
                    <a:solidFill>
                      <a:schemeClr val="tx1"/>
                    </a:solidFill>
                  </a:tcPr>
                </a:tc>
                <a:tc>
                  <a:txBody>
                    <a:bodyPr/>
                    <a:lstStyle/>
                    <a:p>
                      <a:pPr fontAlgn="t"/>
                      <a:r>
                        <a:rPr lang="fr-FR" sz="1800" b="1" dirty="0">
                          <a:solidFill>
                            <a:schemeClr val="bg1"/>
                          </a:solidFill>
                          <a:effectLst/>
                          <a:latin typeface="Georgia" panose="02040502050405020303" pitchFamily="18" charset="0"/>
                        </a:rPr>
                        <a:t>Exemples</a:t>
                      </a:r>
                    </a:p>
                  </a:txBody>
                  <a:tcPr marL="71568" marR="71568" marT="71568" marB="71568">
                    <a:solidFill>
                      <a:schemeClr val="tx1"/>
                    </a:solidFill>
                  </a:tcPr>
                </a:tc>
                <a:extLst>
                  <a:ext uri="{0D108BD9-81ED-4DB2-BD59-A6C34878D82A}">
                    <a16:rowId xmlns:a16="http://schemas.microsoft.com/office/drawing/2014/main" val="10000"/>
                  </a:ext>
                </a:extLst>
              </a:tr>
              <a:tr h="658426">
                <a:tc>
                  <a:txBody>
                    <a:bodyPr/>
                    <a:lstStyle/>
                    <a:p>
                      <a:pPr fontAlgn="t"/>
                      <a:r>
                        <a:rPr lang="fr-FR" sz="1800">
                          <a:effectLst/>
                          <a:latin typeface="Georgia" panose="02040502050405020303" pitchFamily="18" charset="0"/>
                        </a:rPr>
                        <a:t>Matériel informatique</a:t>
                      </a:r>
                    </a:p>
                  </a:txBody>
                  <a:tcPr marL="71568" marR="71568" marT="71568" marB="71568"/>
                </a:tc>
                <a:tc>
                  <a:txBody>
                    <a:bodyPr/>
                    <a:lstStyle/>
                    <a:p>
                      <a:pPr fontAlgn="t"/>
                      <a:r>
                        <a:rPr lang="fr-FR" sz="1800">
                          <a:effectLst/>
                          <a:latin typeface="Georgia" panose="02040502050405020303" pitchFamily="18" charset="0"/>
                        </a:rPr>
                        <a:t>Maintenance insuffisante</a:t>
                      </a:r>
                    </a:p>
                    <a:p>
                      <a:pPr fontAlgn="t"/>
                      <a:r>
                        <a:rPr lang="fr-FR" sz="1800">
                          <a:effectLst/>
                          <a:latin typeface="Georgia" panose="02040502050405020303" pitchFamily="18" charset="0"/>
                        </a:rPr>
                        <a:t>Stockage non protégé</a:t>
                      </a:r>
                    </a:p>
                  </a:txBody>
                  <a:tcPr marL="71568" marR="71568" marT="71568" marB="71568"/>
                </a:tc>
                <a:extLst>
                  <a:ext uri="{0D108BD9-81ED-4DB2-BD59-A6C34878D82A}">
                    <a16:rowId xmlns:a16="http://schemas.microsoft.com/office/drawing/2014/main" val="10001"/>
                  </a:ext>
                </a:extLst>
              </a:tr>
              <a:tr h="658426">
                <a:tc>
                  <a:txBody>
                    <a:bodyPr/>
                    <a:lstStyle/>
                    <a:p>
                      <a:pPr fontAlgn="t"/>
                      <a:r>
                        <a:rPr lang="fr-FR" sz="1800">
                          <a:effectLst/>
                          <a:latin typeface="Georgia" panose="02040502050405020303" pitchFamily="18" charset="0"/>
                        </a:rPr>
                        <a:t>Logiciel</a:t>
                      </a:r>
                    </a:p>
                  </a:txBody>
                  <a:tcPr marL="71568" marR="71568" marT="71568" marB="71568"/>
                </a:tc>
                <a:tc>
                  <a:txBody>
                    <a:bodyPr/>
                    <a:lstStyle/>
                    <a:p>
                      <a:pPr fontAlgn="t"/>
                      <a:r>
                        <a:rPr lang="fr-FR" sz="1800">
                          <a:effectLst/>
                          <a:latin typeface="Georgia" panose="02040502050405020303" pitchFamily="18" charset="0"/>
                        </a:rPr>
                        <a:t>Attribution erronée de droit d’accès</a:t>
                      </a:r>
                    </a:p>
                    <a:p>
                      <a:pPr fontAlgn="t"/>
                      <a:r>
                        <a:rPr lang="fr-FR" sz="1800">
                          <a:effectLst/>
                          <a:latin typeface="Georgia" panose="02040502050405020303" pitchFamily="18" charset="0"/>
                        </a:rPr>
                        <a:t>Interface utilisateur compliquée</a:t>
                      </a:r>
                    </a:p>
                  </a:txBody>
                  <a:tcPr marL="71568" marR="71568" marT="71568" marB="71568"/>
                </a:tc>
                <a:extLst>
                  <a:ext uri="{0D108BD9-81ED-4DB2-BD59-A6C34878D82A}">
                    <a16:rowId xmlns:a16="http://schemas.microsoft.com/office/drawing/2014/main" val="10002"/>
                  </a:ext>
                </a:extLst>
              </a:tr>
              <a:tr h="658426">
                <a:tc>
                  <a:txBody>
                    <a:bodyPr/>
                    <a:lstStyle/>
                    <a:p>
                      <a:pPr fontAlgn="t"/>
                      <a:r>
                        <a:rPr lang="fr-FR" sz="1800">
                          <a:effectLst/>
                          <a:latin typeface="Georgia" panose="02040502050405020303" pitchFamily="18" charset="0"/>
                        </a:rPr>
                        <a:t>Réseau</a:t>
                      </a:r>
                    </a:p>
                  </a:txBody>
                  <a:tcPr marL="71568" marR="71568" marT="71568" marB="71568"/>
                </a:tc>
                <a:tc>
                  <a:txBody>
                    <a:bodyPr/>
                    <a:lstStyle/>
                    <a:p>
                      <a:pPr fontAlgn="t"/>
                      <a:r>
                        <a:rPr lang="fr-FR" sz="1800">
                          <a:effectLst/>
                          <a:latin typeface="Georgia" panose="02040502050405020303" pitchFamily="18" charset="0"/>
                        </a:rPr>
                        <a:t>Architecture réseau non sécurisée</a:t>
                      </a:r>
                    </a:p>
                    <a:p>
                      <a:pPr fontAlgn="t"/>
                      <a:r>
                        <a:rPr lang="fr-FR" sz="1800">
                          <a:effectLst/>
                          <a:latin typeface="Georgia" panose="02040502050405020303" pitchFamily="18" charset="0"/>
                        </a:rPr>
                        <a:t>Point de défaillance unique</a:t>
                      </a:r>
                    </a:p>
                  </a:txBody>
                  <a:tcPr marL="71568" marR="71568" marT="71568" marB="71568"/>
                </a:tc>
                <a:extLst>
                  <a:ext uri="{0D108BD9-81ED-4DB2-BD59-A6C34878D82A}">
                    <a16:rowId xmlns:a16="http://schemas.microsoft.com/office/drawing/2014/main" val="10003"/>
                  </a:ext>
                </a:extLst>
              </a:tr>
              <a:tr h="658426">
                <a:tc>
                  <a:txBody>
                    <a:bodyPr/>
                    <a:lstStyle/>
                    <a:p>
                      <a:pPr fontAlgn="t"/>
                      <a:r>
                        <a:rPr lang="fr-FR" sz="1800">
                          <a:effectLst/>
                          <a:latin typeface="Georgia" panose="02040502050405020303" pitchFamily="18" charset="0"/>
                        </a:rPr>
                        <a:t>Personnel</a:t>
                      </a:r>
                    </a:p>
                  </a:txBody>
                  <a:tcPr marL="71568" marR="71568" marT="71568" marB="71568"/>
                </a:tc>
                <a:tc>
                  <a:txBody>
                    <a:bodyPr/>
                    <a:lstStyle/>
                    <a:p>
                      <a:pPr fontAlgn="t"/>
                      <a:r>
                        <a:rPr lang="fr-FR" sz="1800">
                          <a:effectLst/>
                          <a:latin typeface="Georgia" panose="02040502050405020303" pitchFamily="18" charset="0"/>
                        </a:rPr>
                        <a:t>Formation insuffisante</a:t>
                      </a:r>
                    </a:p>
                    <a:p>
                      <a:pPr fontAlgn="t"/>
                      <a:r>
                        <a:rPr lang="fr-FR" sz="1800">
                          <a:effectLst/>
                          <a:latin typeface="Georgia" panose="02040502050405020303" pitchFamily="18" charset="0"/>
                        </a:rPr>
                        <a:t>Absence de personnel</a:t>
                      </a:r>
                    </a:p>
                  </a:txBody>
                  <a:tcPr marL="71568" marR="71568" marT="71568" marB="71568"/>
                </a:tc>
                <a:extLst>
                  <a:ext uri="{0D108BD9-81ED-4DB2-BD59-A6C34878D82A}">
                    <a16:rowId xmlns:a16="http://schemas.microsoft.com/office/drawing/2014/main" val="10004"/>
                  </a:ext>
                </a:extLst>
              </a:tr>
              <a:tr h="658426">
                <a:tc>
                  <a:txBody>
                    <a:bodyPr/>
                    <a:lstStyle/>
                    <a:p>
                      <a:pPr fontAlgn="t"/>
                      <a:r>
                        <a:rPr lang="fr-FR" sz="1800">
                          <a:effectLst/>
                          <a:latin typeface="Georgia" panose="02040502050405020303" pitchFamily="18" charset="0"/>
                        </a:rPr>
                        <a:t>Site (lieu)</a:t>
                      </a:r>
                    </a:p>
                  </a:txBody>
                  <a:tcPr marL="71568" marR="71568" marT="71568" marB="71568"/>
                </a:tc>
                <a:tc>
                  <a:txBody>
                    <a:bodyPr/>
                    <a:lstStyle/>
                    <a:p>
                      <a:pPr fontAlgn="t"/>
                      <a:r>
                        <a:rPr lang="fr-FR" sz="1800">
                          <a:effectLst/>
                          <a:latin typeface="Georgia" panose="02040502050405020303" pitchFamily="18" charset="0"/>
                        </a:rPr>
                        <a:t>Réseau électrique instable</a:t>
                      </a:r>
                    </a:p>
                    <a:p>
                      <a:pPr fontAlgn="t"/>
                      <a:r>
                        <a:rPr lang="fr-FR" sz="1800">
                          <a:effectLst/>
                          <a:latin typeface="Georgia" panose="02040502050405020303" pitchFamily="18" charset="0"/>
                        </a:rPr>
                        <a:t>Site situé en zone inondable</a:t>
                      </a:r>
                    </a:p>
                  </a:txBody>
                  <a:tcPr marL="71568" marR="71568" marT="71568" marB="71568"/>
                </a:tc>
                <a:extLst>
                  <a:ext uri="{0D108BD9-81ED-4DB2-BD59-A6C34878D82A}">
                    <a16:rowId xmlns:a16="http://schemas.microsoft.com/office/drawing/2014/main" val="10005"/>
                  </a:ext>
                </a:extLst>
              </a:tr>
              <a:tr h="658426">
                <a:tc>
                  <a:txBody>
                    <a:bodyPr/>
                    <a:lstStyle/>
                    <a:p>
                      <a:pPr fontAlgn="t"/>
                      <a:r>
                        <a:rPr lang="fr-FR" sz="1800">
                          <a:effectLst/>
                          <a:latin typeface="Georgia" panose="02040502050405020303" pitchFamily="18" charset="0"/>
                        </a:rPr>
                        <a:t>Structure organisationnelle</a:t>
                      </a:r>
                    </a:p>
                  </a:txBody>
                  <a:tcPr marL="71568" marR="71568" marT="71568" marB="71568"/>
                </a:tc>
                <a:tc>
                  <a:txBody>
                    <a:bodyPr/>
                    <a:lstStyle/>
                    <a:p>
                      <a:pPr fontAlgn="t"/>
                      <a:r>
                        <a:rPr lang="fr-FR" sz="1800" dirty="0">
                          <a:effectLst/>
                          <a:latin typeface="Georgia" panose="02040502050405020303" pitchFamily="18" charset="0"/>
                        </a:rPr>
                        <a:t>Absence d’audits réguliers</a:t>
                      </a:r>
                    </a:p>
                    <a:p>
                      <a:pPr fontAlgn="t"/>
                      <a:r>
                        <a:rPr lang="fr-FR" sz="1800" dirty="0">
                          <a:effectLst/>
                          <a:latin typeface="Georgia" panose="02040502050405020303" pitchFamily="18" charset="0"/>
                        </a:rPr>
                        <a:t>Absence de procédure d’accès au ressources</a:t>
                      </a:r>
                    </a:p>
                  </a:txBody>
                  <a:tcPr marL="71568" marR="71568" marT="71568" marB="71568"/>
                </a:tc>
                <a:extLst>
                  <a:ext uri="{0D108BD9-81ED-4DB2-BD59-A6C34878D82A}">
                    <a16:rowId xmlns:a16="http://schemas.microsoft.com/office/drawing/2014/main" val="10006"/>
                  </a:ext>
                </a:extLst>
              </a:tr>
            </a:tbl>
          </a:graphicData>
        </a:graphic>
      </p:graphicFrame>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Vulnérabilité et Menace</a:t>
            </a:r>
          </a:p>
        </p:txBody>
      </p:sp>
      <p:sp>
        <p:nvSpPr>
          <p:cNvPr id="5" name="Rectangle 4"/>
          <p:cNvSpPr/>
          <p:nvPr/>
        </p:nvSpPr>
        <p:spPr>
          <a:xfrm>
            <a:off x="551384" y="1016905"/>
            <a:ext cx="5229317" cy="523220"/>
          </a:xfrm>
          <a:prstGeom prst="rect">
            <a:avLst/>
          </a:prstGeom>
        </p:spPr>
        <p:txBody>
          <a:bodyPr wrap="none">
            <a:spAutoFit/>
          </a:bodyPr>
          <a:lstStyle/>
          <a:p>
            <a:r>
              <a:rPr lang="fr-FR" sz="2800" b="1" dirty="0">
                <a:solidFill>
                  <a:schemeClr val="accent2"/>
                </a:solidFill>
                <a:latin typeface="Georgia" panose="02040502050405020303" pitchFamily="18" charset="0"/>
              </a:rPr>
              <a:t>Identifiez les vulnérabilités</a:t>
            </a:r>
            <a:endParaRPr lang="fr-FR" sz="2800" b="1" i="0" dirty="0">
              <a:solidFill>
                <a:schemeClr val="accent2"/>
              </a:solidFill>
              <a:effectLst/>
              <a:latin typeface="Georgia" panose="02040502050405020303" pitchFamily="18" charset="0"/>
            </a:endParaRPr>
          </a:p>
        </p:txBody>
      </p:sp>
    </p:spTree>
    <p:extLst>
      <p:ext uri="{BB962C8B-B14F-4D97-AF65-F5344CB8AC3E}">
        <p14:creationId xmlns:p14="http://schemas.microsoft.com/office/powerpoint/2010/main" val="253844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384" y="1016905"/>
            <a:ext cx="4277133" cy="523220"/>
          </a:xfrm>
          <a:prstGeom prst="rect">
            <a:avLst/>
          </a:prstGeom>
        </p:spPr>
        <p:txBody>
          <a:bodyPr wrap="none">
            <a:spAutoFit/>
          </a:bodyPr>
          <a:lstStyle/>
          <a:p>
            <a:r>
              <a:rPr lang="fr-FR" sz="2800" b="1" dirty="0">
                <a:solidFill>
                  <a:schemeClr val="accent2"/>
                </a:solidFill>
                <a:latin typeface="Georgia" panose="02040502050405020303" pitchFamily="18" charset="0"/>
              </a:rPr>
              <a:t>Identifiez les menaces</a:t>
            </a:r>
            <a:endParaRPr lang="fr-FR" sz="2800" b="1" i="0" dirty="0">
              <a:solidFill>
                <a:schemeClr val="accent2"/>
              </a:solidFill>
              <a:effectLst/>
              <a:latin typeface="Georgia" panose="02040502050405020303" pitchFamily="18" charset="0"/>
            </a:endParaRPr>
          </a:p>
        </p:txBody>
      </p:sp>
      <p:graphicFrame>
        <p:nvGraphicFramePr>
          <p:cNvPr id="3" name="Tableau 2"/>
          <p:cNvGraphicFramePr>
            <a:graphicFrameLocks noGrp="1"/>
          </p:cNvGraphicFramePr>
          <p:nvPr/>
        </p:nvGraphicFramePr>
        <p:xfrm>
          <a:off x="1991544" y="1684253"/>
          <a:ext cx="8232272" cy="4937466"/>
        </p:xfrm>
        <a:graphic>
          <a:graphicData uri="http://schemas.openxmlformats.org/drawingml/2006/table">
            <a:tbl>
              <a:tblPr>
                <a:tableStyleId>{616DA210-FB5B-4158-B5E0-FEB733F419BA}</a:tableStyleId>
              </a:tblPr>
              <a:tblGrid>
                <a:gridCol w="4116136">
                  <a:extLst>
                    <a:ext uri="{9D8B030D-6E8A-4147-A177-3AD203B41FA5}">
                      <a16:colId xmlns:a16="http://schemas.microsoft.com/office/drawing/2014/main" val="20000"/>
                    </a:ext>
                  </a:extLst>
                </a:gridCol>
                <a:gridCol w="4116136">
                  <a:extLst>
                    <a:ext uri="{9D8B030D-6E8A-4147-A177-3AD203B41FA5}">
                      <a16:colId xmlns:a16="http://schemas.microsoft.com/office/drawing/2014/main" val="20001"/>
                    </a:ext>
                  </a:extLst>
                </a:gridCol>
              </a:tblGrid>
              <a:tr h="302651">
                <a:tc>
                  <a:txBody>
                    <a:bodyPr/>
                    <a:lstStyle/>
                    <a:p>
                      <a:pPr fontAlgn="t"/>
                      <a:r>
                        <a:rPr lang="fr-FR" sz="1600" b="1" dirty="0">
                          <a:solidFill>
                            <a:schemeClr val="bg1"/>
                          </a:solidFill>
                          <a:effectLst/>
                          <a:latin typeface="Georgia" panose="02040502050405020303" pitchFamily="18" charset="0"/>
                        </a:rPr>
                        <a:t>Type de menaces</a:t>
                      </a:r>
                    </a:p>
                  </a:txBody>
                  <a:tcPr marL="57557" marR="57557" marT="57557" marB="57557">
                    <a:solidFill>
                      <a:schemeClr val="tx1"/>
                    </a:solidFill>
                  </a:tcPr>
                </a:tc>
                <a:tc>
                  <a:txBody>
                    <a:bodyPr/>
                    <a:lstStyle/>
                    <a:p>
                      <a:pPr fontAlgn="t"/>
                      <a:r>
                        <a:rPr lang="fr-FR" sz="1600" b="1" dirty="0">
                          <a:solidFill>
                            <a:schemeClr val="bg1"/>
                          </a:solidFill>
                          <a:effectLst/>
                          <a:latin typeface="Georgia" panose="02040502050405020303" pitchFamily="18" charset="0"/>
                        </a:rPr>
                        <a:t>Exemples</a:t>
                      </a:r>
                    </a:p>
                  </a:txBody>
                  <a:tcPr marL="57557" marR="57557" marT="57557" marB="57557">
                    <a:solidFill>
                      <a:schemeClr val="tx1"/>
                    </a:solidFill>
                  </a:tcPr>
                </a:tc>
                <a:extLst>
                  <a:ext uri="{0D108BD9-81ED-4DB2-BD59-A6C34878D82A}">
                    <a16:rowId xmlns:a16="http://schemas.microsoft.com/office/drawing/2014/main" val="10000"/>
                  </a:ext>
                </a:extLst>
              </a:tr>
              <a:tr h="508244">
                <a:tc>
                  <a:txBody>
                    <a:bodyPr/>
                    <a:lstStyle/>
                    <a:p>
                      <a:pPr fontAlgn="t"/>
                      <a:r>
                        <a:rPr lang="fr-FR" sz="1600" dirty="0">
                          <a:effectLst/>
                          <a:latin typeface="Georgia" panose="02040502050405020303" pitchFamily="18" charset="0"/>
                        </a:rPr>
                        <a:t>Dommage physique</a:t>
                      </a:r>
                    </a:p>
                  </a:txBody>
                  <a:tcPr marL="57557" marR="57557" marT="57557" marB="57557"/>
                </a:tc>
                <a:tc>
                  <a:txBody>
                    <a:bodyPr/>
                    <a:lstStyle/>
                    <a:p>
                      <a:pPr fontAlgn="t"/>
                      <a:r>
                        <a:rPr lang="fr-FR" sz="1600">
                          <a:effectLst/>
                          <a:latin typeface="Georgia" panose="02040502050405020303" pitchFamily="18" charset="0"/>
                        </a:rPr>
                        <a:t>Feu</a:t>
                      </a:r>
                    </a:p>
                    <a:p>
                      <a:pPr fontAlgn="t"/>
                      <a:r>
                        <a:rPr lang="fr-FR" sz="1600">
                          <a:effectLst/>
                          <a:latin typeface="Georgia" panose="02040502050405020303" pitchFamily="18" charset="0"/>
                        </a:rPr>
                        <a:t>Dégât d’eau</a:t>
                      </a:r>
                    </a:p>
                  </a:txBody>
                  <a:tcPr marL="57557" marR="57557" marT="57557" marB="57557"/>
                </a:tc>
                <a:extLst>
                  <a:ext uri="{0D108BD9-81ED-4DB2-BD59-A6C34878D82A}">
                    <a16:rowId xmlns:a16="http://schemas.microsoft.com/office/drawing/2014/main" val="10001"/>
                  </a:ext>
                </a:extLst>
              </a:tr>
              <a:tr h="508244">
                <a:tc>
                  <a:txBody>
                    <a:bodyPr/>
                    <a:lstStyle/>
                    <a:p>
                      <a:pPr fontAlgn="t"/>
                      <a:r>
                        <a:rPr lang="fr-FR" sz="1600">
                          <a:effectLst/>
                          <a:latin typeface="Georgia" panose="02040502050405020303" pitchFamily="18" charset="0"/>
                        </a:rPr>
                        <a:t>Désastre naturel</a:t>
                      </a:r>
                    </a:p>
                  </a:txBody>
                  <a:tcPr marL="57557" marR="57557" marT="57557" marB="57557"/>
                </a:tc>
                <a:tc>
                  <a:txBody>
                    <a:bodyPr/>
                    <a:lstStyle/>
                    <a:p>
                      <a:pPr fontAlgn="t"/>
                      <a:r>
                        <a:rPr lang="fr-FR" sz="1600">
                          <a:effectLst/>
                          <a:latin typeface="Georgia" panose="02040502050405020303" pitchFamily="18" charset="0"/>
                        </a:rPr>
                        <a:t>Phénomène climatique</a:t>
                      </a:r>
                    </a:p>
                    <a:p>
                      <a:pPr fontAlgn="t"/>
                      <a:r>
                        <a:rPr lang="fr-FR" sz="1600">
                          <a:effectLst/>
                          <a:latin typeface="Georgia" panose="02040502050405020303" pitchFamily="18" charset="0"/>
                        </a:rPr>
                        <a:t>Inondation</a:t>
                      </a:r>
                    </a:p>
                  </a:txBody>
                  <a:tcPr marL="57557" marR="57557" marT="57557" marB="57557"/>
                </a:tc>
                <a:extLst>
                  <a:ext uri="{0D108BD9-81ED-4DB2-BD59-A6C34878D82A}">
                    <a16:rowId xmlns:a16="http://schemas.microsoft.com/office/drawing/2014/main" val="10002"/>
                  </a:ext>
                </a:extLst>
              </a:tr>
              <a:tr h="508244">
                <a:tc>
                  <a:txBody>
                    <a:bodyPr/>
                    <a:lstStyle/>
                    <a:p>
                      <a:pPr fontAlgn="t"/>
                      <a:r>
                        <a:rPr lang="fr-FR" sz="1600">
                          <a:effectLst/>
                          <a:latin typeface="Georgia" panose="02040502050405020303" pitchFamily="18" charset="0"/>
                        </a:rPr>
                        <a:t>Perte de services essentiels</a:t>
                      </a:r>
                    </a:p>
                  </a:txBody>
                  <a:tcPr marL="57557" marR="57557" marT="57557" marB="57557"/>
                </a:tc>
                <a:tc>
                  <a:txBody>
                    <a:bodyPr/>
                    <a:lstStyle/>
                    <a:p>
                      <a:pPr fontAlgn="t"/>
                      <a:r>
                        <a:rPr lang="fr-FR" sz="1600">
                          <a:effectLst/>
                          <a:latin typeface="Georgia" panose="02040502050405020303" pitchFamily="18" charset="0"/>
                        </a:rPr>
                        <a:t>Panne du système de climatisation</a:t>
                      </a:r>
                    </a:p>
                    <a:p>
                      <a:pPr fontAlgn="t"/>
                      <a:r>
                        <a:rPr lang="fr-FR" sz="1600">
                          <a:effectLst/>
                          <a:latin typeface="Georgia" panose="02040502050405020303" pitchFamily="18" charset="0"/>
                        </a:rPr>
                        <a:t>Panne électrique</a:t>
                      </a:r>
                    </a:p>
                  </a:txBody>
                  <a:tcPr marL="57557" marR="57557" marT="57557" marB="57557"/>
                </a:tc>
                <a:extLst>
                  <a:ext uri="{0D108BD9-81ED-4DB2-BD59-A6C34878D82A}">
                    <a16:rowId xmlns:a16="http://schemas.microsoft.com/office/drawing/2014/main" val="10003"/>
                  </a:ext>
                </a:extLst>
              </a:tr>
              <a:tr h="508244">
                <a:tc>
                  <a:txBody>
                    <a:bodyPr/>
                    <a:lstStyle/>
                    <a:p>
                      <a:pPr fontAlgn="t"/>
                      <a:r>
                        <a:rPr lang="fr-FR" sz="1600">
                          <a:effectLst/>
                          <a:latin typeface="Georgia" panose="02040502050405020303" pitchFamily="18" charset="0"/>
                        </a:rPr>
                        <a:t>Perturbations dues à des rayonnement</a:t>
                      </a:r>
                    </a:p>
                  </a:txBody>
                  <a:tcPr marL="57557" marR="57557" marT="57557" marB="57557"/>
                </a:tc>
                <a:tc>
                  <a:txBody>
                    <a:bodyPr/>
                    <a:lstStyle/>
                    <a:p>
                      <a:pPr fontAlgn="t"/>
                      <a:r>
                        <a:rPr lang="fr-FR" sz="1600">
                          <a:effectLst/>
                          <a:latin typeface="Georgia" panose="02040502050405020303" pitchFamily="18" charset="0"/>
                        </a:rPr>
                        <a:t>Rayonnements électromagnétiques</a:t>
                      </a:r>
                    </a:p>
                    <a:p>
                      <a:pPr fontAlgn="t"/>
                      <a:r>
                        <a:rPr lang="fr-FR" sz="1600">
                          <a:effectLst/>
                          <a:latin typeface="Georgia" panose="02040502050405020303" pitchFamily="18" charset="0"/>
                        </a:rPr>
                        <a:t>Rayonnements thermiques</a:t>
                      </a:r>
                    </a:p>
                  </a:txBody>
                  <a:tcPr marL="57557" marR="57557" marT="57557" marB="57557"/>
                </a:tc>
                <a:extLst>
                  <a:ext uri="{0D108BD9-81ED-4DB2-BD59-A6C34878D82A}">
                    <a16:rowId xmlns:a16="http://schemas.microsoft.com/office/drawing/2014/main" val="10004"/>
                  </a:ext>
                </a:extLst>
              </a:tr>
              <a:tr h="508244">
                <a:tc>
                  <a:txBody>
                    <a:bodyPr/>
                    <a:lstStyle/>
                    <a:p>
                      <a:pPr fontAlgn="t"/>
                      <a:r>
                        <a:rPr lang="fr-FR" sz="1600">
                          <a:effectLst/>
                          <a:latin typeface="Georgia" panose="02040502050405020303" pitchFamily="18" charset="0"/>
                        </a:rPr>
                        <a:t>Compromission d’information</a:t>
                      </a:r>
                    </a:p>
                  </a:txBody>
                  <a:tcPr marL="57557" marR="57557" marT="57557" marB="57557"/>
                </a:tc>
                <a:tc>
                  <a:txBody>
                    <a:bodyPr/>
                    <a:lstStyle/>
                    <a:p>
                      <a:pPr fontAlgn="t"/>
                      <a:r>
                        <a:rPr lang="fr-FR" sz="1600">
                          <a:effectLst/>
                          <a:latin typeface="Georgia" panose="02040502050405020303" pitchFamily="18" charset="0"/>
                        </a:rPr>
                        <a:t>Vol de supports ou de documents</a:t>
                      </a:r>
                    </a:p>
                    <a:p>
                      <a:pPr fontAlgn="t"/>
                      <a:r>
                        <a:rPr lang="fr-FR" sz="1600">
                          <a:effectLst/>
                          <a:latin typeface="Georgia" panose="02040502050405020303" pitchFamily="18" charset="0"/>
                        </a:rPr>
                        <a:t>Données provenant de source non fiable</a:t>
                      </a:r>
                    </a:p>
                  </a:txBody>
                  <a:tcPr marL="57557" marR="57557" marT="57557" marB="57557"/>
                </a:tc>
                <a:extLst>
                  <a:ext uri="{0D108BD9-81ED-4DB2-BD59-A6C34878D82A}">
                    <a16:rowId xmlns:a16="http://schemas.microsoft.com/office/drawing/2014/main" val="10005"/>
                  </a:ext>
                </a:extLst>
              </a:tr>
              <a:tr h="508244">
                <a:tc>
                  <a:txBody>
                    <a:bodyPr/>
                    <a:lstStyle/>
                    <a:p>
                      <a:pPr fontAlgn="t"/>
                      <a:r>
                        <a:rPr lang="fr-FR" sz="1600">
                          <a:effectLst/>
                          <a:latin typeface="Georgia" panose="02040502050405020303" pitchFamily="18" charset="0"/>
                        </a:rPr>
                        <a:t>Défaillance technique</a:t>
                      </a:r>
                    </a:p>
                  </a:txBody>
                  <a:tcPr marL="57557" marR="57557" marT="57557" marB="57557"/>
                </a:tc>
                <a:tc>
                  <a:txBody>
                    <a:bodyPr/>
                    <a:lstStyle/>
                    <a:p>
                      <a:pPr fontAlgn="t"/>
                      <a:r>
                        <a:rPr lang="fr-FR" sz="1600">
                          <a:effectLst/>
                          <a:latin typeface="Georgia" panose="02040502050405020303" pitchFamily="18" charset="0"/>
                        </a:rPr>
                        <a:t>Panne de matériel</a:t>
                      </a:r>
                    </a:p>
                    <a:p>
                      <a:pPr fontAlgn="t"/>
                      <a:r>
                        <a:rPr lang="fr-FR" sz="1600">
                          <a:effectLst/>
                          <a:latin typeface="Georgia" panose="02040502050405020303" pitchFamily="18" charset="0"/>
                        </a:rPr>
                        <a:t>Dysfonctionnement d’un logiciel</a:t>
                      </a:r>
                    </a:p>
                  </a:txBody>
                  <a:tcPr marL="57557" marR="57557" marT="57557" marB="57557"/>
                </a:tc>
                <a:extLst>
                  <a:ext uri="{0D108BD9-81ED-4DB2-BD59-A6C34878D82A}">
                    <a16:rowId xmlns:a16="http://schemas.microsoft.com/office/drawing/2014/main" val="10006"/>
                  </a:ext>
                </a:extLst>
              </a:tr>
              <a:tr h="508244">
                <a:tc>
                  <a:txBody>
                    <a:bodyPr/>
                    <a:lstStyle/>
                    <a:p>
                      <a:pPr fontAlgn="t"/>
                      <a:r>
                        <a:rPr lang="fr-FR" sz="1600">
                          <a:effectLst/>
                          <a:latin typeface="Georgia" panose="02040502050405020303" pitchFamily="18" charset="0"/>
                        </a:rPr>
                        <a:t>Actions non autorisées</a:t>
                      </a:r>
                    </a:p>
                  </a:txBody>
                  <a:tcPr marL="57557" marR="57557" marT="57557" marB="57557"/>
                </a:tc>
                <a:tc>
                  <a:txBody>
                    <a:bodyPr/>
                    <a:lstStyle/>
                    <a:p>
                      <a:pPr fontAlgn="t"/>
                      <a:r>
                        <a:rPr lang="fr-FR" sz="1600">
                          <a:effectLst/>
                          <a:latin typeface="Georgia" panose="02040502050405020303" pitchFamily="18" charset="0"/>
                        </a:rPr>
                        <a:t>Utilisation non autorisée du matériel</a:t>
                      </a:r>
                    </a:p>
                    <a:p>
                      <a:pPr fontAlgn="t"/>
                      <a:r>
                        <a:rPr lang="fr-FR" sz="1600">
                          <a:effectLst/>
                          <a:latin typeface="Georgia" panose="02040502050405020303" pitchFamily="18" charset="0"/>
                        </a:rPr>
                        <a:t>Reproduction frauduleuse de logiciel</a:t>
                      </a:r>
                    </a:p>
                  </a:txBody>
                  <a:tcPr marL="57557" marR="57557" marT="57557" marB="57557"/>
                </a:tc>
                <a:extLst>
                  <a:ext uri="{0D108BD9-81ED-4DB2-BD59-A6C34878D82A}">
                    <a16:rowId xmlns:a16="http://schemas.microsoft.com/office/drawing/2014/main" val="10007"/>
                  </a:ext>
                </a:extLst>
              </a:tr>
              <a:tr h="302651">
                <a:tc>
                  <a:txBody>
                    <a:bodyPr/>
                    <a:lstStyle/>
                    <a:p>
                      <a:pPr fontAlgn="t"/>
                      <a:r>
                        <a:rPr lang="fr-FR" sz="1600" dirty="0">
                          <a:effectLst/>
                          <a:latin typeface="Georgia" panose="02040502050405020303" pitchFamily="18" charset="0"/>
                        </a:rPr>
                        <a:t>Compromission des fonctions</a:t>
                      </a:r>
                    </a:p>
                  </a:txBody>
                  <a:tcPr marL="57557" marR="57557" marT="57557" marB="57557"/>
                </a:tc>
                <a:tc>
                  <a:txBody>
                    <a:bodyPr/>
                    <a:lstStyle/>
                    <a:p>
                      <a:pPr fontAlgn="t"/>
                      <a:r>
                        <a:rPr lang="fr-FR" sz="1600" dirty="0">
                          <a:effectLst/>
                          <a:latin typeface="Georgia" panose="02040502050405020303" pitchFamily="18" charset="0"/>
                        </a:rPr>
                        <a:t>Usurpation de droit</a:t>
                      </a:r>
                    </a:p>
                  </a:txBody>
                  <a:tcPr marL="57557" marR="57557" marT="57557" marB="57557"/>
                </a:tc>
                <a:extLst>
                  <a:ext uri="{0D108BD9-81ED-4DB2-BD59-A6C34878D82A}">
                    <a16:rowId xmlns:a16="http://schemas.microsoft.com/office/drawing/2014/main" val="10008"/>
                  </a:ext>
                </a:extLst>
              </a:tr>
            </a:tbl>
          </a:graphicData>
        </a:graphic>
      </p:graphicFrame>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Vulnérabilité et Menace</a:t>
            </a:r>
          </a:p>
        </p:txBody>
      </p:sp>
    </p:spTree>
    <p:extLst>
      <p:ext uri="{BB962C8B-B14F-4D97-AF65-F5344CB8AC3E}">
        <p14:creationId xmlns:p14="http://schemas.microsoft.com/office/powerpoint/2010/main" val="391308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Impact</a:t>
            </a:r>
          </a:p>
        </p:txBody>
      </p:sp>
      <p:graphicFrame>
        <p:nvGraphicFramePr>
          <p:cNvPr id="2" name="Diagramme 1">
            <a:extLst>
              <a:ext uri="{FF2B5EF4-FFF2-40B4-BE49-F238E27FC236}">
                <a16:creationId xmlns:a16="http://schemas.microsoft.com/office/drawing/2014/main" id="{8EA38490-0E39-768F-516D-9830D32546D4}"/>
              </a:ext>
            </a:extLst>
          </p:cNvPr>
          <p:cNvGraphicFramePr/>
          <p:nvPr/>
        </p:nvGraphicFramePr>
        <p:xfrm>
          <a:off x="1199456" y="1412776"/>
          <a:ext cx="10441160" cy="4976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986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Impact</a:t>
            </a:r>
          </a:p>
        </p:txBody>
      </p:sp>
      <p:sp>
        <p:nvSpPr>
          <p:cNvPr id="5" name="Rectangle 4"/>
          <p:cNvSpPr/>
          <p:nvPr/>
        </p:nvSpPr>
        <p:spPr>
          <a:xfrm>
            <a:off x="551384" y="1016905"/>
            <a:ext cx="7419019" cy="523220"/>
          </a:xfrm>
          <a:prstGeom prst="rect">
            <a:avLst/>
          </a:prstGeom>
        </p:spPr>
        <p:txBody>
          <a:bodyPr wrap="none">
            <a:spAutoFit/>
          </a:bodyPr>
          <a:lstStyle/>
          <a:p>
            <a:r>
              <a:rPr lang="fr-FR" sz="2800" b="1" dirty="0">
                <a:solidFill>
                  <a:schemeClr val="accent2"/>
                </a:solidFill>
                <a:latin typeface="Georgia" panose="02040502050405020303" pitchFamily="18" charset="0"/>
              </a:rPr>
              <a:t>Risque lié à la sécurité de l’information</a:t>
            </a:r>
            <a:endParaRPr lang="fr-FR" sz="2800" b="1" i="0" dirty="0">
              <a:solidFill>
                <a:schemeClr val="accent2"/>
              </a:solidFill>
              <a:effectLst/>
              <a:latin typeface="Georgia" panose="02040502050405020303" pitchFamily="18" charset="0"/>
            </a:endParaRPr>
          </a:p>
        </p:txBody>
      </p:sp>
      <p:sp>
        <p:nvSpPr>
          <p:cNvPr id="6" name="ZoneTexte 5">
            <a:extLst>
              <a:ext uri="{FF2B5EF4-FFF2-40B4-BE49-F238E27FC236}">
                <a16:creationId xmlns:a16="http://schemas.microsoft.com/office/drawing/2014/main" id="{5F64A042-B5AF-51D0-0785-3EDFB36E98E2}"/>
              </a:ext>
            </a:extLst>
          </p:cNvPr>
          <p:cNvSpPr txBox="1"/>
          <p:nvPr/>
        </p:nvSpPr>
        <p:spPr>
          <a:xfrm>
            <a:off x="791072" y="1749729"/>
            <a:ext cx="10777536" cy="2862322"/>
          </a:xfrm>
          <a:prstGeom prst="rect">
            <a:avLst/>
          </a:prstGeom>
          <a:noFill/>
        </p:spPr>
        <p:txBody>
          <a:bodyPr wrap="square">
            <a:spAutoFit/>
          </a:bodyPr>
          <a:lstStyle/>
          <a:p>
            <a:pPr marL="342900" indent="-342900" algn="just">
              <a:spcBef>
                <a:spcPts val="600"/>
              </a:spcBef>
              <a:spcAft>
                <a:spcPts val="600"/>
              </a:spcAft>
              <a:buFont typeface="Arial" panose="020B0604020202020204" pitchFamily="34" charset="0"/>
              <a:buChar char="•"/>
            </a:pPr>
            <a:r>
              <a:rPr lang="fr-FR" sz="2000" dirty="0">
                <a:latin typeface="Arial" panose="020B0604020202020204" pitchFamily="34" charset="0"/>
                <a:cs typeface="Arial" panose="020B0604020202020204" pitchFamily="34" charset="0"/>
              </a:rPr>
              <a:t>Le risque lie a la sécurité de l’information est associe a la possibilité que des menaces exploitent les vulnérabilités d'un actif ou d'un groupe d'actifs informationnels et nuisent donc A un organisme. </a:t>
            </a:r>
          </a:p>
          <a:p>
            <a:pPr marL="342900" indent="-342900" algn="just">
              <a:spcBef>
                <a:spcPts val="600"/>
              </a:spcBef>
              <a:spcAft>
                <a:spcPts val="600"/>
              </a:spcAft>
              <a:buFont typeface="Arial" panose="020B0604020202020204" pitchFamily="34" charset="0"/>
              <a:buChar char="•"/>
            </a:pPr>
            <a:r>
              <a:rPr lang="fr-FR" sz="2000" dirty="0">
                <a:latin typeface="Arial" panose="020B0604020202020204" pitchFamily="34" charset="0"/>
                <a:cs typeface="Arial" panose="020B0604020202020204" pitchFamily="34" charset="0"/>
              </a:rPr>
              <a:t>Un risque est souvent exprime en termes de combinaison des conséquences d'un évènement (incluant des changements de circonstances) et de sa « vraisemblance ». </a:t>
            </a:r>
          </a:p>
          <a:p>
            <a:pPr marL="342900" indent="-342900" algn="just">
              <a:spcBef>
                <a:spcPts val="600"/>
              </a:spcBef>
              <a:spcAft>
                <a:spcPts val="600"/>
              </a:spcAft>
              <a:buFont typeface="Arial" panose="020B0604020202020204" pitchFamily="34" charset="0"/>
              <a:buChar char="•"/>
            </a:pPr>
            <a:r>
              <a:rPr lang="fr-FR" sz="2000" dirty="0">
                <a:latin typeface="Arial" panose="020B0604020202020204" pitchFamily="34" charset="0"/>
                <a:cs typeface="Arial" panose="020B0604020202020204" pitchFamily="34" charset="0"/>
              </a:rPr>
              <a:t>Dans le contexte des systèmes de management de la sécurité de l'information, les risques lies à la sécurité de l'information peuvent être exprimes comme l'effet de l'incertitude sur les objectifs de sécurité de l'information. </a:t>
            </a:r>
          </a:p>
        </p:txBody>
      </p:sp>
      <p:pic>
        <p:nvPicPr>
          <p:cNvPr id="8" name="Image 7">
            <a:extLst>
              <a:ext uri="{FF2B5EF4-FFF2-40B4-BE49-F238E27FC236}">
                <a16:creationId xmlns:a16="http://schemas.microsoft.com/office/drawing/2014/main" id="{4298FD1E-AA6A-64F0-2F30-13261F24C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640" y="4790418"/>
            <a:ext cx="7772400" cy="1586204"/>
          </a:xfrm>
          <a:prstGeom prst="rect">
            <a:avLst/>
          </a:prstGeom>
        </p:spPr>
      </p:pic>
    </p:spTree>
    <p:extLst>
      <p:ext uri="{BB962C8B-B14F-4D97-AF65-F5344CB8AC3E}">
        <p14:creationId xmlns:p14="http://schemas.microsoft.com/office/powerpoint/2010/main" val="32858754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4713</Words>
  <Application>Microsoft Macintosh PowerPoint</Application>
  <PresentationFormat>Grand écran</PresentationFormat>
  <Paragraphs>617</Paragraphs>
  <Slides>56</Slides>
  <Notes>52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56</vt:i4>
      </vt:variant>
    </vt:vector>
  </HeadingPairs>
  <TitlesOfParts>
    <vt:vector size="65" baseType="lpstr">
      <vt:lpstr>Arial</vt:lpstr>
      <vt:lpstr>Calibri</vt:lpstr>
      <vt:lpstr>Calibri Light</vt:lpstr>
      <vt:lpstr>Georgia</vt:lpstr>
      <vt:lpstr>Tahoma</vt:lpstr>
      <vt:lpstr>Times New Roman</vt:lpstr>
      <vt:lpstr>Verdana</vt:lpstr>
      <vt:lpstr>Wingdings</vt:lpstr>
      <vt:lpstr>Thème Office</vt:lpstr>
      <vt:lpstr>Présentation PowerPoint</vt:lpstr>
      <vt:lpstr>Présentation PowerPoint</vt:lpstr>
      <vt:lpstr>Directives pour Définir de la portée (Scope)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Audit de la transition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2</cp:revision>
  <dcterms:created xsi:type="dcterms:W3CDTF">2022-12-03T08:50:38Z</dcterms:created>
  <dcterms:modified xsi:type="dcterms:W3CDTF">2022-12-03T08:55:02Z</dcterms:modified>
</cp:coreProperties>
</file>