
<file path=[Content_Types].xml><?xml version="1.0" encoding="utf-8"?>
<Types xmlns="http://schemas.openxmlformats.org/package/2006/content-types">
  <Default Extension="emf" ContentType="image/x-emf"/>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8"/>
  </p:notesMasterIdLst>
  <p:sldIdLst>
    <p:sldId id="1050" r:id="rId2"/>
    <p:sldId id="1063" r:id="rId3"/>
    <p:sldId id="730" r:id="rId4"/>
    <p:sldId id="735" r:id="rId5"/>
    <p:sldId id="1109" r:id="rId6"/>
    <p:sldId id="753" r:id="rId7"/>
    <p:sldId id="754" r:id="rId8"/>
    <p:sldId id="757" r:id="rId9"/>
    <p:sldId id="1110" r:id="rId10"/>
    <p:sldId id="1064" r:id="rId11"/>
    <p:sldId id="811" r:id="rId12"/>
    <p:sldId id="817" r:id="rId13"/>
    <p:sldId id="818" r:id="rId14"/>
    <p:sldId id="819" r:id="rId15"/>
    <p:sldId id="882" r:id="rId16"/>
    <p:sldId id="883" r:id="rId17"/>
    <p:sldId id="886" r:id="rId18"/>
    <p:sldId id="901" r:id="rId19"/>
    <p:sldId id="907" r:id="rId20"/>
    <p:sldId id="908" r:id="rId21"/>
    <p:sldId id="909" r:id="rId22"/>
    <p:sldId id="911" r:id="rId23"/>
    <p:sldId id="914" r:id="rId24"/>
    <p:sldId id="915" r:id="rId25"/>
    <p:sldId id="916" r:id="rId26"/>
    <p:sldId id="917" r:id="rId27"/>
    <p:sldId id="918" r:id="rId28"/>
    <p:sldId id="1065" r:id="rId29"/>
    <p:sldId id="939" r:id="rId30"/>
    <p:sldId id="940" r:id="rId31"/>
    <p:sldId id="944" r:id="rId32"/>
    <p:sldId id="949" r:id="rId33"/>
    <p:sldId id="954" r:id="rId34"/>
    <p:sldId id="958" r:id="rId35"/>
    <p:sldId id="960" r:id="rId36"/>
    <p:sldId id="961" r:id="rId37"/>
    <p:sldId id="963" r:id="rId38"/>
    <p:sldId id="965" r:id="rId39"/>
    <p:sldId id="966" r:id="rId40"/>
    <p:sldId id="4651" r:id="rId41"/>
    <p:sldId id="1066" r:id="rId42"/>
    <p:sldId id="999" r:id="rId43"/>
    <p:sldId id="4618" r:id="rId44"/>
    <p:sldId id="4619" r:id="rId45"/>
    <p:sldId id="1000" r:id="rId46"/>
    <p:sldId id="1001" r:id="rId47"/>
    <p:sldId id="1003" r:id="rId48"/>
    <p:sldId id="1004" r:id="rId49"/>
    <p:sldId id="1005" r:id="rId50"/>
    <p:sldId id="1068" r:id="rId51"/>
    <p:sldId id="1069" r:id="rId52"/>
    <p:sldId id="1070" r:id="rId53"/>
    <p:sldId id="1071" r:id="rId54"/>
    <p:sldId id="1072" r:id="rId55"/>
    <p:sldId id="1073" r:id="rId56"/>
    <p:sldId id="4652" r:id="rId5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7"/>
    <p:restoredTop sz="96250"/>
  </p:normalViewPr>
  <p:slideViewPr>
    <p:cSldViewPr snapToGrid="0">
      <p:cViewPr varScale="1">
        <p:scale>
          <a:sx n="125" d="100"/>
          <a:sy n="125" d="100"/>
        </p:scale>
        <p:origin x="28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13AE94-DBA8-0746-AFC6-F1A3A3CBC94D}" type="datetimeFigureOut">
              <a:rPr lang="fr-FR" smtClean="0"/>
              <a:t>03/12/2022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7DB591-EF0B-9848-A3D9-E175A38C15BB}" type="slidenum">
              <a:rPr lang="fr-FR" smtClean="0"/>
              <a:t>‹N°›</a:t>
            </a:fld>
            <a:endParaRPr lang="fr-FR"/>
          </a:p>
        </p:txBody>
      </p:sp>
    </p:spTree>
    <p:extLst>
      <p:ext uri="{BB962C8B-B14F-4D97-AF65-F5344CB8AC3E}">
        <p14:creationId xmlns:p14="http://schemas.microsoft.com/office/powerpoint/2010/main" val="3597836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openclassrooms.com/fr/courses/1734201-definissez-la-politique-de-securite-de-votre-entreprise"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379487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7405884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fr-FR" dirty="0">
                <a:effectLst/>
              </a:rPr>
              <a:t>Un </a:t>
            </a:r>
            <a:r>
              <a:rPr lang="fr-FR" b="1" dirty="0">
                <a:effectLst/>
              </a:rPr>
              <a:t>actif</a:t>
            </a:r>
            <a:r>
              <a:rPr lang="fr-FR" dirty="0">
                <a:effectLst/>
              </a:rPr>
              <a:t> se définit comme tout élément représentant de la valeur pour l’organisation. </a:t>
            </a:r>
          </a:p>
          <a:p>
            <a:r>
              <a:rPr lang="fr-FR" sz="1200" b="0" i="0" kern="1200" dirty="0">
                <a:solidFill>
                  <a:schemeClr val="tx1"/>
                </a:solidFill>
                <a:effectLst/>
                <a:latin typeface="+mn-lt"/>
                <a:ea typeface="+mn-ea"/>
                <a:cs typeface="+mn-cs"/>
              </a:rPr>
              <a:t>Il faut ensuite distinguer les actifs </a:t>
            </a:r>
            <a:r>
              <a:rPr lang="fr-FR" sz="1200" b="1" i="0" kern="1200" dirty="0">
                <a:solidFill>
                  <a:schemeClr val="tx1"/>
                </a:solidFill>
                <a:effectLst/>
                <a:latin typeface="+mn-lt"/>
                <a:ea typeface="+mn-ea"/>
                <a:cs typeface="+mn-cs"/>
              </a:rPr>
              <a:t>primaires</a:t>
            </a:r>
            <a:r>
              <a:rPr lang="fr-FR" sz="1200" b="0" i="0" kern="1200" dirty="0">
                <a:solidFill>
                  <a:schemeClr val="tx1"/>
                </a:solidFill>
                <a:effectLst/>
                <a:latin typeface="+mn-lt"/>
                <a:ea typeface="+mn-ea"/>
                <a:cs typeface="+mn-cs"/>
              </a:rPr>
              <a:t> des actifs </a:t>
            </a:r>
            <a:r>
              <a:rPr lang="fr-FR" sz="1200" b="1" i="0" kern="1200" dirty="0">
                <a:solidFill>
                  <a:schemeClr val="tx1"/>
                </a:solidFill>
                <a:effectLst/>
                <a:latin typeface="+mn-lt"/>
                <a:ea typeface="+mn-ea"/>
                <a:cs typeface="+mn-cs"/>
              </a:rPr>
              <a:t>de support</a:t>
            </a:r>
            <a:r>
              <a:rPr lang="fr-FR" sz="1200" b="0" i="0" kern="1200" dirty="0">
                <a:solidFill>
                  <a:schemeClr val="tx1"/>
                </a:solidFill>
                <a:effectLst/>
                <a:latin typeface="+mn-lt"/>
                <a:ea typeface="+mn-ea"/>
                <a:cs typeface="+mn-cs"/>
              </a:rPr>
              <a:t> :</a:t>
            </a:r>
          </a:p>
          <a:p>
            <a:r>
              <a:rPr lang="fr-FR" sz="1200" b="0" i="0" kern="1200" dirty="0">
                <a:solidFill>
                  <a:schemeClr val="tx1"/>
                </a:solidFill>
                <a:effectLst/>
                <a:latin typeface="+mn-lt"/>
                <a:ea typeface="+mn-ea"/>
                <a:cs typeface="+mn-cs"/>
              </a:rPr>
              <a:t>un </a:t>
            </a:r>
            <a:r>
              <a:rPr lang="fr-FR" sz="1200" b="1" i="0" kern="1200" dirty="0">
                <a:solidFill>
                  <a:schemeClr val="tx1"/>
                </a:solidFill>
                <a:effectLst/>
                <a:latin typeface="+mn-lt"/>
                <a:ea typeface="+mn-ea"/>
                <a:cs typeface="+mn-cs"/>
              </a:rPr>
              <a:t>actif primaire</a:t>
            </a:r>
            <a:r>
              <a:rPr lang="fr-FR" sz="1200" b="0" i="0" kern="1200" dirty="0">
                <a:solidFill>
                  <a:schemeClr val="tx1"/>
                </a:solidFill>
                <a:effectLst/>
                <a:latin typeface="+mn-lt"/>
                <a:ea typeface="+mn-ea"/>
                <a:cs typeface="+mn-cs"/>
              </a:rPr>
              <a:t> désigne un service, un processus ou une information ; </a:t>
            </a:r>
          </a:p>
          <a:p>
            <a:r>
              <a:rPr lang="fr-FR" sz="1200" b="0" i="0" kern="1200" dirty="0">
                <a:solidFill>
                  <a:schemeClr val="tx1"/>
                </a:solidFill>
                <a:effectLst/>
                <a:latin typeface="+mn-lt"/>
                <a:ea typeface="+mn-ea"/>
                <a:cs typeface="+mn-cs"/>
              </a:rPr>
              <a:t>un </a:t>
            </a:r>
            <a:r>
              <a:rPr lang="fr-FR" sz="1200" b="1" i="0" kern="1200" dirty="0">
                <a:solidFill>
                  <a:schemeClr val="tx1"/>
                </a:solidFill>
                <a:effectLst/>
                <a:latin typeface="+mn-lt"/>
                <a:ea typeface="+mn-ea"/>
                <a:cs typeface="+mn-cs"/>
              </a:rPr>
              <a:t>actif de support</a:t>
            </a:r>
            <a:r>
              <a:rPr lang="fr-FR" sz="1200" b="0" i="0" kern="1200" dirty="0">
                <a:solidFill>
                  <a:schemeClr val="tx1"/>
                </a:solidFill>
                <a:effectLst/>
                <a:latin typeface="+mn-lt"/>
                <a:ea typeface="+mn-ea"/>
                <a:cs typeface="+mn-cs"/>
              </a:rPr>
              <a:t> désigne un élément de support (comme son nom l’indique) à un actif primaire. Cela englobe notamment les matériels, les logiciels, les réseaux, le personnel ou encore les locaux de l’organisation. </a:t>
            </a:r>
          </a:p>
          <a:p>
            <a:endParaRPr dirty="0"/>
          </a:p>
        </p:txBody>
      </p:sp>
    </p:spTree>
    <p:extLst>
      <p:ext uri="{BB962C8B-B14F-4D97-AF65-F5344CB8AC3E}">
        <p14:creationId xmlns:p14="http://schemas.microsoft.com/office/powerpoint/2010/main" val="15065966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3597903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8343500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fr-FR" sz="1200" b="0" i="0" kern="1200" dirty="0">
                <a:solidFill>
                  <a:schemeClr val="tx1"/>
                </a:solidFill>
                <a:effectLst/>
                <a:latin typeface="+mn-lt"/>
                <a:ea typeface="+mn-ea"/>
                <a:cs typeface="+mn-cs"/>
              </a:rPr>
              <a:t>Prenons cet exemple : l’assureur “Mistral”, une compagnie spécialisée dans les assurances de bateaux. Quels peuvent être ses actifs primaires ? Les modèles statistiques évaluant la tarification des contrats en fonction de critères spécifiques (ex. : type de bateau, taille du bateau, valeur du bateau, expérience du navigateur), par exemple. Les serveurs sur lesquels tournent ces modèles statistiques sont quant à eux des actifs de support.</a:t>
            </a:r>
            <a:endParaRPr dirty="0"/>
          </a:p>
        </p:txBody>
      </p:sp>
    </p:spTree>
    <p:extLst>
      <p:ext uri="{BB962C8B-B14F-4D97-AF65-F5344CB8AC3E}">
        <p14:creationId xmlns:p14="http://schemas.microsoft.com/office/powerpoint/2010/main" val="15852263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dirty="0"/>
          </a:p>
        </p:txBody>
      </p:sp>
    </p:spTree>
    <p:extLst>
      <p:ext uri="{BB962C8B-B14F-4D97-AF65-F5344CB8AC3E}">
        <p14:creationId xmlns:p14="http://schemas.microsoft.com/office/powerpoint/2010/main" val="15391021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4919371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fr-FR" sz="1200" b="1" i="0" kern="1200" dirty="0">
                <a:solidFill>
                  <a:schemeClr val="tx1"/>
                </a:solidFill>
                <a:effectLst/>
                <a:latin typeface="+mn-lt"/>
                <a:ea typeface="+mn-ea"/>
                <a:cs typeface="+mn-cs"/>
              </a:rPr>
              <a:t>Une Menace</a:t>
            </a:r>
            <a:r>
              <a:rPr lang="fr-FR" sz="1200" b="1" i="0" kern="1200" baseline="0" dirty="0">
                <a:solidFill>
                  <a:schemeClr val="tx1"/>
                </a:solidFill>
                <a:effectLst/>
                <a:latin typeface="+mn-lt"/>
                <a:ea typeface="+mn-ea"/>
                <a:cs typeface="+mn-cs"/>
              </a:rPr>
              <a:t> </a:t>
            </a:r>
            <a:r>
              <a:rPr lang="fr-FR" sz="1200" b="0" i="0" kern="1200" dirty="0">
                <a:solidFill>
                  <a:schemeClr val="tx1"/>
                </a:solidFill>
                <a:effectLst/>
                <a:latin typeface="+mn-lt"/>
                <a:ea typeface="+mn-ea"/>
                <a:cs typeface="+mn-cs"/>
              </a:rPr>
              <a:t>est un danger qui existe dans l’environnement d’un système indépendamment de celui-ci : accident, erreur, malveillance passive si elle porte sur la confidentialité, malveillance active si elle modifie le contenu de l’information ou le comportement des systèmes de traitement.</a:t>
            </a:r>
          </a:p>
          <a:p>
            <a:r>
              <a:rPr lang="fr-FR" sz="1200" b="1" i="0" kern="1200" dirty="0">
                <a:solidFill>
                  <a:schemeClr val="tx1"/>
                </a:solidFill>
                <a:effectLst/>
                <a:latin typeface="+mn-lt"/>
                <a:ea typeface="+mn-ea"/>
                <a:cs typeface="+mn-cs"/>
              </a:rPr>
              <a:t>La Vulnérabilité</a:t>
            </a:r>
            <a:r>
              <a:rPr lang="fr-FR" sz="1200" b="1" i="0" kern="1200" baseline="0" dirty="0">
                <a:solidFill>
                  <a:schemeClr val="tx1"/>
                </a:solidFill>
                <a:effectLst/>
                <a:latin typeface="+mn-lt"/>
                <a:ea typeface="+mn-ea"/>
                <a:cs typeface="+mn-cs"/>
              </a:rPr>
              <a:t> </a:t>
            </a:r>
            <a:r>
              <a:rPr lang="fr-FR" sz="1200" b="0" i="0" kern="1200" dirty="0">
                <a:solidFill>
                  <a:schemeClr val="tx1"/>
                </a:solidFill>
                <a:effectLst/>
                <a:latin typeface="+mn-lt"/>
                <a:ea typeface="+mn-ea"/>
                <a:cs typeface="+mn-cs"/>
              </a:rPr>
              <a:t>est une faiblesse du système qui le rend sensible à une menace :</a:t>
            </a:r>
          </a:p>
          <a:p>
            <a:r>
              <a:rPr lang="fr-FR" sz="1200" b="0" i="0" kern="1200" dirty="0">
                <a:solidFill>
                  <a:schemeClr val="tx1"/>
                </a:solidFill>
                <a:effectLst/>
                <a:latin typeface="+mn-lt"/>
                <a:ea typeface="+mn-ea"/>
                <a:cs typeface="+mn-cs"/>
              </a:rPr>
              <a:t>Bogues dans les logiciels</a:t>
            </a:r>
          </a:p>
          <a:p>
            <a:r>
              <a:rPr lang="fr-FR" sz="1200" b="0" i="0" kern="1200" dirty="0">
                <a:solidFill>
                  <a:schemeClr val="tx1"/>
                </a:solidFill>
                <a:effectLst/>
                <a:latin typeface="+mn-lt"/>
                <a:ea typeface="+mn-ea"/>
                <a:cs typeface="+mn-cs"/>
              </a:rPr>
              <a:t>Mauvaises configurations</a:t>
            </a:r>
          </a:p>
          <a:p>
            <a:r>
              <a:rPr lang="fr-FR" sz="1200" b="1" i="0" kern="1200" dirty="0">
                <a:solidFill>
                  <a:schemeClr val="tx1"/>
                </a:solidFill>
                <a:effectLst/>
                <a:latin typeface="+mn-lt"/>
                <a:ea typeface="+mn-ea"/>
                <a:cs typeface="+mn-cs"/>
              </a:rPr>
              <a:t>Le Risque</a:t>
            </a:r>
            <a:r>
              <a:rPr lang="fr-FR" sz="1200" b="1" i="0" kern="1200" baseline="0" dirty="0">
                <a:solidFill>
                  <a:schemeClr val="tx1"/>
                </a:solidFill>
                <a:effectLst/>
                <a:latin typeface="+mn-lt"/>
                <a:ea typeface="+mn-ea"/>
                <a:cs typeface="+mn-cs"/>
              </a:rPr>
              <a:t> </a:t>
            </a:r>
            <a:r>
              <a:rPr lang="fr-FR" sz="1200" b="0" i="0" kern="1200" dirty="0">
                <a:solidFill>
                  <a:schemeClr val="tx1"/>
                </a:solidFill>
                <a:effectLst/>
                <a:latin typeface="+mn-lt"/>
                <a:ea typeface="+mn-ea"/>
                <a:cs typeface="+mn-cs"/>
              </a:rPr>
              <a:t>est la probabilité qu’une menace particulière puisse exploiter une vulnérabilité donnée du système.</a:t>
            </a:r>
          </a:p>
          <a:p>
            <a:endParaRPr lang="fr-FR" dirty="0"/>
          </a:p>
          <a:p>
            <a:endParaRPr dirty="0"/>
          </a:p>
        </p:txBody>
      </p:sp>
    </p:spTree>
    <p:extLst>
      <p:ext uri="{BB962C8B-B14F-4D97-AF65-F5344CB8AC3E}">
        <p14:creationId xmlns:p14="http://schemas.microsoft.com/office/powerpoint/2010/main" val="35460685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8197841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756465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92500" lnSpcReduction="20000"/>
          </a:bodyPr>
          <a:lstStyle/>
          <a:p>
            <a:r>
              <a:rPr lang="fr-FR" dirty="0"/>
              <a:t>L'information est un actif et, comme tout autre actif organisationnel ou personnel, elle est en fin de compte importante pour son propriétaire. Elle doit donc être protégée de manière adéquate contre le nombre croissant et la variété plus grande de menaces et de vulnérabilités qui existent dans le monde hautement technologique dans lequel nous vivons. Aujourd'hui, il existe toutes sortes d'informations et il faut leur appliquer un certain niveau de sécurité. Il peut s'agir d'informations financières, médicales, de propriété intellectuelle ou même de code logiciel utilisé pour créer une application unique qui donne à une entreprise un avantage concurrentiel sur son marché. Il peut s'agir d'informations sur les clients ou de leurs buts et objectifs stratégiques. La liste est longue. Il y a tant de types d'informations différents et toutes ces informations ont besoin, là encore, d'un certain niveau de sécurité. La meilleure défense contre les menaces et les vulnérabilités est une bonne offensive. Il s'agit d'avoir une conscience accrue et permanente des types de menaces et de vulnérabilités qui peuvent compromettre les informations. Plus nous disposons de connaissances et d'outils, mieux vous serez préparé à protéger vos informations. C'est comme si vous aviez un couteau suisse. Pensez à tous les gadgets que contient un couteau suisse. Je les aime, je veux dire, ils peuvent faire tellement de choses différentes. Même s'il s'agit d'un seul outil, tous les gadgets qu'il contient vous donnent une grande flexibilité quant à la manière dont vous voulez attaquer un problème. C'est la même chose avec la sécurité de l'information et toutes les vulnérabilités qui peuvent survenir. Le fait de disposer d'un grand nombre de connaissances et d'outils nous aidera à mieux les protéger. Louis Pasteur dit que le hasard favorise l'esprit préparé. Il est plus facile pour nous de vaincre l'attaque d'un adversaire si nous savons que l'attaque est imminente. Les chances de succès seront nettement plus grandes si nous savons comment une attaque pourrait se produire, si nous connaissons les types de vulnérabilités qui existent dans les informations que nous essayons de protéger et si nous pouvons prendre des mesures d'atténuation pour protéger ces informations avant que l'attaque ne se produise. </a:t>
            </a:r>
            <a:endParaRPr dirty="0"/>
          </a:p>
        </p:txBody>
      </p:sp>
    </p:spTree>
    <p:extLst>
      <p:ext uri="{BB962C8B-B14F-4D97-AF65-F5344CB8AC3E}">
        <p14:creationId xmlns:p14="http://schemas.microsoft.com/office/powerpoint/2010/main" val="41567879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8398558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0430762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fr-FR" sz="1200" b="0" i="0" kern="1200" dirty="0">
                <a:solidFill>
                  <a:schemeClr val="tx1"/>
                </a:solidFill>
                <a:effectLst/>
                <a:latin typeface="+mn-lt"/>
                <a:ea typeface="+mn-ea"/>
                <a:cs typeface="+mn-cs"/>
              </a:rPr>
              <a:t>Il existe 4 traitements possibles. Il est important de toujours s’assurer que les traitements suggérés respectent les principes de sécurité de l’entreprise définis dans la </a:t>
            </a:r>
            <a:r>
              <a:rPr lang="fr-FR" sz="1200" b="1" i="0" kern="1200" dirty="0">
                <a:solidFill>
                  <a:schemeClr val="tx1"/>
                </a:solidFill>
                <a:effectLst/>
                <a:latin typeface="+mn-lt"/>
                <a:ea typeface="+mn-ea"/>
                <a:cs typeface="+mn-cs"/>
              </a:rPr>
              <a:t>Politique de sécurité des systèmes d’information (PSSI)</a:t>
            </a:r>
            <a:r>
              <a:rPr lang="fr-FR" sz="1200" b="0" i="0" kern="1200" dirty="0">
                <a:solidFill>
                  <a:schemeClr val="tx1"/>
                </a:solidFill>
                <a:effectLst/>
                <a:latin typeface="+mn-lt"/>
                <a:ea typeface="+mn-ea"/>
                <a:cs typeface="+mn-cs"/>
              </a:rPr>
              <a:t>. Pour en savoir plus sur </a:t>
            </a:r>
            <a:r>
              <a:rPr lang="fr-FR" sz="1200" b="0" i="0" kern="1200" dirty="0" err="1">
                <a:solidFill>
                  <a:schemeClr val="tx1"/>
                </a:solidFill>
                <a:effectLst/>
                <a:latin typeface="+mn-lt"/>
                <a:ea typeface="+mn-ea"/>
                <a:cs typeface="+mn-cs"/>
              </a:rPr>
              <a:t>sur</a:t>
            </a:r>
            <a:r>
              <a:rPr lang="fr-FR" sz="1200" b="0" i="0" kern="1200" dirty="0">
                <a:solidFill>
                  <a:schemeClr val="tx1"/>
                </a:solidFill>
                <a:effectLst/>
                <a:latin typeface="+mn-lt"/>
                <a:ea typeface="+mn-ea"/>
                <a:cs typeface="+mn-cs"/>
              </a:rPr>
              <a:t> la PSSI, accédez au cours </a:t>
            </a:r>
            <a:r>
              <a:rPr lang="fr-FR" sz="1200" b="0" i="0" u="sng" kern="1200" dirty="0">
                <a:solidFill>
                  <a:schemeClr val="tx1"/>
                </a:solidFill>
                <a:effectLst/>
                <a:latin typeface="+mn-lt"/>
                <a:ea typeface="+mn-ea"/>
                <a:cs typeface="+mn-cs"/>
                <a:hlinkClick r:id="rId3"/>
              </a:rPr>
              <a:t>Définissez la politique de sécurité SI de votre entreprise</a:t>
            </a:r>
            <a:r>
              <a:rPr lang="fr-FR" sz="1200" b="0" i="0" kern="1200" dirty="0">
                <a:solidFill>
                  <a:schemeClr val="tx1"/>
                </a:solidFill>
                <a:effectLst/>
                <a:latin typeface="+mn-lt"/>
                <a:ea typeface="+mn-ea"/>
                <a:cs typeface="+mn-cs"/>
              </a:rPr>
              <a:t>. Chaque option de traitement du risque est décrite et illustrée ci-dessous. </a:t>
            </a:r>
          </a:p>
          <a:p>
            <a:r>
              <a:rPr lang="fr-FR" sz="1200" b="0" i="0" kern="1200" dirty="0">
                <a:solidFill>
                  <a:schemeClr val="tx1"/>
                </a:solidFill>
                <a:effectLst/>
                <a:latin typeface="+mn-lt"/>
                <a:ea typeface="+mn-ea"/>
                <a:cs typeface="+mn-cs"/>
              </a:rPr>
              <a:t>Prenons le cas où notre assureur “Mistral”, spécialisé en bateaux, est soumis au risque de vol d’informations confidentielles, telles que les modèles de tarification des contrats.</a:t>
            </a:r>
          </a:p>
          <a:p>
            <a:endParaRPr dirty="0"/>
          </a:p>
        </p:txBody>
      </p:sp>
    </p:spTree>
    <p:extLst>
      <p:ext uri="{BB962C8B-B14F-4D97-AF65-F5344CB8AC3E}">
        <p14:creationId xmlns:p14="http://schemas.microsoft.com/office/powerpoint/2010/main" val="40775626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fr-FR" sz="1200" b="0" i="0" kern="1200" dirty="0">
                <a:solidFill>
                  <a:schemeClr val="tx1"/>
                </a:solidFill>
                <a:effectLst/>
                <a:latin typeface="+mn-lt"/>
                <a:ea typeface="+mn-ea"/>
                <a:cs typeface="+mn-cs"/>
              </a:rPr>
              <a:t>Le </a:t>
            </a:r>
            <a:r>
              <a:rPr lang="fr-FR" sz="1200" b="1" i="0" kern="1200" dirty="0">
                <a:solidFill>
                  <a:schemeClr val="tx1"/>
                </a:solidFill>
                <a:effectLst/>
                <a:latin typeface="+mn-lt"/>
                <a:ea typeface="+mn-ea"/>
                <a:cs typeface="+mn-cs"/>
              </a:rPr>
              <a:t>maintien du risque</a:t>
            </a:r>
            <a:r>
              <a:rPr lang="fr-FR" sz="1200" b="0" i="0" kern="1200" dirty="0">
                <a:solidFill>
                  <a:schemeClr val="tx1"/>
                </a:solidFill>
                <a:effectLst/>
                <a:latin typeface="+mn-lt"/>
                <a:ea typeface="+mn-ea"/>
                <a:cs typeface="+mn-cs"/>
              </a:rPr>
              <a:t> vise à l’accepter en l’état, car le seuil d’acceptation du risque n’est pas dépassé. Cette décision doit être validée et justifiée par la direction. Exemple de l'assureur Mistral : un traitement par maintien vise à accepter (par la direction) en l’état le risque de vol d’informations confidentielles, car le rapport bénéfices/coûts n’est pas suffisant au regard de la santé financière de l’entreprise. Toutefois, le risque devra être traité autrement dans le cas où les dommages engendrés par le vol d’information atteindrait 5 % du chiffre d’affaires.</a:t>
            </a:r>
            <a:endParaRPr dirty="0"/>
          </a:p>
        </p:txBody>
      </p:sp>
    </p:spTree>
    <p:extLst>
      <p:ext uri="{BB962C8B-B14F-4D97-AF65-F5344CB8AC3E}">
        <p14:creationId xmlns:p14="http://schemas.microsoft.com/office/powerpoint/2010/main" val="24738562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fr-FR" sz="1200" b="0" i="0" kern="1200" dirty="0">
                <a:solidFill>
                  <a:schemeClr val="tx1"/>
                </a:solidFill>
                <a:effectLst/>
                <a:latin typeface="+mn-lt"/>
                <a:ea typeface="+mn-ea"/>
                <a:cs typeface="+mn-cs"/>
              </a:rPr>
              <a:t>La </a:t>
            </a:r>
            <a:r>
              <a:rPr lang="fr-FR" sz="1200" b="1" i="0" kern="1200" dirty="0">
                <a:solidFill>
                  <a:schemeClr val="tx1"/>
                </a:solidFill>
                <a:effectLst/>
                <a:latin typeface="+mn-lt"/>
                <a:ea typeface="+mn-ea"/>
                <a:cs typeface="+mn-cs"/>
              </a:rPr>
              <a:t>réduction du risque</a:t>
            </a:r>
            <a:r>
              <a:rPr lang="fr-FR" sz="1200" b="0" i="0" kern="1200" dirty="0">
                <a:solidFill>
                  <a:schemeClr val="tx1"/>
                </a:solidFill>
                <a:effectLst/>
                <a:latin typeface="+mn-lt"/>
                <a:ea typeface="+mn-ea"/>
                <a:cs typeface="+mn-cs"/>
              </a:rPr>
              <a:t> vise à mettre en place des mesures qui minimisent soit la probabilité d’occurrence, soit les impacts, voire les deux (souvenez-vous, on définit un risque comme la multiplication  entre sa probabilité d’occurrence et les impacts engendrés). Exemple de l'assureur Mistral : un traitement par réduction consiste en la mise en place de mesures pour sécuriser les serveurs hébergeant les contrats (chiffrement, gestion des autorisations) ou encore la vérification des nouvelles recrues pour éviter l’espionnage industriel (prise de références, signature d’un engagement de confidentialité).</a:t>
            </a:r>
            <a:endParaRPr dirty="0"/>
          </a:p>
        </p:txBody>
      </p:sp>
    </p:spTree>
    <p:extLst>
      <p:ext uri="{BB962C8B-B14F-4D97-AF65-F5344CB8AC3E}">
        <p14:creationId xmlns:p14="http://schemas.microsoft.com/office/powerpoint/2010/main" val="21172344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fr-FR" sz="1200" b="0" i="0" kern="1200" dirty="0">
                <a:solidFill>
                  <a:schemeClr val="tx1"/>
                </a:solidFill>
                <a:effectLst/>
                <a:latin typeface="+mn-lt"/>
                <a:ea typeface="+mn-ea"/>
                <a:cs typeface="+mn-cs"/>
              </a:rPr>
              <a:t>Le </a:t>
            </a:r>
            <a:r>
              <a:rPr lang="fr-FR" sz="1200" b="1" i="0" kern="1200" dirty="0">
                <a:solidFill>
                  <a:schemeClr val="tx1"/>
                </a:solidFill>
                <a:effectLst/>
                <a:latin typeface="+mn-lt"/>
                <a:ea typeface="+mn-ea"/>
                <a:cs typeface="+mn-cs"/>
              </a:rPr>
              <a:t>refus du risque</a:t>
            </a:r>
            <a:r>
              <a:rPr lang="fr-FR" sz="1200" b="0" i="0" kern="1200" dirty="0">
                <a:solidFill>
                  <a:schemeClr val="tx1"/>
                </a:solidFill>
                <a:effectLst/>
                <a:latin typeface="+mn-lt"/>
                <a:ea typeface="+mn-ea"/>
                <a:cs typeface="+mn-cs"/>
              </a:rPr>
              <a:t> vise à l’éviter en l’annulant totalement (suppression de l’activité sur laquelle porte le risque, </a:t>
            </a:r>
            <a:r>
              <a:rPr lang="fr-FR" sz="1200" b="0" i="0" kern="1200" dirty="0" err="1">
                <a:solidFill>
                  <a:schemeClr val="tx1"/>
                </a:solidFill>
                <a:effectLst/>
                <a:latin typeface="+mn-lt"/>
                <a:ea typeface="+mn-ea"/>
                <a:cs typeface="+mn-cs"/>
              </a:rPr>
              <a:t>décommissionnement</a:t>
            </a:r>
            <a:r>
              <a:rPr lang="fr-FR" sz="1200" b="0" i="0" kern="1200" dirty="0">
                <a:solidFill>
                  <a:schemeClr val="tx1"/>
                </a:solidFill>
                <a:effectLst/>
                <a:latin typeface="+mn-lt"/>
                <a:ea typeface="+mn-ea"/>
                <a:cs typeface="+mn-cs"/>
              </a:rPr>
              <a:t> d’une application, etc.). Exemple de l'assureur Mistral : un traitement par refus vise à cesser l’activité de tarification des contrats, ce qui n’est pas envisageable pour notre assureur “Mistral”, qui devrait alors interrompre le cœur de son activité. </a:t>
            </a:r>
            <a:endParaRPr dirty="0"/>
          </a:p>
        </p:txBody>
      </p:sp>
    </p:spTree>
    <p:extLst>
      <p:ext uri="{BB962C8B-B14F-4D97-AF65-F5344CB8AC3E}">
        <p14:creationId xmlns:p14="http://schemas.microsoft.com/office/powerpoint/2010/main" val="1255897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fr-FR" dirty="0">
                <a:effectLst/>
              </a:rPr>
              <a:t>Le</a:t>
            </a:r>
            <a:r>
              <a:rPr lang="fr-FR" baseline="0" dirty="0">
                <a:effectLst/>
              </a:rPr>
              <a:t> transfert </a:t>
            </a:r>
            <a:r>
              <a:rPr lang="fr-FR" b="1" dirty="0">
                <a:effectLst/>
              </a:rPr>
              <a:t>du risque</a:t>
            </a:r>
            <a:r>
              <a:rPr lang="fr-FR" dirty="0">
                <a:effectLst/>
              </a:rPr>
              <a:t> vise à alléger les responsabilités de l’organisme en les confiant à des parties externes.</a:t>
            </a:r>
            <a:r>
              <a:rPr lang="fr-FR" baseline="0" dirty="0">
                <a:effectLst/>
              </a:rPr>
              <a:t> </a:t>
            </a:r>
            <a:r>
              <a:rPr lang="fr-FR" sz="1200" b="0" i="0" kern="1200" dirty="0">
                <a:solidFill>
                  <a:schemeClr val="tx1"/>
                </a:solidFill>
                <a:effectLst/>
                <a:latin typeface="+mn-lt"/>
                <a:ea typeface="+mn-ea"/>
                <a:cs typeface="+mn-cs"/>
              </a:rPr>
              <a:t>Confier l’actif touché par le risque à un </a:t>
            </a:r>
            <a:r>
              <a:rPr lang="fr-FR" sz="1200" b="1" i="0" kern="1200" dirty="0">
                <a:solidFill>
                  <a:schemeClr val="tx1"/>
                </a:solidFill>
                <a:effectLst/>
                <a:latin typeface="+mn-lt"/>
                <a:ea typeface="+mn-ea"/>
                <a:cs typeface="+mn-cs"/>
              </a:rPr>
              <a:t>tiers spécialisé</a:t>
            </a:r>
            <a:r>
              <a:rPr lang="fr-FR" sz="1200" b="0" i="0" kern="1200" dirty="0">
                <a:solidFill>
                  <a:schemeClr val="tx1"/>
                </a:solidFill>
                <a:effectLst/>
                <a:latin typeface="+mn-lt"/>
                <a:ea typeface="+mn-ea"/>
                <a:cs typeface="+mn-cs"/>
              </a:rPr>
              <a:t> possédant les ressources et les compétences nécessaires pour porter la responsabilité de sa protection. Attention, dans ce cas précis, ce traitement devra être encadré par un contrat qui vous permettra d'exiger un certain nombre de mesures de sécurité à mettre en place par le tiers, et d'obtenir le droit de le faire auditer pour vérifier.</a:t>
            </a:r>
          </a:p>
          <a:p>
            <a:r>
              <a:rPr lang="fr-FR" sz="1200" b="0" i="0" kern="1200" dirty="0">
                <a:solidFill>
                  <a:schemeClr val="tx1"/>
                </a:solidFill>
                <a:effectLst/>
                <a:latin typeface="+mn-lt"/>
                <a:ea typeface="+mn-ea"/>
                <a:cs typeface="+mn-cs"/>
              </a:rPr>
              <a:t>Souscrire à une </a:t>
            </a:r>
            <a:r>
              <a:rPr lang="fr-FR" sz="1200" b="1" i="0" kern="1200" dirty="0">
                <a:solidFill>
                  <a:schemeClr val="tx1"/>
                </a:solidFill>
                <a:effectLst/>
                <a:latin typeface="+mn-lt"/>
                <a:ea typeface="+mn-ea"/>
                <a:cs typeface="+mn-cs"/>
              </a:rPr>
              <a:t>assurance</a:t>
            </a:r>
            <a:r>
              <a:rPr lang="fr-FR" sz="1200" b="0" i="0" kern="1200" dirty="0">
                <a:solidFill>
                  <a:schemeClr val="tx1"/>
                </a:solidFill>
                <a:effectLst/>
                <a:latin typeface="+mn-lt"/>
                <a:ea typeface="+mn-ea"/>
                <a:cs typeface="+mn-cs"/>
              </a:rPr>
              <a:t> couvrant l’actif sur le risque en question.</a:t>
            </a:r>
          </a:p>
          <a:p>
            <a:r>
              <a:rPr lang="fr-FR" dirty="0">
                <a:effectLst/>
              </a:rPr>
              <a:t>Exemple de l'assureur Mistral : enfin, un traitement par partage vise à externaliser l’activité de tarification des contrats chez une partie externe spécialisée dans le domaine. Mistral peut alors continuer son activité sans porter la responsabilité du risque. </a:t>
            </a:r>
          </a:p>
          <a:p>
            <a:endParaRPr lang="fr-FR" dirty="0">
              <a:effectLst/>
            </a:endParaRPr>
          </a:p>
        </p:txBody>
      </p:sp>
    </p:spTree>
    <p:extLst>
      <p:ext uri="{BB962C8B-B14F-4D97-AF65-F5344CB8AC3E}">
        <p14:creationId xmlns:p14="http://schemas.microsoft.com/office/powerpoint/2010/main" val="14323950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93376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7235860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fr-FR" dirty="0"/>
              <a:t>Menace non intentionnelle :</a:t>
            </a:r>
          </a:p>
          <a:p>
            <a:r>
              <a:rPr lang="fr-FR" dirty="0"/>
              <a:t>Erreur humaine</a:t>
            </a:r>
          </a:p>
          <a:p>
            <a:r>
              <a:rPr lang="fr-FR" dirty="0"/>
              <a:t>Erreurs d'honnêteté</a:t>
            </a:r>
          </a:p>
          <a:p>
            <a:r>
              <a:rPr lang="fr-FR" dirty="0"/>
              <a:t>Pas d'intention malveillante</a:t>
            </a:r>
          </a:p>
          <a:p>
            <a:r>
              <a:rPr lang="fr-FR" dirty="0"/>
              <a:t>Cause: </a:t>
            </a:r>
          </a:p>
          <a:p>
            <a:pPr marL="171450" indent="-171450">
              <a:buFontTx/>
              <a:buChar char="-"/>
            </a:pPr>
            <a:r>
              <a:rPr lang="fr-FR" dirty="0"/>
              <a:t>Manque de formation</a:t>
            </a:r>
          </a:p>
          <a:p>
            <a:pPr marL="171450" indent="-171450">
              <a:buFontTx/>
              <a:buChar char="-"/>
            </a:pPr>
            <a:endParaRPr lang="fr-FR" dirty="0"/>
          </a:p>
          <a:p>
            <a:pPr marL="0" indent="0">
              <a:buFontTx/>
              <a:buNone/>
            </a:pPr>
            <a:r>
              <a:rPr lang="fr-FR" dirty="0"/>
              <a:t>Menaces intentionnelles :</a:t>
            </a:r>
          </a:p>
          <a:p>
            <a:pPr marL="0" indent="0">
              <a:buFontTx/>
              <a:buNone/>
            </a:pPr>
            <a:r>
              <a:rPr lang="fr-FR" dirty="0"/>
              <a:t>- De nature malveillante</a:t>
            </a:r>
          </a:p>
          <a:p>
            <a:pPr marL="0" indent="0">
              <a:buFontTx/>
              <a:buNone/>
            </a:pPr>
            <a:r>
              <a:rPr lang="fr-FR" dirty="0"/>
              <a:t>- L'intention est de causer du mal</a:t>
            </a:r>
          </a:p>
          <a:p>
            <a:pPr marL="0" indent="0">
              <a:buFontTx/>
              <a:buNone/>
            </a:pPr>
            <a:r>
              <a:rPr lang="fr-FR" dirty="0"/>
              <a:t>Parce que :</a:t>
            </a:r>
          </a:p>
          <a:p>
            <a:pPr marL="0" indent="0">
              <a:buFontTx/>
              <a:buNone/>
            </a:pPr>
            <a:r>
              <a:rPr lang="fr-FR" dirty="0"/>
              <a:t>- Exploiter les vulnérabilités</a:t>
            </a:r>
          </a:p>
          <a:p>
            <a:pPr marL="0" indent="0">
              <a:buFontTx/>
              <a:buNone/>
            </a:pPr>
            <a:r>
              <a:rPr lang="fr-FR" dirty="0"/>
              <a:t>- Contournement des contrôles de sécurité</a:t>
            </a:r>
          </a:p>
          <a:p>
            <a:endParaRPr dirty="0"/>
          </a:p>
        </p:txBody>
      </p:sp>
    </p:spTree>
    <p:extLst>
      <p:ext uri="{BB962C8B-B14F-4D97-AF65-F5344CB8AC3E}">
        <p14:creationId xmlns:p14="http://schemas.microsoft.com/office/powerpoint/2010/main" val="3084249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a:t>Le scénario du monde réel que j'ai choisi pour ce cours est basé sur une petite entreprise indépendante qui connaît un succès rapide, une croissance importante et toutes les difficultés de croissance associées à un modèle opérationnel commercial en évolution rapide. Bien que l'histoire soit fictive, elle est basée sur des exemples réels que j'ai personnellement observés avec plusieurs clients différents au cours de ma carrière. Bienvenue à </a:t>
            </a:r>
            <a:r>
              <a:rPr lang="fr-FR" dirty="0" err="1"/>
              <a:t>MuseLair</a:t>
            </a:r>
            <a:r>
              <a:rPr lang="fr-FR" dirty="0"/>
              <a:t> Productions. </a:t>
            </a:r>
            <a:r>
              <a:rPr lang="fr-FR" dirty="0" err="1"/>
              <a:t>MuseLair</a:t>
            </a:r>
            <a:r>
              <a:rPr lang="fr-FR" dirty="0"/>
              <a:t> Productions a commencé comme une petite boutique de production audio située dans le Midwest des États-Unis. Le propriétaire de </a:t>
            </a:r>
            <a:r>
              <a:rPr lang="fr-FR" dirty="0" err="1"/>
              <a:t>MuseLair</a:t>
            </a:r>
            <a:r>
              <a:rPr lang="fr-FR" dirty="0"/>
              <a:t> Productions a ouvert la porte de sa première installation commerciale en juillet 2004 et le monde de </a:t>
            </a:r>
            <a:r>
              <a:rPr lang="fr-FR" dirty="0" err="1"/>
              <a:t>MuseLair</a:t>
            </a:r>
            <a:r>
              <a:rPr lang="fr-FR" dirty="0"/>
              <a:t> s'est réjoui d'une grande fête. Au début, leur objectif principal était de se constituer une clientèle en établissant des contacts avec de nouveaux musiciens et des musiciens en devenir dans leur région et en faisant la promotion de leurs services de production par le bouche à oreille. Grâce à cette approche, </a:t>
            </a:r>
            <a:r>
              <a:rPr lang="fr-FR" dirty="0" err="1"/>
              <a:t>MuseLair</a:t>
            </a:r>
            <a:r>
              <a:rPr lang="fr-FR" dirty="0"/>
              <a:t> connaissait une croissance lente mais constante. </a:t>
            </a:r>
            <a:endParaRPr dirty="0"/>
          </a:p>
        </p:txBody>
      </p:sp>
    </p:spTree>
    <p:extLst>
      <p:ext uri="{BB962C8B-B14F-4D97-AF65-F5344CB8AC3E}">
        <p14:creationId xmlns:p14="http://schemas.microsoft.com/office/powerpoint/2010/main" val="949775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dirty="0"/>
          </a:p>
        </p:txBody>
      </p:sp>
    </p:spTree>
    <p:extLst>
      <p:ext uri="{BB962C8B-B14F-4D97-AF65-F5344CB8AC3E}">
        <p14:creationId xmlns:p14="http://schemas.microsoft.com/office/powerpoint/2010/main" val="41680279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5252611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fr-FR" dirty="0"/>
              <a:t>Dommages Directs:</a:t>
            </a:r>
          </a:p>
          <a:p>
            <a:r>
              <a:rPr lang="fr-FR" dirty="0"/>
              <a:t>Perte de revenus et de profits</a:t>
            </a:r>
          </a:p>
          <a:p>
            <a:r>
              <a:rPr lang="fr-FR" dirty="0"/>
              <a:t>Dépenses salariales</a:t>
            </a:r>
          </a:p>
          <a:p>
            <a:r>
              <a:rPr lang="fr-FR" dirty="0"/>
              <a:t>Frais de déplacement du personnel </a:t>
            </a:r>
          </a:p>
          <a:p>
            <a:r>
              <a:rPr lang="fr-FR" dirty="0"/>
              <a:t>Sanctions financières en cas de violation d'accords contractuels</a:t>
            </a:r>
          </a:p>
          <a:p>
            <a:endParaRPr lang="fr-FR" dirty="0"/>
          </a:p>
          <a:p>
            <a:r>
              <a:rPr lang="fr-FR" dirty="0"/>
              <a:t>Indirect</a:t>
            </a:r>
            <a:r>
              <a:rPr lang="fr-FR" baseline="0" dirty="0"/>
              <a:t> Damage:</a:t>
            </a:r>
          </a:p>
          <a:p>
            <a:r>
              <a:rPr lang="fr-FR" dirty="0"/>
              <a:t>Perte de réputation</a:t>
            </a:r>
          </a:p>
          <a:p>
            <a:r>
              <a:rPr lang="fr-FR" dirty="0"/>
              <a:t>Perte de clients</a:t>
            </a:r>
          </a:p>
          <a:p>
            <a:r>
              <a:rPr lang="fr-FR" dirty="0"/>
              <a:t>Perte d'employés</a:t>
            </a:r>
            <a:endParaRPr dirty="0"/>
          </a:p>
        </p:txBody>
      </p:sp>
    </p:spTree>
    <p:extLst>
      <p:ext uri="{BB962C8B-B14F-4D97-AF65-F5344CB8AC3E}">
        <p14:creationId xmlns:p14="http://schemas.microsoft.com/office/powerpoint/2010/main" val="26886578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0412420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3122736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0063708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8775480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0432957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0221547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4347390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fr-FR" dirty="0"/>
              <a:t>Cependant, en 2009, ils ont signé un contrat de production avec un groupe local appelé The </a:t>
            </a:r>
            <a:r>
              <a:rPr lang="fr-FR" dirty="0" err="1"/>
              <a:t>Squirt</a:t>
            </a:r>
            <a:r>
              <a:rPr lang="fr-FR" dirty="0"/>
              <a:t> Guns. Leur premier CD et leur première tournée de promotion ont été à la fois très réussis et rentables. The </a:t>
            </a:r>
            <a:r>
              <a:rPr lang="fr-FR" dirty="0" err="1"/>
              <a:t>Squirt</a:t>
            </a:r>
            <a:r>
              <a:rPr lang="fr-FR" dirty="0"/>
              <a:t> Guns et </a:t>
            </a:r>
            <a:r>
              <a:rPr lang="fr-FR" dirty="0" err="1"/>
              <a:t>MuseLair</a:t>
            </a:r>
            <a:r>
              <a:rPr lang="fr-FR" dirty="0"/>
              <a:t> ont fait parler d'eux dans la ville et dans l'industrie de la musique. </a:t>
            </a:r>
            <a:endParaRPr dirty="0"/>
          </a:p>
        </p:txBody>
      </p:sp>
    </p:spTree>
    <p:extLst>
      <p:ext uri="{BB962C8B-B14F-4D97-AF65-F5344CB8AC3E}">
        <p14:creationId xmlns:p14="http://schemas.microsoft.com/office/powerpoint/2010/main" val="21707736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7617747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89318120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58943969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63230879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fr-FR" sz="1200" b="0" i="0" kern="1200" dirty="0">
                <a:solidFill>
                  <a:schemeClr val="tx1"/>
                </a:solidFill>
                <a:effectLst/>
                <a:latin typeface="+mn-lt"/>
                <a:ea typeface="+mn-ea"/>
                <a:cs typeface="+mn-cs"/>
              </a:rPr>
              <a:t>Quantitative :</a:t>
            </a:r>
          </a:p>
          <a:p>
            <a:r>
              <a:rPr lang="fr-FR" sz="1200" b="0" i="0" kern="1200" dirty="0">
                <a:solidFill>
                  <a:schemeClr val="tx1"/>
                </a:solidFill>
                <a:effectLst/>
                <a:latin typeface="+mn-lt"/>
                <a:ea typeface="+mn-ea"/>
                <a:cs typeface="+mn-cs"/>
              </a:rPr>
              <a:t>Vous constatez dans votre entreprise 730 incidents relatifs à un mot de passe erroné sur l’année N-1. Ce qui correspond en moyenne à deux incidents par jour.</a:t>
            </a:r>
          </a:p>
          <a:p>
            <a:endParaRPr dirty="0"/>
          </a:p>
        </p:txBody>
      </p:sp>
    </p:spTree>
    <p:extLst>
      <p:ext uri="{BB962C8B-B14F-4D97-AF65-F5344CB8AC3E}">
        <p14:creationId xmlns:p14="http://schemas.microsoft.com/office/powerpoint/2010/main" val="182467463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dirty="0"/>
          </a:p>
        </p:txBody>
      </p:sp>
    </p:spTree>
    <p:extLst>
      <p:ext uri="{BB962C8B-B14F-4D97-AF65-F5344CB8AC3E}">
        <p14:creationId xmlns:p14="http://schemas.microsoft.com/office/powerpoint/2010/main" val="316930999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20899283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17862547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414333129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7148161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fr-FR" dirty="0"/>
              <a:t>Grâce au succès continu de The </a:t>
            </a:r>
            <a:r>
              <a:rPr lang="fr-FR" dirty="0" err="1"/>
              <a:t>Squirt</a:t>
            </a:r>
            <a:r>
              <a:rPr lang="fr-FR" dirty="0"/>
              <a:t> Guns, </a:t>
            </a:r>
            <a:r>
              <a:rPr lang="fr-FR" dirty="0" err="1"/>
              <a:t>MuseLair</a:t>
            </a:r>
            <a:r>
              <a:rPr lang="fr-FR" dirty="0"/>
              <a:t> a connu une croissance à deux chiffres chaque année depuis 2009, et la fête s'est poursuivie sous le nom de </a:t>
            </a:r>
            <a:r>
              <a:rPr lang="fr-FR" dirty="0" err="1"/>
              <a:t>MuseLair</a:t>
            </a:r>
            <a:r>
              <a:rPr lang="fr-FR" dirty="0"/>
              <a:t>. Avec la signature de plusieurs nouveaux artistes, </a:t>
            </a:r>
            <a:r>
              <a:rPr lang="fr-FR" dirty="0" err="1"/>
              <a:t>MuseLair</a:t>
            </a:r>
            <a:r>
              <a:rPr lang="fr-FR" dirty="0"/>
              <a:t> a dû s'agrandir et officialiser ses activités</a:t>
            </a:r>
            <a:endParaRPr dirty="0"/>
          </a:p>
        </p:txBody>
      </p:sp>
    </p:spTree>
    <p:extLst>
      <p:ext uri="{BB962C8B-B14F-4D97-AF65-F5344CB8AC3E}">
        <p14:creationId xmlns:p14="http://schemas.microsoft.com/office/powerpoint/2010/main" val="134592884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57776349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64973315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403054496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34637745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67127132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4273853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fr-FR" dirty="0"/>
              <a:t>. Afin de mieux gérer ses artistes, </a:t>
            </a:r>
            <a:r>
              <a:rPr lang="fr-FR" dirty="0" err="1"/>
              <a:t>MuseLair</a:t>
            </a:r>
            <a:r>
              <a:rPr lang="fr-FR" dirty="0"/>
              <a:t> est devenu la société mère de l'entreprise, puis trois nouvelles divisions ont été créées pour mieux cibler les activités. La première était </a:t>
            </a:r>
            <a:r>
              <a:rPr lang="fr-FR" dirty="0" err="1"/>
              <a:t>MuseLair</a:t>
            </a:r>
            <a:r>
              <a:rPr lang="fr-FR" dirty="0"/>
              <a:t> Studios. </a:t>
            </a:r>
            <a:r>
              <a:rPr lang="fr-FR" dirty="0" err="1"/>
              <a:t>MuseLair</a:t>
            </a:r>
            <a:r>
              <a:rPr lang="fr-FR" dirty="0"/>
              <a:t> Studios est la partie enregistrement de </a:t>
            </a:r>
            <a:r>
              <a:rPr lang="fr-FR" dirty="0" err="1"/>
              <a:t>MuseLair</a:t>
            </a:r>
            <a:r>
              <a:rPr lang="fr-FR" dirty="0"/>
              <a:t> Productions. C'est le groupe qui enregistre les CD des artistes. </a:t>
            </a:r>
            <a:r>
              <a:rPr lang="fr-FR" dirty="0" err="1"/>
              <a:t>MuseLair</a:t>
            </a:r>
            <a:r>
              <a:rPr lang="fr-FR" dirty="0"/>
              <a:t> Records est la maison de disques qui assure la promotion et la distribution des CD une fois qu'ils ont été créés et édités. Enfin, </a:t>
            </a:r>
            <a:r>
              <a:rPr lang="fr-FR" dirty="0" err="1"/>
              <a:t>MuseLair</a:t>
            </a:r>
            <a:r>
              <a:rPr lang="fr-FR" dirty="0"/>
              <a:t> Talent est l'organisation qui organise les tournées et s'occupe de toutes les autres activités et de la gestion financière de ses artistes</a:t>
            </a:r>
            <a:endParaRPr dirty="0"/>
          </a:p>
        </p:txBody>
      </p:sp>
    </p:spTree>
    <p:extLst>
      <p:ext uri="{BB962C8B-B14F-4D97-AF65-F5344CB8AC3E}">
        <p14:creationId xmlns:p14="http://schemas.microsoft.com/office/powerpoint/2010/main" val="40473122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fr-FR" dirty="0"/>
              <a:t>Cependant, une faille de sécurité s'est récemment produite chez </a:t>
            </a:r>
            <a:r>
              <a:rPr lang="fr-FR" dirty="0" err="1"/>
              <a:t>MuseLair</a:t>
            </a:r>
            <a:r>
              <a:rPr lang="fr-FR" dirty="0"/>
              <a:t> et les contrats des artistes ainsi que leurs informations personnelles ont été compromis et largement publiés sur Internet. En raison d'un manque de confiance dans la capacité de </a:t>
            </a:r>
            <a:r>
              <a:rPr lang="fr-FR" dirty="0" err="1"/>
              <a:t>MuseLair</a:t>
            </a:r>
            <a:r>
              <a:rPr lang="fr-FR" dirty="0"/>
              <a:t> à sécuriser leurs informations personnelles, le lendemain même de cette brèche, ils ont perdu deux de leurs principaux artistes, dont The </a:t>
            </a:r>
            <a:r>
              <a:rPr lang="fr-FR" dirty="0" err="1"/>
              <a:t>Squirt</a:t>
            </a:r>
            <a:r>
              <a:rPr lang="fr-FR" dirty="0"/>
              <a:t> Guns. C'est ce groupe qui les a fait connaître. Et </a:t>
            </a:r>
            <a:r>
              <a:rPr lang="fr-FR" dirty="0" err="1"/>
              <a:t>MuseLair</a:t>
            </a:r>
            <a:r>
              <a:rPr lang="fr-FR" dirty="0"/>
              <a:t> était très, très triste. Cet incident a forcé les dirigeants de </a:t>
            </a:r>
            <a:r>
              <a:rPr lang="fr-FR" dirty="0" err="1"/>
              <a:t>MuseLair</a:t>
            </a:r>
            <a:r>
              <a:rPr lang="fr-FR" dirty="0"/>
              <a:t> à examiner de plus près leurs pratiques en matière de sécurité des informations. Au cours d'une réunion d'examen de l'incident, ils ont ordonné une évaluation complète de leurs pratiques actuelles en matière de sécurité, sur la base de la norme ISO/IEC 27002. En tant que conseiller de confiance, la direction vous a demandé d'examiner la norme ISO/IEC 27002, d'identifier les possibilités d'améliorer les pratiques de sécurité de l'information de </a:t>
            </a:r>
            <a:r>
              <a:rPr lang="fr-FR" dirty="0" err="1"/>
              <a:t>MuseLair</a:t>
            </a:r>
            <a:r>
              <a:rPr lang="fr-FR" dirty="0"/>
              <a:t> et de lui faire une proposition sur la manière dont vous allez mettre en œuvre ces améliorations de la sécurité. Maintenant, le meilleur endroit pour commencer votre révision est de comprendre les concepts de base de l'information, ce que je vais vous apprendre dans le prochain module. Commençons donc.</a:t>
            </a:r>
            <a:endParaRPr dirty="0"/>
          </a:p>
        </p:txBody>
      </p:sp>
    </p:spTree>
    <p:extLst>
      <p:ext uri="{BB962C8B-B14F-4D97-AF65-F5344CB8AC3E}">
        <p14:creationId xmlns:p14="http://schemas.microsoft.com/office/powerpoint/2010/main" val="42664207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3973487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290764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CA16C0-F5F0-D485-362B-22ADE7DBEE0E}"/>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6C5070D5-180B-5040-3A4E-E754FBD971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FE6DD0BF-8627-3293-FBFD-046C6E5DAB04}"/>
              </a:ext>
            </a:extLst>
          </p:cNvPr>
          <p:cNvSpPr>
            <a:spLocks noGrp="1"/>
          </p:cNvSpPr>
          <p:nvPr>
            <p:ph type="dt" sz="half" idx="10"/>
          </p:nvPr>
        </p:nvSpPr>
        <p:spPr/>
        <p:txBody>
          <a:bodyPr/>
          <a:lstStyle/>
          <a:p>
            <a:fld id="{C8B1C619-9907-BE42-9EEF-89B8C3C2DC76}" type="datetimeFigureOut">
              <a:rPr lang="fr-FR" smtClean="0"/>
              <a:t>03/12/2022</a:t>
            </a:fld>
            <a:endParaRPr lang="fr-FR"/>
          </a:p>
        </p:txBody>
      </p:sp>
      <p:sp>
        <p:nvSpPr>
          <p:cNvPr id="5" name="Espace réservé du pied de page 4">
            <a:extLst>
              <a:ext uri="{FF2B5EF4-FFF2-40B4-BE49-F238E27FC236}">
                <a16:creationId xmlns:a16="http://schemas.microsoft.com/office/drawing/2014/main" id="{B120643C-5A1C-504D-66B7-6463D1498C6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A998CDE-0FA0-6C17-E658-D723DBBB6D68}"/>
              </a:ext>
            </a:extLst>
          </p:cNvPr>
          <p:cNvSpPr>
            <a:spLocks noGrp="1"/>
          </p:cNvSpPr>
          <p:nvPr>
            <p:ph type="sldNum" sz="quarter" idx="12"/>
          </p:nvPr>
        </p:nvSpPr>
        <p:spPr/>
        <p:txBody>
          <a:bodyPr/>
          <a:lstStyle/>
          <a:p>
            <a:fld id="{C2B38D4A-A21D-394E-88C5-316A6402C713}" type="slidenum">
              <a:rPr lang="fr-FR" smtClean="0"/>
              <a:t>‹N°›</a:t>
            </a:fld>
            <a:endParaRPr lang="fr-FR"/>
          </a:p>
        </p:txBody>
      </p:sp>
    </p:spTree>
    <p:extLst>
      <p:ext uri="{BB962C8B-B14F-4D97-AF65-F5344CB8AC3E}">
        <p14:creationId xmlns:p14="http://schemas.microsoft.com/office/powerpoint/2010/main" val="3608225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10E9E4-AB85-3554-195E-78A221B836F5}"/>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123F47EA-52BC-2E54-BCEC-B213BE276BAC}"/>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84A8347-12BD-5D4F-B933-3B67242D313E}"/>
              </a:ext>
            </a:extLst>
          </p:cNvPr>
          <p:cNvSpPr>
            <a:spLocks noGrp="1"/>
          </p:cNvSpPr>
          <p:nvPr>
            <p:ph type="dt" sz="half" idx="10"/>
          </p:nvPr>
        </p:nvSpPr>
        <p:spPr/>
        <p:txBody>
          <a:bodyPr/>
          <a:lstStyle/>
          <a:p>
            <a:fld id="{C8B1C619-9907-BE42-9EEF-89B8C3C2DC76}" type="datetimeFigureOut">
              <a:rPr lang="fr-FR" smtClean="0"/>
              <a:t>03/12/2022</a:t>
            </a:fld>
            <a:endParaRPr lang="fr-FR"/>
          </a:p>
        </p:txBody>
      </p:sp>
      <p:sp>
        <p:nvSpPr>
          <p:cNvPr id="5" name="Espace réservé du pied de page 4">
            <a:extLst>
              <a:ext uri="{FF2B5EF4-FFF2-40B4-BE49-F238E27FC236}">
                <a16:creationId xmlns:a16="http://schemas.microsoft.com/office/drawing/2014/main" id="{64FE0E0E-AD77-AD36-3FBD-BA95B8C25C1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86AC6F5-AC28-DF8B-E75B-F40E9CA16210}"/>
              </a:ext>
            </a:extLst>
          </p:cNvPr>
          <p:cNvSpPr>
            <a:spLocks noGrp="1"/>
          </p:cNvSpPr>
          <p:nvPr>
            <p:ph type="sldNum" sz="quarter" idx="12"/>
          </p:nvPr>
        </p:nvSpPr>
        <p:spPr/>
        <p:txBody>
          <a:bodyPr/>
          <a:lstStyle/>
          <a:p>
            <a:fld id="{C2B38D4A-A21D-394E-88C5-316A6402C713}" type="slidenum">
              <a:rPr lang="fr-FR" smtClean="0"/>
              <a:t>‹N°›</a:t>
            </a:fld>
            <a:endParaRPr lang="fr-FR"/>
          </a:p>
        </p:txBody>
      </p:sp>
    </p:spTree>
    <p:extLst>
      <p:ext uri="{BB962C8B-B14F-4D97-AF65-F5344CB8AC3E}">
        <p14:creationId xmlns:p14="http://schemas.microsoft.com/office/powerpoint/2010/main" val="3210093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08D3FD34-E775-E958-5663-4B6FB892E321}"/>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8BF8CB34-329B-EF2D-47F4-28EB267AFA2B}"/>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3BF623D-690C-2DBA-209F-78628C55F58B}"/>
              </a:ext>
            </a:extLst>
          </p:cNvPr>
          <p:cNvSpPr>
            <a:spLocks noGrp="1"/>
          </p:cNvSpPr>
          <p:nvPr>
            <p:ph type="dt" sz="half" idx="10"/>
          </p:nvPr>
        </p:nvSpPr>
        <p:spPr/>
        <p:txBody>
          <a:bodyPr/>
          <a:lstStyle/>
          <a:p>
            <a:fld id="{C8B1C619-9907-BE42-9EEF-89B8C3C2DC76}" type="datetimeFigureOut">
              <a:rPr lang="fr-FR" smtClean="0"/>
              <a:t>03/12/2022</a:t>
            </a:fld>
            <a:endParaRPr lang="fr-FR"/>
          </a:p>
        </p:txBody>
      </p:sp>
      <p:sp>
        <p:nvSpPr>
          <p:cNvPr id="5" name="Espace réservé du pied de page 4">
            <a:extLst>
              <a:ext uri="{FF2B5EF4-FFF2-40B4-BE49-F238E27FC236}">
                <a16:creationId xmlns:a16="http://schemas.microsoft.com/office/drawing/2014/main" id="{41C3E569-DFB0-4C83-DE7D-98F3A893202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10CBEB9-03B7-2BDB-8406-1FE6C29B94D6}"/>
              </a:ext>
            </a:extLst>
          </p:cNvPr>
          <p:cNvSpPr>
            <a:spLocks noGrp="1"/>
          </p:cNvSpPr>
          <p:nvPr>
            <p:ph type="sldNum" sz="quarter" idx="12"/>
          </p:nvPr>
        </p:nvSpPr>
        <p:spPr/>
        <p:txBody>
          <a:bodyPr/>
          <a:lstStyle/>
          <a:p>
            <a:fld id="{C2B38D4A-A21D-394E-88C5-316A6402C713}" type="slidenum">
              <a:rPr lang="fr-FR" smtClean="0"/>
              <a:t>‹N°›</a:t>
            </a:fld>
            <a:endParaRPr lang="fr-FR"/>
          </a:p>
        </p:txBody>
      </p:sp>
    </p:spTree>
    <p:extLst>
      <p:ext uri="{BB962C8B-B14F-4D97-AF65-F5344CB8AC3E}">
        <p14:creationId xmlns:p14="http://schemas.microsoft.com/office/powerpoint/2010/main" val="11693951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00" b="0" i="0">
                <a:solidFill>
                  <a:srgbClr val="3E3E3E"/>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extLst>
      <p:ext uri="{BB962C8B-B14F-4D97-AF65-F5344CB8AC3E}">
        <p14:creationId xmlns:p14="http://schemas.microsoft.com/office/powerpoint/2010/main" val="11946247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extLst>
      <p:ext uri="{BB962C8B-B14F-4D97-AF65-F5344CB8AC3E}">
        <p14:creationId xmlns:p14="http://schemas.microsoft.com/office/powerpoint/2010/main" val="29320627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00" b="0" i="0">
                <a:solidFill>
                  <a:srgbClr val="3E3E3E"/>
                </a:solidFill>
                <a:latin typeface="Tahoma"/>
                <a:cs typeface="Tahoma"/>
              </a:defRPr>
            </a:lvl1pPr>
          </a:lstStyle>
          <a:p>
            <a:endParaRPr/>
          </a:p>
        </p:txBody>
      </p:sp>
      <p:sp>
        <p:nvSpPr>
          <p:cNvPr id="3" name="Holder 3"/>
          <p:cNvSpPr>
            <a:spLocks noGrp="1"/>
          </p:cNvSpPr>
          <p:nvPr>
            <p:ph sz="half" idx="2"/>
          </p:nvPr>
        </p:nvSpPr>
        <p:spPr>
          <a:xfrm>
            <a:off x="701041" y="2179321"/>
            <a:ext cx="3446145" cy="249299"/>
          </a:xfrm>
          <a:prstGeom prst="rect">
            <a:avLst/>
          </a:prstGeom>
        </p:spPr>
        <p:txBody>
          <a:bodyPr wrap="square" lIns="0" tIns="0" rIns="0" bIns="0">
            <a:spAutoFit/>
          </a:bodyPr>
          <a:lstStyle>
            <a:lvl1pPr>
              <a:defRPr sz="1800" b="0" i="0">
                <a:solidFill>
                  <a:schemeClr val="bg1"/>
                </a:solidFill>
                <a:latin typeface="Verdana"/>
                <a:cs typeface="Verdana"/>
              </a:defRPr>
            </a:lvl1pPr>
          </a:lstStyle>
          <a:p>
            <a:endParaRPr/>
          </a:p>
        </p:txBody>
      </p:sp>
      <p:sp>
        <p:nvSpPr>
          <p:cNvPr id="4" name="Holder 4"/>
          <p:cNvSpPr>
            <a:spLocks noGrp="1"/>
          </p:cNvSpPr>
          <p:nvPr>
            <p:ph sz="half" idx="3"/>
          </p:nvPr>
        </p:nvSpPr>
        <p:spPr>
          <a:xfrm>
            <a:off x="6178298" y="2189990"/>
            <a:ext cx="2672079" cy="290849"/>
          </a:xfrm>
          <a:prstGeom prst="rect">
            <a:avLst/>
          </a:prstGeom>
        </p:spPr>
        <p:txBody>
          <a:bodyPr wrap="square" lIns="0" tIns="0" rIns="0" bIns="0">
            <a:spAutoFit/>
          </a:bodyPr>
          <a:lstStyle>
            <a:lvl1pPr>
              <a:defRPr b="0" i="0">
                <a:solidFill>
                  <a:schemeClr val="tx1"/>
                </a:solidFill>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extLst>
      <p:ext uri="{BB962C8B-B14F-4D97-AF65-F5344CB8AC3E}">
        <p14:creationId xmlns:p14="http://schemas.microsoft.com/office/powerpoint/2010/main" val="936773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6A01E9-9856-8809-5B37-53804634533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FEBC1796-9510-FEDB-AC83-8261AEAC8F2D}"/>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D3CEEC2-4BCF-73F0-00E6-3AC3EAA5B2F7}"/>
              </a:ext>
            </a:extLst>
          </p:cNvPr>
          <p:cNvSpPr>
            <a:spLocks noGrp="1"/>
          </p:cNvSpPr>
          <p:nvPr>
            <p:ph type="dt" sz="half" idx="10"/>
          </p:nvPr>
        </p:nvSpPr>
        <p:spPr/>
        <p:txBody>
          <a:bodyPr/>
          <a:lstStyle/>
          <a:p>
            <a:fld id="{C8B1C619-9907-BE42-9EEF-89B8C3C2DC76}" type="datetimeFigureOut">
              <a:rPr lang="fr-FR" smtClean="0"/>
              <a:t>03/12/2022</a:t>
            </a:fld>
            <a:endParaRPr lang="fr-FR"/>
          </a:p>
        </p:txBody>
      </p:sp>
      <p:sp>
        <p:nvSpPr>
          <p:cNvPr id="5" name="Espace réservé du pied de page 4">
            <a:extLst>
              <a:ext uri="{FF2B5EF4-FFF2-40B4-BE49-F238E27FC236}">
                <a16:creationId xmlns:a16="http://schemas.microsoft.com/office/drawing/2014/main" id="{33E9F8EB-6043-4366-A423-1EBD6F0D5E6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1FDFE7E-47AB-3ADA-4E57-D158FDF2F5F8}"/>
              </a:ext>
            </a:extLst>
          </p:cNvPr>
          <p:cNvSpPr>
            <a:spLocks noGrp="1"/>
          </p:cNvSpPr>
          <p:nvPr>
            <p:ph type="sldNum" sz="quarter" idx="12"/>
          </p:nvPr>
        </p:nvSpPr>
        <p:spPr/>
        <p:txBody>
          <a:bodyPr/>
          <a:lstStyle/>
          <a:p>
            <a:fld id="{C2B38D4A-A21D-394E-88C5-316A6402C713}" type="slidenum">
              <a:rPr lang="fr-FR" smtClean="0"/>
              <a:t>‹N°›</a:t>
            </a:fld>
            <a:endParaRPr lang="fr-FR"/>
          </a:p>
        </p:txBody>
      </p:sp>
    </p:spTree>
    <p:extLst>
      <p:ext uri="{BB962C8B-B14F-4D97-AF65-F5344CB8AC3E}">
        <p14:creationId xmlns:p14="http://schemas.microsoft.com/office/powerpoint/2010/main" val="1451956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BF36782-FF33-3F85-6C62-B37804AB3C46}"/>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16368B71-97A2-8B7A-F3DC-99BFA1A1ED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268030C7-6E78-1AEB-33C7-E592E8A71872}"/>
              </a:ext>
            </a:extLst>
          </p:cNvPr>
          <p:cNvSpPr>
            <a:spLocks noGrp="1"/>
          </p:cNvSpPr>
          <p:nvPr>
            <p:ph type="dt" sz="half" idx="10"/>
          </p:nvPr>
        </p:nvSpPr>
        <p:spPr/>
        <p:txBody>
          <a:bodyPr/>
          <a:lstStyle/>
          <a:p>
            <a:fld id="{C8B1C619-9907-BE42-9EEF-89B8C3C2DC76}" type="datetimeFigureOut">
              <a:rPr lang="fr-FR" smtClean="0"/>
              <a:t>03/12/2022</a:t>
            </a:fld>
            <a:endParaRPr lang="fr-FR"/>
          </a:p>
        </p:txBody>
      </p:sp>
      <p:sp>
        <p:nvSpPr>
          <p:cNvPr id="5" name="Espace réservé du pied de page 4">
            <a:extLst>
              <a:ext uri="{FF2B5EF4-FFF2-40B4-BE49-F238E27FC236}">
                <a16:creationId xmlns:a16="http://schemas.microsoft.com/office/drawing/2014/main" id="{FDA72FAA-6E4B-9718-6C16-40D4A768890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724C3B8-9654-8D04-6538-6CC4A2591EA9}"/>
              </a:ext>
            </a:extLst>
          </p:cNvPr>
          <p:cNvSpPr>
            <a:spLocks noGrp="1"/>
          </p:cNvSpPr>
          <p:nvPr>
            <p:ph type="sldNum" sz="quarter" idx="12"/>
          </p:nvPr>
        </p:nvSpPr>
        <p:spPr/>
        <p:txBody>
          <a:bodyPr/>
          <a:lstStyle/>
          <a:p>
            <a:fld id="{C2B38D4A-A21D-394E-88C5-316A6402C713}" type="slidenum">
              <a:rPr lang="fr-FR" smtClean="0"/>
              <a:t>‹N°›</a:t>
            </a:fld>
            <a:endParaRPr lang="fr-FR"/>
          </a:p>
        </p:txBody>
      </p:sp>
    </p:spTree>
    <p:extLst>
      <p:ext uri="{BB962C8B-B14F-4D97-AF65-F5344CB8AC3E}">
        <p14:creationId xmlns:p14="http://schemas.microsoft.com/office/powerpoint/2010/main" val="4007924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7C8320-4A39-B6CE-D9C5-CA1DB6BD0237}"/>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A93982F-ECF3-5983-9D1D-87CCC260C955}"/>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4617CD32-67CB-E32A-4BF2-C4EE9EE77BFD}"/>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C188D2D0-F899-99A5-5864-7583D7D25FB7}"/>
              </a:ext>
            </a:extLst>
          </p:cNvPr>
          <p:cNvSpPr>
            <a:spLocks noGrp="1"/>
          </p:cNvSpPr>
          <p:nvPr>
            <p:ph type="dt" sz="half" idx="10"/>
          </p:nvPr>
        </p:nvSpPr>
        <p:spPr/>
        <p:txBody>
          <a:bodyPr/>
          <a:lstStyle/>
          <a:p>
            <a:fld id="{C8B1C619-9907-BE42-9EEF-89B8C3C2DC76}" type="datetimeFigureOut">
              <a:rPr lang="fr-FR" smtClean="0"/>
              <a:t>03/12/2022</a:t>
            </a:fld>
            <a:endParaRPr lang="fr-FR"/>
          </a:p>
        </p:txBody>
      </p:sp>
      <p:sp>
        <p:nvSpPr>
          <p:cNvPr id="6" name="Espace réservé du pied de page 5">
            <a:extLst>
              <a:ext uri="{FF2B5EF4-FFF2-40B4-BE49-F238E27FC236}">
                <a16:creationId xmlns:a16="http://schemas.microsoft.com/office/drawing/2014/main" id="{A3B97A01-1E3E-8CD7-835A-B2C44805DB6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F5247685-69B8-659F-E2CA-FE8D8EDA33A9}"/>
              </a:ext>
            </a:extLst>
          </p:cNvPr>
          <p:cNvSpPr>
            <a:spLocks noGrp="1"/>
          </p:cNvSpPr>
          <p:nvPr>
            <p:ph type="sldNum" sz="quarter" idx="12"/>
          </p:nvPr>
        </p:nvSpPr>
        <p:spPr/>
        <p:txBody>
          <a:bodyPr/>
          <a:lstStyle/>
          <a:p>
            <a:fld id="{C2B38D4A-A21D-394E-88C5-316A6402C713}" type="slidenum">
              <a:rPr lang="fr-FR" smtClean="0"/>
              <a:t>‹N°›</a:t>
            </a:fld>
            <a:endParaRPr lang="fr-FR"/>
          </a:p>
        </p:txBody>
      </p:sp>
    </p:spTree>
    <p:extLst>
      <p:ext uri="{BB962C8B-B14F-4D97-AF65-F5344CB8AC3E}">
        <p14:creationId xmlns:p14="http://schemas.microsoft.com/office/powerpoint/2010/main" val="2746473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4F54FF-AC0C-7E48-A34D-50BBB93DB677}"/>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2BADA3AF-5128-A2CC-EEE0-F8709E6110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36C68342-7022-CAD4-EDB2-83ED9B3C3821}"/>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5B1269AC-8B35-B456-225A-033B9BFAEC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9DA8A7AB-ECDD-D141-6D36-240FCBCCCB32}"/>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F665033A-1041-2A49-CB2F-4655FAF8547B}"/>
              </a:ext>
            </a:extLst>
          </p:cNvPr>
          <p:cNvSpPr>
            <a:spLocks noGrp="1"/>
          </p:cNvSpPr>
          <p:nvPr>
            <p:ph type="dt" sz="half" idx="10"/>
          </p:nvPr>
        </p:nvSpPr>
        <p:spPr/>
        <p:txBody>
          <a:bodyPr/>
          <a:lstStyle/>
          <a:p>
            <a:fld id="{C8B1C619-9907-BE42-9EEF-89B8C3C2DC76}" type="datetimeFigureOut">
              <a:rPr lang="fr-FR" smtClean="0"/>
              <a:t>03/12/2022</a:t>
            </a:fld>
            <a:endParaRPr lang="fr-FR"/>
          </a:p>
        </p:txBody>
      </p:sp>
      <p:sp>
        <p:nvSpPr>
          <p:cNvPr id="8" name="Espace réservé du pied de page 7">
            <a:extLst>
              <a:ext uri="{FF2B5EF4-FFF2-40B4-BE49-F238E27FC236}">
                <a16:creationId xmlns:a16="http://schemas.microsoft.com/office/drawing/2014/main" id="{C433210D-5DBD-B028-CE4F-ADCCDFB2AE73}"/>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ADB6D969-9FDA-A965-A72E-CFB89FDBF80B}"/>
              </a:ext>
            </a:extLst>
          </p:cNvPr>
          <p:cNvSpPr>
            <a:spLocks noGrp="1"/>
          </p:cNvSpPr>
          <p:nvPr>
            <p:ph type="sldNum" sz="quarter" idx="12"/>
          </p:nvPr>
        </p:nvSpPr>
        <p:spPr/>
        <p:txBody>
          <a:bodyPr/>
          <a:lstStyle/>
          <a:p>
            <a:fld id="{C2B38D4A-A21D-394E-88C5-316A6402C713}" type="slidenum">
              <a:rPr lang="fr-FR" smtClean="0"/>
              <a:t>‹N°›</a:t>
            </a:fld>
            <a:endParaRPr lang="fr-FR"/>
          </a:p>
        </p:txBody>
      </p:sp>
    </p:spTree>
    <p:extLst>
      <p:ext uri="{BB962C8B-B14F-4D97-AF65-F5344CB8AC3E}">
        <p14:creationId xmlns:p14="http://schemas.microsoft.com/office/powerpoint/2010/main" val="1310860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ABEB48-57C0-CCBA-722A-7FEEDB315CE8}"/>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0D6A94BC-F0D2-47E9-EDF0-922B47AB8FD7}"/>
              </a:ext>
            </a:extLst>
          </p:cNvPr>
          <p:cNvSpPr>
            <a:spLocks noGrp="1"/>
          </p:cNvSpPr>
          <p:nvPr>
            <p:ph type="dt" sz="half" idx="10"/>
          </p:nvPr>
        </p:nvSpPr>
        <p:spPr/>
        <p:txBody>
          <a:bodyPr/>
          <a:lstStyle/>
          <a:p>
            <a:fld id="{C8B1C619-9907-BE42-9EEF-89B8C3C2DC76}" type="datetimeFigureOut">
              <a:rPr lang="fr-FR" smtClean="0"/>
              <a:t>03/12/2022</a:t>
            </a:fld>
            <a:endParaRPr lang="fr-FR"/>
          </a:p>
        </p:txBody>
      </p:sp>
      <p:sp>
        <p:nvSpPr>
          <p:cNvPr id="4" name="Espace réservé du pied de page 3">
            <a:extLst>
              <a:ext uri="{FF2B5EF4-FFF2-40B4-BE49-F238E27FC236}">
                <a16:creationId xmlns:a16="http://schemas.microsoft.com/office/drawing/2014/main" id="{F7F3C6EC-8521-B5ED-7C50-BB6744376857}"/>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D3F78CE8-6F15-F28E-F7D6-B6C988D0D852}"/>
              </a:ext>
            </a:extLst>
          </p:cNvPr>
          <p:cNvSpPr>
            <a:spLocks noGrp="1"/>
          </p:cNvSpPr>
          <p:nvPr>
            <p:ph type="sldNum" sz="quarter" idx="12"/>
          </p:nvPr>
        </p:nvSpPr>
        <p:spPr/>
        <p:txBody>
          <a:bodyPr/>
          <a:lstStyle/>
          <a:p>
            <a:fld id="{C2B38D4A-A21D-394E-88C5-316A6402C713}" type="slidenum">
              <a:rPr lang="fr-FR" smtClean="0"/>
              <a:t>‹N°›</a:t>
            </a:fld>
            <a:endParaRPr lang="fr-FR"/>
          </a:p>
        </p:txBody>
      </p:sp>
    </p:spTree>
    <p:extLst>
      <p:ext uri="{BB962C8B-B14F-4D97-AF65-F5344CB8AC3E}">
        <p14:creationId xmlns:p14="http://schemas.microsoft.com/office/powerpoint/2010/main" val="481384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D09B1ECF-AA29-31D7-D2F6-02316D6FB22D}"/>
              </a:ext>
            </a:extLst>
          </p:cNvPr>
          <p:cNvSpPr>
            <a:spLocks noGrp="1"/>
          </p:cNvSpPr>
          <p:nvPr>
            <p:ph type="dt" sz="half" idx="10"/>
          </p:nvPr>
        </p:nvSpPr>
        <p:spPr/>
        <p:txBody>
          <a:bodyPr/>
          <a:lstStyle/>
          <a:p>
            <a:fld id="{C8B1C619-9907-BE42-9EEF-89B8C3C2DC76}" type="datetimeFigureOut">
              <a:rPr lang="fr-FR" smtClean="0"/>
              <a:t>03/12/2022</a:t>
            </a:fld>
            <a:endParaRPr lang="fr-FR"/>
          </a:p>
        </p:txBody>
      </p:sp>
      <p:sp>
        <p:nvSpPr>
          <p:cNvPr id="3" name="Espace réservé du pied de page 2">
            <a:extLst>
              <a:ext uri="{FF2B5EF4-FFF2-40B4-BE49-F238E27FC236}">
                <a16:creationId xmlns:a16="http://schemas.microsoft.com/office/drawing/2014/main" id="{F857780D-7AB4-2476-12DC-AE2B913B4706}"/>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C540341E-6769-90A2-FF33-D213238AB350}"/>
              </a:ext>
            </a:extLst>
          </p:cNvPr>
          <p:cNvSpPr>
            <a:spLocks noGrp="1"/>
          </p:cNvSpPr>
          <p:nvPr>
            <p:ph type="sldNum" sz="quarter" idx="12"/>
          </p:nvPr>
        </p:nvSpPr>
        <p:spPr/>
        <p:txBody>
          <a:bodyPr/>
          <a:lstStyle/>
          <a:p>
            <a:fld id="{C2B38D4A-A21D-394E-88C5-316A6402C713}" type="slidenum">
              <a:rPr lang="fr-FR" smtClean="0"/>
              <a:t>‹N°›</a:t>
            </a:fld>
            <a:endParaRPr lang="fr-FR"/>
          </a:p>
        </p:txBody>
      </p:sp>
    </p:spTree>
    <p:extLst>
      <p:ext uri="{BB962C8B-B14F-4D97-AF65-F5344CB8AC3E}">
        <p14:creationId xmlns:p14="http://schemas.microsoft.com/office/powerpoint/2010/main" val="4108639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B839DF-9E8F-17DD-52E0-907292FD636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05F3D377-8C4D-59BE-5014-BDB91D1624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781743B2-02B7-A87A-6258-B189ACAA8B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F09374D3-C4E0-2EDE-BBB6-078BB9E245D3}"/>
              </a:ext>
            </a:extLst>
          </p:cNvPr>
          <p:cNvSpPr>
            <a:spLocks noGrp="1"/>
          </p:cNvSpPr>
          <p:nvPr>
            <p:ph type="dt" sz="half" idx="10"/>
          </p:nvPr>
        </p:nvSpPr>
        <p:spPr/>
        <p:txBody>
          <a:bodyPr/>
          <a:lstStyle/>
          <a:p>
            <a:fld id="{C8B1C619-9907-BE42-9EEF-89B8C3C2DC76}" type="datetimeFigureOut">
              <a:rPr lang="fr-FR" smtClean="0"/>
              <a:t>03/12/2022</a:t>
            </a:fld>
            <a:endParaRPr lang="fr-FR"/>
          </a:p>
        </p:txBody>
      </p:sp>
      <p:sp>
        <p:nvSpPr>
          <p:cNvPr id="6" name="Espace réservé du pied de page 5">
            <a:extLst>
              <a:ext uri="{FF2B5EF4-FFF2-40B4-BE49-F238E27FC236}">
                <a16:creationId xmlns:a16="http://schemas.microsoft.com/office/drawing/2014/main" id="{2CF0B8E7-EC29-AE28-D38E-0BB49A840E6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AF0FC04-4CDA-3968-655B-E532CAD10A21}"/>
              </a:ext>
            </a:extLst>
          </p:cNvPr>
          <p:cNvSpPr>
            <a:spLocks noGrp="1"/>
          </p:cNvSpPr>
          <p:nvPr>
            <p:ph type="sldNum" sz="quarter" idx="12"/>
          </p:nvPr>
        </p:nvSpPr>
        <p:spPr/>
        <p:txBody>
          <a:bodyPr/>
          <a:lstStyle/>
          <a:p>
            <a:fld id="{C2B38D4A-A21D-394E-88C5-316A6402C713}" type="slidenum">
              <a:rPr lang="fr-FR" smtClean="0"/>
              <a:t>‹N°›</a:t>
            </a:fld>
            <a:endParaRPr lang="fr-FR"/>
          </a:p>
        </p:txBody>
      </p:sp>
    </p:spTree>
    <p:extLst>
      <p:ext uri="{BB962C8B-B14F-4D97-AF65-F5344CB8AC3E}">
        <p14:creationId xmlns:p14="http://schemas.microsoft.com/office/powerpoint/2010/main" val="1454479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F83BEB-27CE-C251-28AD-95701F07364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2FBDB0A5-2431-FFDF-D7CB-BD72AD4A7F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CCFCF4C4-E1F9-A830-3E0C-52E60C1BA8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31F51A2-A8A0-EAD5-BAE7-81A00719E025}"/>
              </a:ext>
            </a:extLst>
          </p:cNvPr>
          <p:cNvSpPr>
            <a:spLocks noGrp="1"/>
          </p:cNvSpPr>
          <p:nvPr>
            <p:ph type="dt" sz="half" idx="10"/>
          </p:nvPr>
        </p:nvSpPr>
        <p:spPr/>
        <p:txBody>
          <a:bodyPr/>
          <a:lstStyle/>
          <a:p>
            <a:fld id="{C8B1C619-9907-BE42-9EEF-89B8C3C2DC76}" type="datetimeFigureOut">
              <a:rPr lang="fr-FR" smtClean="0"/>
              <a:t>03/12/2022</a:t>
            </a:fld>
            <a:endParaRPr lang="fr-FR"/>
          </a:p>
        </p:txBody>
      </p:sp>
      <p:sp>
        <p:nvSpPr>
          <p:cNvPr id="6" name="Espace réservé du pied de page 5">
            <a:extLst>
              <a:ext uri="{FF2B5EF4-FFF2-40B4-BE49-F238E27FC236}">
                <a16:creationId xmlns:a16="http://schemas.microsoft.com/office/drawing/2014/main" id="{41A7DB75-6BA8-561D-55F6-3F84BD27B73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5010703-614F-E446-9B50-0958F9E63936}"/>
              </a:ext>
            </a:extLst>
          </p:cNvPr>
          <p:cNvSpPr>
            <a:spLocks noGrp="1"/>
          </p:cNvSpPr>
          <p:nvPr>
            <p:ph type="sldNum" sz="quarter" idx="12"/>
          </p:nvPr>
        </p:nvSpPr>
        <p:spPr/>
        <p:txBody>
          <a:bodyPr/>
          <a:lstStyle/>
          <a:p>
            <a:fld id="{C2B38D4A-A21D-394E-88C5-316A6402C713}" type="slidenum">
              <a:rPr lang="fr-FR" smtClean="0"/>
              <a:t>‹N°›</a:t>
            </a:fld>
            <a:endParaRPr lang="fr-FR"/>
          </a:p>
        </p:txBody>
      </p:sp>
    </p:spTree>
    <p:extLst>
      <p:ext uri="{BB962C8B-B14F-4D97-AF65-F5344CB8AC3E}">
        <p14:creationId xmlns:p14="http://schemas.microsoft.com/office/powerpoint/2010/main" val="3191695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6EEFED46-B572-994B-974A-AA619C100C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4DFAC342-049A-721B-1892-4E8EC91724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E756FD8-8671-77F2-39B0-E02DDFFDC9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B1C619-9907-BE42-9EEF-89B8C3C2DC76}" type="datetimeFigureOut">
              <a:rPr lang="fr-FR" smtClean="0"/>
              <a:t>03/12/2022</a:t>
            </a:fld>
            <a:endParaRPr lang="fr-FR"/>
          </a:p>
        </p:txBody>
      </p:sp>
      <p:sp>
        <p:nvSpPr>
          <p:cNvPr id="5" name="Espace réservé du pied de page 4">
            <a:extLst>
              <a:ext uri="{FF2B5EF4-FFF2-40B4-BE49-F238E27FC236}">
                <a16:creationId xmlns:a16="http://schemas.microsoft.com/office/drawing/2014/main" id="{892F21AC-7F59-F49D-DB0D-75A927CD82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041B9392-2893-D75D-89BF-05A610B29B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B38D4A-A21D-394E-88C5-316A6402C713}" type="slidenum">
              <a:rPr lang="fr-FR" smtClean="0"/>
              <a:t>‹N°›</a:t>
            </a:fld>
            <a:endParaRPr lang="fr-FR"/>
          </a:p>
        </p:txBody>
      </p:sp>
    </p:spTree>
    <p:extLst>
      <p:ext uri="{BB962C8B-B14F-4D97-AF65-F5344CB8AC3E}">
        <p14:creationId xmlns:p14="http://schemas.microsoft.com/office/powerpoint/2010/main" val="3034060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34.png"/></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35.png"/></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17.xml.rels><?xml version="1.0" encoding="UTF-8" standalone="yes"?>
<Relationships xmlns="http://schemas.openxmlformats.org/package/2006/relationships"><Relationship Id="rId3" Type="http://schemas.openxmlformats.org/officeDocument/2006/relationships/hyperlink" Target="http://www.cmu.edu/iso/governance/guidelines/data-classification.html#calculations"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42.emf"/><Relationship Id="rId4" Type="http://schemas.openxmlformats.org/officeDocument/2006/relationships/image" Target="../media/image41.png"/></Relationships>
</file>

<file path=ppt/slides/_rels/slide2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jpg"/></Relationships>
</file>

<file path=ppt/slides/_rels/slide2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23.xml.rels><?xml version="1.0" encoding="UTF-8" standalone="yes"?>
<Relationships xmlns="http://schemas.openxmlformats.org/package/2006/relationships"><Relationship Id="rId3" Type="http://schemas.openxmlformats.org/officeDocument/2006/relationships/image" Target="../media/image49.jpg"/><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image" Target="../media/image50.png"/></Relationships>
</file>

<file path=ppt/slides/_rels/slide2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png"/></Relationships>
</file>

<file path=ppt/slides/_rels/slide2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8.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59.png"/><Relationship Id="rId7" Type="http://schemas.openxmlformats.org/officeDocument/2006/relationships/image" Target="../media/image63.jp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jpg"/></Relationships>
</file>

<file path=ppt/slides/_rels/slide31.xml.rels><?xml version="1.0" encoding="UTF-8" standalone="yes"?>
<Relationships xmlns="http://schemas.openxmlformats.org/package/2006/relationships"><Relationship Id="rId8" Type="http://schemas.openxmlformats.org/officeDocument/2006/relationships/image" Target="../media/image69.png"/><Relationship Id="rId13" Type="http://schemas.openxmlformats.org/officeDocument/2006/relationships/image" Target="../media/image74.png"/><Relationship Id="rId3" Type="http://schemas.openxmlformats.org/officeDocument/2006/relationships/image" Target="../media/image64.png"/><Relationship Id="rId7" Type="http://schemas.openxmlformats.org/officeDocument/2006/relationships/image" Target="../media/image68.png"/><Relationship Id="rId12" Type="http://schemas.openxmlformats.org/officeDocument/2006/relationships/image" Target="../media/image73.png"/><Relationship Id="rId2" Type="http://schemas.openxmlformats.org/officeDocument/2006/relationships/notesSlide" Target="../notesSlides/notesSlide30.xml"/><Relationship Id="rId16" Type="http://schemas.openxmlformats.org/officeDocument/2006/relationships/image" Target="../media/image77.png"/><Relationship Id="rId1" Type="http://schemas.openxmlformats.org/officeDocument/2006/relationships/slideLayout" Target="../slideLayouts/slideLayout13.xml"/><Relationship Id="rId6" Type="http://schemas.openxmlformats.org/officeDocument/2006/relationships/image" Target="../media/image67.png"/><Relationship Id="rId11" Type="http://schemas.openxmlformats.org/officeDocument/2006/relationships/image" Target="../media/image72.png"/><Relationship Id="rId5" Type="http://schemas.openxmlformats.org/officeDocument/2006/relationships/image" Target="../media/image66.png"/><Relationship Id="rId15" Type="http://schemas.openxmlformats.org/officeDocument/2006/relationships/image" Target="../media/image76.png"/><Relationship Id="rId10" Type="http://schemas.openxmlformats.org/officeDocument/2006/relationships/image" Target="../media/image71.png"/><Relationship Id="rId4" Type="http://schemas.openxmlformats.org/officeDocument/2006/relationships/image" Target="../media/image65.png"/><Relationship Id="rId9" Type="http://schemas.openxmlformats.org/officeDocument/2006/relationships/image" Target="../media/image70.png"/><Relationship Id="rId14" Type="http://schemas.openxmlformats.org/officeDocument/2006/relationships/image" Target="../media/image75.png"/></Relationships>
</file>

<file path=ppt/slides/_rels/slide32.xml.rels><?xml version="1.0" encoding="UTF-8" standalone="yes"?>
<Relationships xmlns="http://schemas.openxmlformats.org/package/2006/relationships"><Relationship Id="rId3" Type="http://schemas.openxmlformats.org/officeDocument/2006/relationships/image" Target="../media/image78.jp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80.jp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34.xml"/><Relationship Id="rId1" Type="http://schemas.openxmlformats.org/officeDocument/2006/relationships/slideLayout" Target="../slideLayouts/slideLayout13.xml"/><Relationship Id="rId6" Type="http://schemas.openxmlformats.org/officeDocument/2006/relationships/image" Target="../media/image84.png"/><Relationship Id="rId5" Type="http://schemas.openxmlformats.org/officeDocument/2006/relationships/image" Target="../media/image83.png"/><Relationship Id="rId4" Type="http://schemas.openxmlformats.org/officeDocument/2006/relationships/image" Target="../media/image82.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36.xml"/><Relationship Id="rId1" Type="http://schemas.openxmlformats.org/officeDocument/2006/relationships/slideLayout" Target="../slideLayouts/slideLayout13.xml"/><Relationship Id="rId6" Type="http://schemas.openxmlformats.org/officeDocument/2006/relationships/image" Target="../media/image87.png"/><Relationship Id="rId5" Type="http://schemas.openxmlformats.org/officeDocument/2006/relationships/image" Target="../media/image86.png"/><Relationship Id="rId4" Type="http://schemas.openxmlformats.org/officeDocument/2006/relationships/image" Target="../media/image85.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40.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image" Target="../media/image97.png"/><Relationship Id="rId3" Type="http://schemas.openxmlformats.org/officeDocument/2006/relationships/image" Target="../media/image92.png"/><Relationship Id="rId7" Type="http://schemas.openxmlformats.org/officeDocument/2006/relationships/image" Target="../media/image96.png"/><Relationship Id="rId2" Type="http://schemas.openxmlformats.org/officeDocument/2006/relationships/notesSlide" Target="../notesSlides/notesSlide44.xml"/><Relationship Id="rId1" Type="http://schemas.openxmlformats.org/officeDocument/2006/relationships/slideLayout" Target="../slideLayouts/slideLayout13.xml"/><Relationship Id="rId6" Type="http://schemas.openxmlformats.org/officeDocument/2006/relationships/image" Target="../media/image95.png"/><Relationship Id="rId5" Type="http://schemas.openxmlformats.org/officeDocument/2006/relationships/image" Target="../media/image94.png"/><Relationship Id="rId4" Type="http://schemas.openxmlformats.org/officeDocument/2006/relationships/image" Target="../media/image93.png"/></Relationships>
</file>

<file path=ppt/slides/_rels/slide46.xml.rels><?xml version="1.0" encoding="UTF-8" standalone="yes"?>
<Relationships xmlns="http://schemas.openxmlformats.org/package/2006/relationships"><Relationship Id="rId3" Type="http://schemas.openxmlformats.org/officeDocument/2006/relationships/image" Target="../media/image98.emf"/><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99.emf"/><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8" Type="http://schemas.openxmlformats.org/officeDocument/2006/relationships/image" Target="../media/image106.png"/><Relationship Id="rId3" Type="http://schemas.openxmlformats.org/officeDocument/2006/relationships/image" Target="../media/image101.png"/><Relationship Id="rId7" Type="http://schemas.openxmlformats.org/officeDocument/2006/relationships/image" Target="../media/image105.png"/><Relationship Id="rId12" Type="http://schemas.openxmlformats.org/officeDocument/2006/relationships/image" Target="../media/image110.png"/><Relationship Id="rId2" Type="http://schemas.openxmlformats.org/officeDocument/2006/relationships/notesSlide" Target="../notesSlides/notesSlide50.xml"/><Relationship Id="rId1" Type="http://schemas.openxmlformats.org/officeDocument/2006/relationships/slideLayout" Target="../slideLayouts/slideLayout13.xml"/><Relationship Id="rId6" Type="http://schemas.openxmlformats.org/officeDocument/2006/relationships/image" Target="../media/image104.png"/><Relationship Id="rId11" Type="http://schemas.openxmlformats.org/officeDocument/2006/relationships/image" Target="../media/image109.png"/><Relationship Id="rId5" Type="http://schemas.openxmlformats.org/officeDocument/2006/relationships/image" Target="../media/image103.png"/><Relationship Id="rId10" Type="http://schemas.openxmlformats.org/officeDocument/2006/relationships/image" Target="../media/image108.png"/><Relationship Id="rId4" Type="http://schemas.openxmlformats.org/officeDocument/2006/relationships/image" Target="../media/image102.png"/><Relationship Id="rId9" Type="http://schemas.openxmlformats.org/officeDocument/2006/relationships/image" Target="../media/image107.png"/></Relationships>
</file>

<file path=ppt/slides/_rels/slide52.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notesSlide" Target="../notesSlides/notesSlide51.xml"/><Relationship Id="rId1" Type="http://schemas.openxmlformats.org/officeDocument/2006/relationships/slideLayout" Target="../slideLayouts/slideLayout13.xml"/><Relationship Id="rId5" Type="http://schemas.openxmlformats.org/officeDocument/2006/relationships/image" Target="../media/image113.png"/><Relationship Id="rId4" Type="http://schemas.openxmlformats.org/officeDocument/2006/relationships/image" Target="../media/image112.png"/></Relationships>
</file>

<file path=ppt/slides/_rels/slide53.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notesSlide" Target="../notesSlides/notesSlide52.xml"/><Relationship Id="rId1" Type="http://schemas.openxmlformats.org/officeDocument/2006/relationships/slideLayout" Target="../slideLayouts/slideLayout13.xml"/><Relationship Id="rId4" Type="http://schemas.openxmlformats.org/officeDocument/2006/relationships/image" Target="../media/image115.png"/></Relationships>
</file>

<file path=ppt/slides/_rels/slide54.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notesSlide" Target="../notesSlides/notesSlide53.xml"/><Relationship Id="rId1" Type="http://schemas.openxmlformats.org/officeDocument/2006/relationships/slideLayout" Target="../slideLayouts/slideLayout13.xml"/><Relationship Id="rId4" Type="http://schemas.openxmlformats.org/officeDocument/2006/relationships/image" Target="../media/image117.png"/></Relationships>
</file>

<file path=ppt/slides/_rels/slide55.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26.jpg"/><Relationship Id="rId4" Type="http://schemas.openxmlformats.org/officeDocument/2006/relationships/image" Target="../media/image25.jpg"/></Relationships>
</file>

<file path=ppt/slides/_rels/slide8.xml.rels><?xml version="1.0" encoding="UTF-8" standalone="yes"?>
<Relationships xmlns="http://schemas.openxmlformats.org/package/2006/relationships"><Relationship Id="rId3" Type="http://schemas.openxmlformats.org/officeDocument/2006/relationships/image" Target="../media/image27.jpg"/><Relationship Id="rId7"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jpg"/></Relationships>
</file>

<file path=ppt/slides/_rels/slide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727849" y="5805264"/>
            <a:ext cx="184731" cy="369332"/>
          </a:xfrm>
          <a:prstGeom prst="rect">
            <a:avLst/>
          </a:prstGeom>
        </p:spPr>
        <p:txBody>
          <a:bodyPr wrap="none">
            <a:spAutoFit/>
          </a:bodyPr>
          <a:lstStyle/>
          <a:p>
            <a:endParaRPr lang="fr-FR" dirty="0"/>
          </a:p>
        </p:txBody>
      </p:sp>
      <p:sp>
        <p:nvSpPr>
          <p:cNvPr id="12" name="ZoneTexte 11"/>
          <p:cNvSpPr txBox="1"/>
          <p:nvPr/>
        </p:nvSpPr>
        <p:spPr>
          <a:xfrm>
            <a:off x="-24680" y="3717032"/>
            <a:ext cx="7172649" cy="830997"/>
          </a:xfrm>
          <a:prstGeom prst="rect">
            <a:avLst/>
          </a:prstGeom>
          <a:noFill/>
        </p:spPr>
        <p:txBody>
          <a:bodyPr wrap="square" rtlCol="0">
            <a:spAutoFit/>
          </a:bodyPr>
          <a:lstStyle/>
          <a:p>
            <a:r>
              <a:rPr lang="fr-FR" sz="2400" b="1" dirty="0">
                <a:solidFill>
                  <a:schemeClr val="tx1">
                    <a:lumMod val="50000"/>
                    <a:lumOff val="50000"/>
                  </a:schemeClr>
                </a:solidFill>
                <a:latin typeface="Arial" panose="020B0604020202020204" pitchFamily="34" charset="0"/>
                <a:cs typeface="Arial" panose="020B0604020202020204" pitchFamily="34" charset="0"/>
              </a:rPr>
              <a:t>Gestion des risques liés à la sécurité de l'information</a:t>
            </a:r>
          </a:p>
        </p:txBody>
      </p:sp>
      <p:sp>
        <p:nvSpPr>
          <p:cNvPr id="19" name="Rogner un rectangle à un seul coin 18"/>
          <p:cNvSpPr/>
          <p:nvPr/>
        </p:nvSpPr>
        <p:spPr>
          <a:xfrm>
            <a:off x="-24680" y="3137055"/>
            <a:ext cx="5472608" cy="559328"/>
          </a:xfrm>
          <a:prstGeom prst="snip1Rect">
            <a:avLst/>
          </a:prstGeom>
          <a:solidFill>
            <a:srgbClr val="FF2525"/>
          </a:solidFill>
          <a:ln>
            <a:solidFill>
              <a:srgbClr val="FF25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000" b="1" dirty="0">
                <a:latin typeface="Arial" panose="020B0604020202020204" pitchFamily="34" charset="0"/>
                <a:cs typeface="Arial" panose="020B0604020202020204" pitchFamily="34" charset="0"/>
              </a:rPr>
              <a:t>Sécurité des systèmes d’information</a:t>
            </a:r>
          </a:p>
        </p:txBody>
      </p:sp>
      <p:cxnSp>
        <p:nvCxnSpPr>
          <p:cNvPr id="20" name="Connecteur droit 19"/>
          <p:cNvCxnSpPr/>
          <p:nvPr/>
        </p:nvCxnSpPr>
        <p:spPr>
          <a:xfrm>
            <a:off x="-24680" y="3696383"/>
            <a:ext cx="12192000" cy="0"/>
          </a:xfrm>
          <a:prstGeom prst="line">
            <a:avLst/>
          </a:prstGeom>
          <a:ln w="38100">
            <a:solidFill>
              <a:srgbClr val="FF0000"/>
            </a:solidFill>
          </a:ln>
        </p:spPr>
        <p:style>
          <a:lnRef idx="3">
            <a:schemeClr val="accent2"/>
          </a:lnRef>
          <a:fillRef idx="0">
            <a:schemeClr val="accent2"/>
          </a:fillRef>
          <a:effectRef idx="2">
            <a:schemeClr val="accent2"/>
          </a:effectRef>
          <a:fontRef idx="minor">
            <a:schemeClr val="tx1"/>
          </a:fontRef>
        </p:style>
      </p:cxnSp>
      <p:pic>
        <p:nvPicPr>
          <p:cNvPr id="21" name="Picture 2" descr="Image associÃ©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72264" y="2916860"/>
            <a:ext cx="1559045" cy="1559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924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2" y="0"/>
            <a:ext cx="3477101" cy="6858000"/>
          </a:xfrm>
          <a:custGeom>
            <a:avLst/>
            <a:gdLst/>
            <a:ahLst/>
            <a:cxnLst/>
            <a:rect l="l" t="t" r="r" b="b"/>
            <a:pathLst>
              <a:path w="4636135" h="6858000">
                <a:moveTo>
                  <a:pt x="0" y="6858000"/>
                </a:moveTo>
                <a:lnTo>
                  <a:pt x="4636008" y="6858000"/>
                </a:lnTo>
                <a:lnTo>
                  <a:pt x="4636008" y="0"/>
                </a:lnTo>
                <a:lnTo>
                  <a:pt x="0" y="0"/>
                </a:lnTo>
                <a:lnTo>
                  <a:pt x="0" y="6858000"/>
                </a:lnTo>
                <a:close/>
              </a:path>
            </a:pathLst>
          </a:custGeom>
        </p:spPr>
        <p:style>
          <a:lnRef idx="1">
            <a:schemeClr val="accent3"/>
          </a:lnRef>
          <a:fillRef idx="2">
            <a:schemeClr val="accent3"/>
          </a:fillRef>
          <a:effectRef idx="1">
            <a:schemeClr val="accent3"/>
          </a:effectRef>
          <a:fontRef idx="minor">
            <a:schemeClr val="dk1"/>
          </a:fontRef>
        </p:style>
        <p:txBody>
          <a:bodyPr wrap="square" lIns="0" tIns="0" rIns="0" bIns="0" rtlCol="0"/>
          <a:lstStyle/>
          <a:p>
            <a:pPr algn="ctr"/>
            <a:endParaRPr lang="fr-FR" sz="3200" b="1" dirty="0">
              <a:solidFill>
                <a:schemeClr val="bg1"/>
              </a:solidFill>
              <a:latin typeface="Arial" panose="020B0604020202020204" pitchFamily="34" charset="0"/>
              <a:cs typeface="Arial" panose="020B0604020202020204" pitchFamily="34" charset="0"/>
            </a:endParaRPr>
          </a:p>
          <a:p>
            <a:pPr algn="ctr"/>
            <a:endParaRPr lang="fr-FR" sz="3200" b="1" dirty="0">
              <a:solidFill>
                <a:schemeClr val="bg1"/>
              </a:solidFill>
              <a:latin typeface="Arial" panose="020B0604020202020204" pitchFamily="34" charset="0"/>
              <a:cs typeface="Arial" panose="020B0604020202020204" pitchFamily="34" charset="0"/>
            </a:endParaRPr>
          </a:p>
          <a:p>
            <a:pPr algn="ctr"/>
            <a:endParaRPr lang="fr-FR" sz="3200" b="1" dirty="0">
              <a:solidFill>
                <a:schemeClr val="bg1"/>
              </a:solidFill>
              <a:latin typeface="Arial" panose="020B0604020202020204" pitchFamily="34" charset="0"/>
              <a:cs typeface="Arial" panose="020B0604020202020204" pitchFamily="34" charset="0"/>
            </a:endParaRPr>
          </a:p>
          <a:p>
            <a:pPr algn="ctr"/>
            <a:endParaRPr lang="fr-FR" sz="3200" b="1" dirty="0">
              <a:solidFill>
                <a:schemeClr val="bg1"/>
              </a:solidFill>
              <a:latin typeface="Arial" panose="020B0604020202020204" pitchFamily="34" charset="0"/>
              <a:cs typeface="Arial" panose="020B0604020202020204" pitchFamily="34" charset="0"/>
            </a:endParaRPr>
          </a:p>
          <a:p>
            <a:pPr algn="ctr"/>
            <a:endParaRPr lang="fr-FR" sz="3200" b="1" dirty="0">
              <a:solidFill>
                <a:schemeClr val="bg1"/>
              </a:solidFill>
              <a:latin typeface="Arial" panose="020B0604020202020204" pitchFamily="34" charset="0"/>
              <a:cs typeface="Arial" panose="020B0604020202020204" pitchFamily="34" charset="0"/>
            </a:endParaRPr>
          </a:p>
          <a:p>
            <a:pPr algn="ctr"/>
            <a:r>
              <a:rPr lang="fr-FR" sz="3200" b="1" dirty="0">
                <a:solidFill>
                  <a:schemeClr val="bg1"/>
                </a:solidFill>
                <a:latin typeface="Arial" panose="020B0604020202020204" pitchFamily="34" charset="0"/>
                <a:cs typeface="Arial" panose="020B0604020202020204" pitchFamily="34" charset="0"/>
              </a:rPr>
              <a:t>Résumé</a:t>
            </a:r>
          </a:p>
        </p:txBody>
      </p:sp>
      <p:sp>
        <p:nvSpPr>
          <p:cNvPr id="5" name="object 5"/>
          <p:cNvSpPr txBox="1"/>
          <p:nvPr/>
        </p:nvSpPr>
        <p:spPr>
          <a:xfrm>
            <a:off x="5231904" y="1556793"/>
            <a:ext cx="5688632" cy="4678204"/>
          </a:xfrm>
          <a:prstGeom prst="rect">
            <a:avLst/>
          </a:prstGeom>
        </p:spPr>
        <p:txBody>
          <a:bodyPr vert="horz" wrap="square" lIns="0" tIns="0" rIns="0" bIns="0" rtlCol="0">
            <a:spAutoFit/>
          </a:bodyPr>
          <a:lstStyle/>
          <a:p>
            <a:pPr marL="9525">
              <a:spcBef>
                <a:spcPts val="600"/>
              </a:spcBef>
            </a:pPr>
            <a:r>
              <a:rPr lang="fr-FR" sz="2400" b="1" spc="307" dirty="0">
                <a:solidFill>
                  <a:srgbClr val="F05A28"/>
                </a:solidFill>
                <a:latin typeface="Arial" panose="020B0604020202020204" pitchFamily="34" charset="0"/>
                <a:cs typeface="Arial" panose="020B0604020202020204" pitchFamily="34" charset="0"/>
              </a:rPr>
              <a:t>Préparation du terrain</a:t>
            </a:r>
          </a:p>
          <a:p>
            <a:pPr marL="9525">
              <a:spcBef>
                <a:spcPts val="600"/>
              </a:spcBef>
            </a:pPr>
            <a:endParaRPr lang="fr-FR" sz="2400" b="1" spc="307" dirty="0">
              <a:solidFill>
                <a:srgbClr val="F05A28"/>
              </a:solidFill>
              <a:latin typeface="Arial" panose="020B0604020202020204" pitchFamily="34" charset="0"/>
              <a:cs typeface="Arial" panose="020B0604020202020204" pitchFamily="34" charset="0"/>
            </a:endParaRPr>
          </a:p>
          <a:p>
            <a:pPr marL="9525">
              <a:spcBef>
                <a:spcPts val="600"/>
              </a:spcBef>
            </a:pPr>
            <a:r>
              <a:rPr lang="fr-FR" sz="2400" b="1" spc="307" dirty="0">
                <a:solidFill>
                  <a:srgbClr val="F05A28"/>
                </a:solidFill>
                <a:latin typeface="Arial" panose="020B0604020202020204" pitchFamily="34" charset="0"/>
                <a:cs typeface="Arial" panose="020B0604020202020204" pitchFamily="34" charset="0"/>
              </a:rPr>
              <a:t>Suivant</a:t>
            </a:r>
          </a:p>
          <a:p>
            <a:pPr marL="295275" indent="-285750">
              <a:spcBef>
                <a:spcPts val="600"/>
              </a:spcBef>
              <a:buFontTx/>
              <a:buChar char="-"/>
            </a:pPr>
            <a:r>
              <a:rPr lang="fr-FR" sz="2400" spc="307" dirty="0">
                <a:solidFill>
                  <a:srgbClr val="F05A28"/>
                </a:solidFill>
                <a:latin typeface="Arial" panose="020B0604020202020204" pitchFamily="34" charset="0"/>
                <a:cs typeface="Arial" panose="020B0604020202020204" pitchFamily="34" charset="0"/>
              </a:rPr>
              <a:t>Méthodologies d’analyse des risques</a:t>
            </a:r>
          </a:p>
          <a:p>
            <a:pPr marL="295275" indent="-285750">
              <a:spcBef>
                <a:spcPts val="600"/>
              </a:spcBef>
              <a:buFontTx/>
              <a:buChar char="-"/>
            </a:pPr>
            <a:r>
              <a:rPr lang="fr-FR" sz="2400" spc="307" dirty="0">
                <a:solidFill>
                  <a:srgbClr val="F05A28"/>
                </a:solidFill>
                <a:latin typeface="Arial" panose="020B0604020202020204" pitchFamily="34" charset="0"/>
                <a:cs typeface="Arial" panose="020B0604020202020204" pitchFamily="34" charset="0"/>
              </a:rPr>
              <a:t>Évaluation de l'actif</a:t>
            </a:r>
          </a:p>
          <a:p>
            <a:pPr marL="295275" indent="-285750">
              <a:spcBef>
                <a:spcPts val="600"/>
              </a:spcBef>
              <a:buFontTx/>
              <a:buChar char="-"/>
            </a:pPr>
            <a:r>
              <a:rPr lang="fr-FR" sz="2400" spc="307" dirty="0">
                <a:solidFill>
                  <a:srgbClr val="F05A28"/>
                </a:solidFill>
                <a:latin typeface="Arial" panose="020B0604020202020204" pitchFamily="34" charset="0"/>
                <a:cs typeface="Arial" panose="020B0604020202020204" pitchFamily="34" charset="0"/>
              </a:rPr>
              <a:t>Définition du menace, vulnérabilité et risque</a:t>
            </a:r>
          </a:p>
          <a:p>
            <a:pPr marL="295275" indent="-285750">
              <a:spcBef>
                <a:spcPts val="600"/>
              </a:spcBef>
              <a:buFontTx/>
              <a:buChar char="-"/>
            </a:pPr>
            <a:endParaRPr lang="fr-FR" sz="2400" spc="307" dirty="0">
              <a:solidFill>
                <a:srgbClr val="F05A28"/>
              </a:solidFill>
              <a:latin typeface="Arial" panose="020B0604020202020204" pitchFamily="34" charset="0"/>
              <a:cs typeface="Arial" panose="020B0604020202020204" pitchFamily="34" charset="0"/>
            </a:endParaRPr>
          </a:p>
          <a:p>
            <a:pPr marL="295275" indent="-285750">
              <a:spcBef>
                <a:spcPts val="600"/>
              </a:spcBef>
              <a:buFontTx/>
              <a:buChar char="-"/>
            </a:pPr>
            <a:r>
              <a:rPr lang="fr-FR" sz="2400" spc="307" dirty="0">
                <a:solidFill>
                  <a:srgbClr val="F05A28"/>
                </a:solidFill>
                <a:latin typeface="Arial" panose="020B0604020202020204" pitchFamily="34" charset="0"/>
                <a:cs typeface="Arial" panose="020B0604020202020204" pitchFamily="34" charset="0"/>
              </a:rPr>
              <a:t>Management de risque</a:t>
            </a:r>
          </a:p>
          <a:p>
            <a:pPr marL="295275" indent="-285750">
              <a:spcBef>
                <a:spcPts val="600"/>
              </a:spcBef>
              <a:buFontTx/>
              <a:buChar char="-"/>
            </a:pPr>
            <a:r>
              <a:rPr lang="fr-FR" sz="2400" spc="307" dirty="0">
                <a:solidFill>
                  <a:srgbClr val="F05A28"/>
                </a:solidFill>
                <a:latin typeface="Arial" panose="020B0604020202020204" pitchFamily="34" charset="0"/>
                <a:cs typeface="Arial" panose="020B0604020202020204" pitchFamily="34" charset="0"/>
              </a:rPr>
              <a:t>Traitement de risque</a:t>
            </a:r>
          </a:p>
        </p:txBody>
      </p:sp>
    </p:spTree>
    <p:extLst>
      <p:ext uri="{BB962C8B-B14F-4D97-AF65-F5344CB8AC3E}">
        <p14:creationId xmlns:p14="http://schemas.microsoft.com/office/powerpoint/2010/main" val="1280085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35139" y="1988840"/>
            <a:ext cx="2220021" cy="615553"/>
          </a:xfrm>
          <a:prstGeom prst="rect">
            <a:avLst/>
          </a:prstGeom>
        </p:spPr>
        <p:txBody>
          <a:bodyPr vert="horz" wrap="square" lIns="0" tIns="0" rIns="0" bIns="0" rtlCol="0">
            <a:spAutoFit/>
          </a:bodyPr>
          <a:lstStyle/>
          <a:p>
            <a:pPr marL="12700">
              <a:lnSpc>
                <a:spcPct val="100000"/>
              </a:lnSpc>
            </a:pPr>
            <a:r>
              <a:rPr sz="4000" b="1" dirty="0">
                <a:solidFill>
                  <a:schemeClr val="accent6"/>
                </a:solidFill>
                <a:latin typeface="Arial" panose="020B0604020202020204" pitchFamily="34" charset="0"/>
                <a:cs typeface="Arial" panose="020B0604020202020204" pitchFamily="34" charset="0"/>
              </a:rPr>
              <a:t>Asset</a:t>
            </a:r>
          </a:p>
        </p:txBody>
      </p:sp>
      <p:sp>
        <p:nvSpPr>
          <p:cNvPr id="4" name="object 4"/>
          <p:cNvSpPr txBox="1"/>
          <p:nvPr/>
        </p:nvSpPr>
        <p:spPr>
          <a:xfrm>
            <a:off x="2335139" y="2734373"/>
            <a:ext cx="8142085" cy="1107996"/>
          </a:xfrm>
          <a:prstGeom prst="rect">
            <a:avLst/>
          </a:prstGeom>
        </p:spPr>
        <p:txBody>
          <a:bodyPr vert="horz" wrap="square" lIns="0" tIns="0" rIns="0" bIns="0" rtlCol="0">
            <a:spAutoFit/>
          </a:bodyPr>
          <a:lstStyle/>
          <a:p>
            <a:pPr marL="12700"/>
            <a:r>
              <a:rPr lang="fr-FR" sz="3600" dirty="0">
                <a:latin typeface="Arial" panose="020B0604020202020204" pitchFamily="34" charset="0"/>
                <a:cs typeface="Arial" panose="020B0604020202020204" pitchFamily="34" charset="0"/>
              </a:rPr>
              <a:t>A</a:t>
            </a:r>
            <a:r>
              <a:rPr sz="3600" dirty="0" err="1">
                <a:latin typeface="Arial" panose="020B0604020202020204" pitchFamily="34" charset="0"/>
                <a:cs typeface="Arial" panose="020B0604020202020204" pitchFamily="34" charset="0"/>
              </a:rPr>
              <a:t>ny</a:t>
            </a:r>
            <a:r>
              <a:rPr sz="3600" dirty="0">
                <a:latin typeface="Arial" panose="020B0604020202020204" pitchFamily="34" charset="0"/>
                <a:cs typeface="Arial" panose="020B0604020202020204" pitchFamily="34" charset="0"/>
              </a:rPr>
              <a:t> item owned by an organization or individual</a:t>
            </a:r>
            <a:r>
              <a:rPr lang="fr-FR" sz="3600" dirty="0">
                <a:latin typeface="Arial" panose="020B0604020202020204" pitchFamily="34" charset="0"/>
                <a:cs typeface="Arial" panose="020B0604020202020204" pitchFamily="34" charset="0"/>
              </a:rPr>
              <a:t> </a:t>
            </a:r>
            <a:r>
              <a:rPr lang="fr-FR" sz="3600" dirty="0" err="1">
                <a:latin typeface="Arial" panose="020B0604020202020204" pitchFamily="34" charset="0"/>
                <a:cs typeface="Arial" panose="020B0604020202020204" pitchFamily="34" charset="0"/>
              </a:rPr>
              <a:t>having</a:t>
            </a:r>
            <a:r>
              <a:rPr lang="fr-FR" sz="3600" dirty="0">
                <a:latin typeface="Arial" panose="020B0604020202020204" pitchFamily="34" charset="0"/>
                <a:cs typeface="Arial" panose="020B0604020202020204" pitchFamily="34" charset="0"/>
              </a:rPr>
              <a:t> exchange value ''</a:t>
            </a:r>
          </a:p>
        </p:txBody>
      </p:sp>
      <p:sp>
        <p:nvSpPr>
          <p:cNvPr id="8" name="Rectangle 7"/>
          <p:cNvSpPr/>
          <p:nvPr/>
        </p:nvSpPr>
        <p:spPr>
          <a:xfrm>
            <a:off x="-24680" y="-27384"/>
            <a:ext cx="12216680" cy="864096"/>
          </a:xfrm>
          <a:prstGeom prst="rect">
            <a:avLst/>
          </a:prstGeom>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800" b="1" dirty="0">
                <a:solidFill>
                  <a:schemeClr val="bg1"/>
                </a:solidFill>
                <a:latin typeface="Arial" panose="020B0604020202020204" pitchFamily="34" charset="0"/>
                <a:cs typeface="Arial" panose="020B0604020202020204" pitchFamily="34" charset="0"/>
              </a:rPr>
              <a:t>Classification des actifs</a:t>
            </a:r>
          </a:p>
        </p:txBody>
      </p:sp>
    </p:spTree>
    <p:extLst>
      <p:ext uri="{BB962C8B-B14F-4D97-AF65-F5344CB8AC3E}">
        <p14:creationId xmlns:p14="http://schemas.microsoft.com/office/powerpoint/2010/main" val="1667177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Image 51"/>
          <p:cNvPicPr>
            <a:picLocks noChangeAspect="1"/>
          </p:cNvPicPr>
          <p:nvPr/>
        </p:nvPicPr>
        <p:blipFill>
          <a:blip r:embed="rId3"/>
          <a:stretch>
            <a:fillRect/>
          </a:stretch>
        </p:blipFill>
        <p:spPr>
          <a:xfrm>
            <a:off x="717741" y="1484784"/>
            <a:ext cx="10685398" cy="4684167"/>
          </a:xfrm>
          <a:prstGeom prst="rect">
            <a:avLst/>
          </a:prstGeom>
        </p:spPr>
      </p:pic>
      <p:sp>
        <p:nvSpPr>
          <p:cNvPr id="5" name="object 2"/>
          <p:cNvSpPr/>
          <p:nvPr/>
        </p:nvSpPr>
        <p:spPr>
          <a:xfrm>
            <a:off x="716134" y="1017340"/>
            <a:ext cx="7471918" cy="672388"/>
          </a:xfrm>
          <a:prstGeom prst="rect">
            <a:avLst/>
          </a:prstGeom>
          <a:blipFill>
            <a:blip r:embed="rId4" cstate="print"/>
            <a:stretch>
              <a:fillRect/>
            </a:stretch>
          </a:blipFill>
        </p:spPr>
        <p:txBody>
          <a:bodyPr wrap="square" lIns="0" tIns="0" rIns="0" bIns="0" rtlCol="0"/>
          <a:lstStyle/>
          <a:p>
            <a:endParaRPr/>
          </a:p>
        </p:txBody>
      </p:sp>
      <p:sp>
        <p:nvSpPr>
          <p:cNvPr id="6" name="Rectangle 5"/>
          <p:cNvSpPr/>
          <p:nvPr/>
        </p:nvSpPr>
        <p:spPr>
          <a:xfrm>
            <a:off x="-24680" y="-27384"/>
            <a:ext cx="12216680" cy="864096"/>
          </a:xfrm>
          <a:prstGeom prst="rect">
            <a:avLst/>
          </a:prstGeom>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800" b="1" dirty="0">
                <a:solidFill>
                  <a:schemeClr val="bg1"/>
                </a:solidFill>
                <a:latin typeface="Arial" panose="020B0604020202020204" pitchFamily="34" charset="0"/>
                <a:cs typeface="Arial" panose="020B0604020202020204" pitchFamily="34" charset="0"/>
              </a:rPr>
              <a:t>Classification des actifs</a:t>
            </a:r>
          </a:p>
        </p:txBody>
      </p:sp>
    </p:spTree>
    <p:extLst>
      <p:ext uri="{BB962C8B-B14F-4D97-AF65-F5344CB8AC3E}">
        <p14:creationId xmlns:p14="http://schemas.microsoft.com/office/powerpoint/2010/main" val="2159501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16134" y="1017340"/>
            <a:ext cx="7471918" cy="672388"/>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3689858" y="1804416"/>
            <a:ext cx="4904105" cy="365760"/>
          </a:xfrm>
          <a:prstGeom prst="rect">
            <a:avLst/>
          </a:prstGeom>
          <a:blipFill>
            <a:blip r:embed="rId4" cstate="print"/>
            <a:stretch>
              <a:fillRect/>
            </a:stretch>
          </a:blipFill>
        </p:spPr>
        <p:txBody>
          <a:bodyPr wrap="square" lIns="0" tIns="0" rIns="0" bIns="0" rtlCol="0"/>
          <a:lstStyle/>
          <a:p>
            <a:endParaRPr/>
          </a:p>
        </p:txBody>
      </p:sp>
      <p:graphicFrame>
        <p:nvGraphicFramePr>
          <p:cNvPr id="3" name="object 3"/>
          <p:cNvGraphicFramePr>
            <a:graphicFrameLocks noGrp="1"/>
          </p:cNvGraphicFramePr>
          <p:nvPr/>
        </p:nvGraphicFramePr>
        <p:xfrm>
          <a:off x="732688" y="2616200"/>
          <a:ext cx="10736171" cy="2717795"/>
        </p:xfrm>
        <a:graphic>
          <a:graphicData uri="http://schemas.openxmlformats.org/drawingml/2006/table">
            <a:tbl>
              <a:tblPr firstRow="1" bandRow="1">
                <a:tableStyleId>{2D5ABB26-0587-4C30-8999-92F81FD0307C}</a:tableStyleId>
              </a:tblPr>
              <a:tblGrid>
                <a:gridCol w="3265271">
                  <a:extLst>
                    <a:ext uri="{9D8B030D-6E8A-4147-A177-3AD203B41FA5}">
                      <a16:colId xmlns:a16="http://schemas.microsoft.com/office/drawing/2014/main" val="20000"/>
                    </a:ext>
                  </a:extLst>
                </a:gridCol>
                <a:gridCol w="2354961">
                  <a:extLst>
                    <a:ext uri="{9D8B030D-6E8A-4147-A177-3AD203B41FA5}">
                      <a16:colId xmlns:a16="http://schemas.microsoft.com/office/drawing/2014/main" val="20001"/>
                    </a:ext>
                  </a:extLst>
                </a:gridCol>
                <a:gridCol w="2558033">
                  <a:extLst>
                    <a:ext uri="{9D8B030D-6E8A-4147-A177-3AD203B41FA5}">
                      <a16:colId xmlns:a16="http://schemas.microsoft.com/office/drawing/2014/main" val="20002"/>
                    </a:ext>
                  </a:extLst>
                </a:gridCol>
                <a:gridCol w="2557906">
                  <a:extLst>
                    <a:ext uri="{9D8B030D-6E8A-4147-A177-3AD203B41FA5}">
                      <a16:colId xmlns:a16="http://schemas.microsoft.com/office/drawing/2014/main" val="20003"/>
                    </a:ext>
                  </a:extLst>
                </a:gridCol>
              </a:tblGrid>
              <a:tr h="388238">
                <a:tc>
                  <a:txBody>
                    <a:bodyPr/>
                    <a:lstStyle/>
                    <a:p>
                      <a:pPr marL="1048385">
                        <a:lnSpc>
                          <a:spcPct val="100000"/>
                        </a:lnSpc>
                      </a:pPr>
                      <a:r>
                        <a:rPr sz="2000" b="1" spc="-25" dirty="0">
                          <a:solidFill>
                            <a:srgbClr val="57585B"/>
                          </a:solidFill>
                          <a:latin typeface="Calibri"/>
                          <a:cs typeface="Calibri"/>
                        </a:rPr>
                        <a:t>R</a:t>
                      </a:r>
                      <a:r>
                        <a:rPr sz="2000" b="1" spc="-5" dirty="0">
                          <a:solidFill>
                            <a:srgbClr val="57585B"/>
                          </a:solidFill>
                          <a:latin typeface="Calibri"/>
                          <a:cs typeface="Calibri"/>
                        </a:rPr>
                        <a:t>ea</a:t>
                      </a:r>
                      <a:r>
                        <a:rPr sz="2000" b="1" dirty="0">
                          <a:solidFill>
                            <a:srgbClr val="57585B"/>
                          </a:solidFill>
                          <a:latin typeface="Calibri"/>
                          <a:cs typeface="Calibri"/>
                        </a:rPr>
                        <a:t>l</a:t>
                      </a:r>
                      <a:r>
                        <a:rPr sz="2000" b="1" spc="-15" dirty="0">
                          <a:solidFill>
                            <a:srgbClr val="57585B"/>
                          </a:solidFill>
                          <a:latin typeface="Calibri"/>
                          <a:cs typeface="Calibri"/>
                        </a:rPr>
                        <a:t> </a:t>
                      </a:r>
                      <a:r>
                        <a:rPr sz="2000" b="1" dirty="0">
                          <a:solidFill>
                            <a:srgbClr val="57585B"/>
                          </a:solidFill>
                          <a:latin typeface="Calibri"/>
                          <a:cs typeface="Calibri"/>
                        </a:rPr>
                        <a:t>E</a:t>
                      </a:r>
                      <a:r>
                        <a:rPr sz="2000" b="1" spc="-30" dirty="0">
                          <a:solidFill>
                            <a:srgbClr val="57585B"/>
                          </a:solidFill>
                          <a:latin typeface="Calibri"/>
                          <a:cs typeface="Calibri"/>
                        </a:rPr>
                        <a:t>s</a:t>
                      </a:r>
                      <a:r>
                        <a:rPr sz="2000" b="1" spc="-25" dirty="0">
                          <a:solidFill>
                            <a:srgbClr val="57585B"/>
                          </a:solidFill>
                          <a:latin typeface="Calibri"/>
                          <a:cs typeface="Calibri"/>
                        </a:rPr>
                        <a:t>t</a:t>
                      </a:r>
                      <a:r>
                        <a:rPr sz="2000" b="1" spc="-30" dirty="0">
                          <a:solidFill>
                            <a:srgbClr val="57585B"/>
                          </a:solidFill>
                          <a:latin typeface="Calibri"/>
                          <a:cs typeface="Calibri"/>
                        </a:rPr>
                        <a:t>a</a:t>
                      </a:r>
                      <a:r>
                        <a:rPr sz="2000" b="1" spc="-25" dirty="0">
                          <a:solidFill>
                            <a:srgbClr val="57585B"/>
                          </a:solidFill>
                          <a:latin typeface="Calibri"/>
                          <a:cs typeface="Calibri"/>
                        </a:rPr>
                        <a:t>t</a:t>
                      </a:r>
                      <a:r>
                        <a:rPr sz="2000" b="1" dirty="0">
                          <a:solidFill>
                            <a:srgbClr val="57585B"/>
                          </a:solidFill>
                          <a:latin typeface="Calibri"/>
                          <a:cs typeface="Calibri"/>
                        </a:rPr>
                        <a:t>e</a:t>
                      </a:r>
                      <a:endParaRPr sz="20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9D9D9"/>
                    </a:solidFill>
                  </a:tcPr>
                </a:tc>
                <a:tc>
                  <a:txBody>
                    <a:bodyPr/>
                    <a:lstStyle/>
                    <a:p>
                      <a:pPr marL="662940">
                        <a:lnSpc>
                          <a:spcPct val="100000"/>
                        </a:lnSpc>
                      </a:pPr>
                      <a:r>
                        <a:rPr sz="2000" b="1" dirty="0">
                          <a:solidFill>
                            <a:srgbClr val="57585B"/>
                          </a:solidFill>
                          <a:latin typeface="Calibri"/>
                          <a:cs typeface="Calibri"/>
                        </a:rPr>
                        <a:t>I</a:t>
                      </a:r>
                      <a:r>
                        <a:rPr sz="2000" b="1" spc="-20" dirty="0">
                          <a:solidFill>
                            <a:srgbClr val="57585B"/>
                          </a:solidFill>
                          <a:latin typeface="Calibri"/>
                          <a:cs typeface="Calibri"/>
                        </a:rPr>
                        <a:t>n</a:t>
                      </a:r>
                      <a:r>
                        <a:rPr sz="2000" b="1" spc="-25" dirty="0">
                          <a:solidFill>
                            <a:srgbClr val="57585B"/>
                          </a:solidFill>
                          <a:latin typeface="Calibri"/>
                          <a:cs typeface="Calibri"/>
                        </a:rPr>
                        <a:t>v</a:t>
                      </a:r>
                      <a:r>
                        <a:rPr sz="2000" b="1" spc="-5" dirty="0">
                          <a:solidFill>
                            <a:srgbClr val="57585B"/>
                          </a:solidFill>
                          <a:latin typeface="Calibri"/>
                          <a:cs typeface="Calibri"/>
                        </a:rPr>
                        <a:t>e</a:t>
                      </a:r>
                      <a:r>
                        <a:rPr sz="2000" b="1" spc="-20" dirty="0">
                          <a:solidFill>
                            <a:srgbClr val="57585B"/>
                          </a:solidFill>
                          <a:latin typeface="Calibri"/>
                          <a:cs typeface="Calibri"/>
                        </a:rPr>
                        <a:t>n</a:t>
                      </a:r>
                      <a:r>
                        <a:rPr sz="2000" b="1" spc="-25" dirty="0">
                          <a:solidFill>
                            <a:srgbClr val="57585B"/>
                          </a:solidFill>
                          <a:latin typeface="Calibri"/>
                          <a:cs typeface="Calibri"/>
                        </a:rPr>
                        <a:t>t</a:t>
                      </a:r>
                      <a:r>
                        <a:rPr sz="2000" b="1" dirty="0">
                          <a:solidFill>
                            <a:srgbClr val="57585B"/>
                          </a:solidFill>
                          <a:latin typeface="Calibri"/>
                          <a:cs typeface="Calibri"/>
                        </a:rPr>
                        <a:t>o</a:t>
                      </a:r>
                      <a:r>
                        <a:rPr sz="2000" b="1" spc="5" dirty="0">
                          <a:solidFill>
                            <a:srgbClr val="57585B"/>
                          </a:solidFill>
                          <a:latin typeface="Calibri"/>
                          <a:cs typeface="Calibri"/>
                        </a:rPr>
                        <a:t>r</a:t>
                      </a:r>
                      <a:r>
                        <a:rPr sz="2000" b="1" dirty="0">
                          <a:solidFill>
                            <a:srgbClr val="57585B"/>
                          </a:solidFill>
                          <a:latin typeface="Calibri"/>
                          <a:cs typeface="Calibri"/>
                        </a:rPr>
                        <a:t>y</a:t>
                      </a:r>
                      <a:endParaRPr sz="20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9D9D9"/>
                    </a:solidFill>
                  </a:tcPr>
                </a:tc>
                <a:tc>
                  <a:txBody>
                    <a:bodyPr/>
                    <a:lstStyle/>
                    <a:p>
                      <a:pPr marL="829944">
                        <a:lnSpc>
                          <a:spcPct val="100000"/>
                        </a:lnSpc>
                      </a:pPr>
                      <a:r>
                        <a:rPr sz="2000" b="1" dirty="0">
                          <a:solidFill>
                            <a:srgbClr val="57585B"/>
                          </a:solidFill>
                          <a:latin typeface="Calibri"/>
                          <a:cs typeface="Calibri"/>
                        </a:rPr>
                        <a:t>Su</a:t>
                      </a:r>
                      <a:r>
                        <a:rPr sz="2000" b="1" spc="5" dirty="0">
                          <a:solidFill>
                            <a:srgbClr val="57585B"/>
                          </a:solidFill>
                          <a:latin typeface="Calibri"/>
                          <a:cs typeface="Calibri"/>
                        </a:rPr>
                        <a:t>p</a:t>
                      </a:r>
                      <a:r>
                        <a:rPr sz="2000" b="1" dirty="0">
                          <a:solidFill>
                            <a:srgbClr val="57585B"/>
                          </a:solidFill>
                          <a:latin typeface="Calibri"/>
                          <a:cs typeface="Calibri"/>
                        </a:rPr>
                        <a:t>plies</a:t>
                      </a:r>
                      <a:endParaRPr sz="20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9D9D9"/>
                    </a:solidFill>
                  </a:tcPr>
                </a:tc>
                <a:tc>
                  <a:txBody>
                    <a:bodyPr/>
                    <a:lstStyle/>
                    <a:p>
                      <a:pPr marL="697865">
                        <a:lnSpc>
                          <a:spcPct val="100000"/>
                        </a:lnSpc>
                      </a:pPr>
                      <a:r>
                        <a:rPr sz="2000" b="1" spc="-30" dirty="0">
                          <a:solidFill>
                            <a:srgbClr val="57585B"/>
                          </a:solidFill>
                          <a:latin typeface="Calibri"/>
                          <a:cs typeface="Calibri"/>
                        </a:rPr>
                        <a:t>E</a:t>
                      </a:r>
                      <a:r>
                        <a:rPr sz="2000" b="1" dirty="0">
                          <a:solidFill>
                            <a:srgbClr val="57585B"/>
                          </a:solidFill>
                          <a:latin typeface="Calibri"/>
                          <a:cs typeface="Calibri"/>
                        </a:rPr>
                        <a:t>q</a:t>
                      </a:r>
                      <a:r>
                        <a:rPr sz="2000" b="1" spc="5" dirty="0">
                          <a:solidFill>
                            <a:srgbClr val="57585B"/>
                          </a:solidFill>
                          <a:latin typeface="Calibri"/>
                          <a:cs typeface="Calibri"/>
                        </a:rPr>
                        <a:t>u</a:t>
                      </a:r>
                      <a:r>
                        <a:rPr sz="2000" b="1" dirty="0">
                          <a:solidFill>
                            <a:srgbClr val="57585B"/>
                          </a:solidFill>
                          <a:latin typeface="Calibri"/>
                          <a:cs typeface="Calibri"/>
                        </a:rPr>
                        <a:t>ipme</a:t>
                      </a:r>
                      <a:r>
                        <a:rPr sz="2000" b="1" spc="-20" dirty="0">
                          <a:solidFill>
                            <a:srgbClr val="57585B"/>
                          </a:solidFill>
                          <a:latin typeface="Calibri"/>
                          <a:cs typeface="Calibri"/>
                        </a:rPr>
                        <a:t>n</a:t>
                      </a:r>
                      <a:r>
                        <a:rPr sz="2000" b="1" dirty="0">
                          <a:solidFill>
                            <a:srgbClr val="57585B"/>
                          </a:solidFill>
                          <a:latin typeface="Calibri"/>
                          <a:cs typeface="Calibri"/>
                        </a:rPr>
                        <a:t>t</a:t>
                      </a:r>
                      <a:endParaRPr sz="20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9D9D9"/>
                    </a:solidFill>
                  </a:tcPr>
                </a:tc>
                <a:extLst>
                  <a:ext uri="{0D108BD9-81ED-4DB2-BD59-A6C34878D82A}">
                    <a16:rowId xmlns:a16="http://schemas.microsoft.com/office/drawing/2014/main" val="10000"/>
                  </a:ext>
                </a:extLst>
              </a:tr>
              <a:tr h="388238">
                <a:tc>
                  <a:txBody>
                    <a:bodyPr/>
                    <a:lstStyle/>
                    <a:p>
                      <a:pPr marL="62230">
                        <a:lnSpc>
                          <a:spcPct val="100000"/>
                        </a:lnSpc>
                      </a:pPr>
                      <a:r>
                        <a:rPr sz="2000" dirty="0">
                          <a:solidFill>
                            <a:srgbClr val="57585B"/>
                          </a:solidFill>
                          <a:latin typeface="Calibri"/>
                          <a:cs typeface="Calibri"/>
                        </a:rPr>
                        <a:t>Headq</a:t>
                      </a:r>
                      <a:r>
                        <a:rPr sz="2000" spc="5" dirty="0">
                          <a:solidFill>
                            <a:srgbClr val="57585B"/>
                          </a:solidFill>
                          <a:latin typeface="Calibri"/>
                          <a:cs typeface="Calibri"/>
                        </a:rPr>
                        <a:t>u</a:t>
                      </a:r>
                      <a:r>
                        <a:rPr sz="2000" dirty="0">
                          <a:solidFill>
                            <a:srgbClr val="57585B"/>
                          </a:solidFill>
                          <a:latin typeface="Calibri"/>
                          <a:cs typeface="Calibri"/>
                        </a:rPr>
                        <a:t>ar</a:t>
                      </a:r>
                      <a:r>
                        <a:rPr sz="2000" spc="-30" dirty="0">
                          <a:solidFill>
                            <a:srgbClr val="57585B"/>
                          </a:solidFill>
                          <a:latin typeface="Calibri"/>
                          <a:cs typeface="Calibri"/>
                        </a:rPr>
                        <a:t>t</a:t>
                      </a:r>
                      <a:r>
                        <a:rPr sz="2000" dirty="0">
                          <a:solidFill>
                            <a:srgbClr val="57585B"/>
                          </a:solidFill>
                          <a:latin typeface="Calibri"/>
                          <a:cs typeface="Calibri"/>
                        </a:rPr>
                        <a:t>e</a:t>
                      </a:r>
                      <a:r>
                        <a:rPr sz="2000" spc="-45" dirty="0">
                          <a:solidFill>
                            <a:srgbClr val="57585B"/>
                          </a:solidFill>
                          <a:latin typeface="Calibri"/>
                          <a:cs typeface="Calibri"/>
                        </a:rPr>
                        <a:t>r</a:t>
                      </a:r>
                      <a:r>
                        <a:rPr sz="2000" dirty="0">
                          <a:solidFill>
                            <a:srgbClr val="57585B"/>
                          </a:solidFill>
                          <a:latin typeface="Calibri"/>
                          <a:cs typeface="Calibri"/>
                        </a:rPr>
                        <a:t>s</a:t>
                      </a:r>
                      <a:r>
                        <a:rPr sz="2000" spc="10" dirty="0">
                          <a:solidFill>
                            <a:srgbClr val="57585B"/>
                          </a:solidFill>
                          <a:latin typeface="Calibri"/>
                          <a:cs typeface="Calibri"/>
                        </a:rPr>
                        <a:t> </a:t>
                      </a:r>
                      <a:r>
                        <a:rPr sz="2000" spc="-5" dirty="0">
                          <a:solidFill>
                            <a:srgbClr val="57585B"/>
                          </a:solidFill>
                          <a:latin typeface="Calibri"/>
                          <a:cs typeface="Calibri"/>
                        </a:rPr>
                        <a:t>(C</a:t>
                      </a:r>
                      <a:r>
                        <a:rPr sz="2000" spc="5" dirty="0">
                          <a:solidFill>
                            <a:srgbClr val="57585B"/>
                          </a:solidFill>
                          <a:latin typeface="Calibri"/>
                          <a:cs typeface="Calibri"/>
                        </a:rPr>
                        <a:t>h</a:t>
                      </a:r>
                      <a:r>
                        <a:rPr sz="2000" dirty="0">
                          <a:solidFill>
                            <a:srgbClr val="57585B"/>
                          </a:solidFill>
                          <a:latin typeface="Calibri"/>
                          <a:cs typeface="Calibri"/>
                        </a:rPr>
                        <a:t>i</a:t>
                      </a:r>
                      <a:r>
                        <a:rPr sz="2000" spc="-15" dirty="0">
                          <a:solidFill>
                            <a:srgbClr val="57585B"/>
                          </a:solidFill>
                          <a:latin typeface="Calibri"/>
                          <a:cs typeface="Calibri"/>
                        </a:rPr>
                        <a:t>c</a:t>
                      </a:r>
                      <a:r>
                        <a:rPr sz="2000" dirty="0">
                          <a:solidFill>
                            <a:srgbClr val="57585B"/>
                          </a:solidFill>
                          <a:latin typeface="Calibri"/>
                          <a:cs typeface="Calibri"/>
                        </a:rPr>
                        <a:t>a</a:t>
                      </a:r>
                      <a:r>
                        <a:rPr sz="2000" spc="-10" dirty="0">
                          <a:solidFill>
                            <a:srgbClr val="57585B"/>
                          </a:solidFill>
                          <a:latin typeface="Calibri"/>
                          <a:cs typeface="Calibri"/>
                        </a:rPr>
                        <a:t>g</a:t>
                      </a:r>
                      <a:r>
                        <a:rPr sz="2000" spc="-5" dirty="0">
                          <a:solidFill>
                            <a:srgbClr val="57585B"/>
                          </a:solidFill>
                          <a:latin typeface="Calibri"/>
                          <a:cs typeface="Calibri"/>
                        </a:rPr>
                        <a:t>o)</a:t>
                      </a:r>
                      <a:endParaRPr sz="20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2230">
                        <a:lnSpc>
                          <a:spcPct val="100000"/>
                        </a:lnSpc>
                      </a:pPr>
                      <a:r>
                        <a:rPr sz="2000" dirty="0">
                          <a:solidFill>
                            <a:srgbClr val="57585B"/>
                          </a:solidFill>
                          <a:latin typeface="Calibri"/>
                          <a:cs typeface="Calibri"/>
                        </a:rPr>
                        <a:t>Arti</a:t>
                      </a:r>
                      <a:r>
                        <a:rPr sz="2000" spc="-35" dirty="0">
                          <a:solidFill>
                            <a:srgbClr val="57585B"/>
                          </a:solidFill>
                          <a:latin typeface="Calibri"/>
                          <a:cs typeface="Calibri"/>
                        </a:rPr>
                        <a:t>s</a:t>
                      </a:r>
                      <a:r>
                        <a:rPr sz="2000" dirty="0">
                          <a:solidFill>
                            <a:srgbClr val="57585B"/>
                          </a:solidFill>
                          <a:latin typeface="Calibri"/>
                          <a:cs typeface="Calibri"/>
                        </a:rPr>
                        <a:t>ts</a:t>
                      </a:r>
                      <a:r>
                        <a:rPr sz="2000" spc="20" dirty="0">
                          <a:solidFill>
                            <a:srgbClr val="57585B"/>
                          </a:solidFill>
                          <a:latin typeface="Calibri"/>
                          <a:cs typeface="Calibri"/>
                        </a:rPr>
                        <a:t> </a:t>
                      </a:r>
                      <a:r>
                        <a:rPr sz="2000" spc="-5" dirty="0">
                          <a:solidFill>
                            <a:srgbClr val="57585B"/>
                          </a:solidFill>
                          <a:latin typeface="Calibri"/>
                          <a:cs typeface="Calibri"/>
                        </a:rPr>
                        <a:t>CDs</a:t>
                      </a:r>
                      <a:endParaRPr sz="20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2230">
                        <a:lnSpc>
                          <a:spcPct val="100000"/>
                        </a:lnSpc>
                      </a:pPr>
                      <a:r>
                        <a:rPr sz="2000" dirty="0">
                          <a:solidFill>
                            <a:srgbClr val="57585B"/>
                          </a:solidFill>
                          <a:latin typeface="Calibri"/>
                          <a:cs typeface="Calibri"/>
                        </a:rPr>
                        <a:t>Blank</a:t>
                      </a:r>
                      <a:r>
                        <a:rPr sz="2000" spc="-10" dirty="0">
                          <a:solidFill>
                            <a:srgbClr val="57585B"/>
                          </a:solidFill>
                          <a:latin typeface="Calibri"/>
                          <a:cs typeface="Calibri"/>
                        </a:rPr>
                        <a:t> </a:t>
                      </a:r>
                      <a:r>
                        <a:rPr sz="2000" spc="-5" dirty="0">
                          <a:solidFill>
                            <a:srgbClr val="57585B"/>
                          </a:solidFill>
                          <a:latin typeface="Calibri"/>
                          <a:cs typeface="Calibri"/>
                        </a:rPr>
                        <a:t>CD</a:t>
                      </a:r>
                      <a:r>
                        <a:rPr sz="2000" dirty="0">
                          <a:solidFill>
                            <a:srgbClr val="57585B"/>
                          </a:solidFill>
                          <a:latin typeface="Calibri"/>
                          <a:cs typeface="Calibri"/>
                        </a:rPr>
                        <a:t>s</a:t>
                      </a:r>
                      <a:r>
                        <a:rPr sz="2000" spc="-10" dirty="0">
                          <a:solidFill>
                            <a:srgbClr val="57585B"/>
                          </a:solidFill>
                          <a:latin typeface="Calibri"/>
                          <a:cs typeface="Calibri"/>
                        </a:rPr>
                        <a:t> </a:t>
                      </a:r>
                      <a:r>
                        <a:rPr sz="2000" dirty="0">
                          <a:solidFill>
                            <a:srgbClr val="57585B"/>
                          </a:solidFill>
                          <a:latin typeface="Calibri"/>
                          <a:cs typeface="Calibri"/>
                        </a:rPr>
                        <a:t>&amp;</a:t>
                      </a:r>
                      <a:r>
                        <a:rPr sz="2000" spc="-10" dirty="0">
                          <a:solidFill>
                            <a:srgbClr val="57585B"/>
                          </a:solidFill>
                          <a:latin typeface="Calibri"/>
                          <a:cs typeface="Calibri"/>
                        </a:rPr>
                        <a:t> </a:t>
                      </a:r>
                      <a:r>
                        <a:rPr sz="2000" spc="-25" dirty="0">
                          <a:solidFill>
                            <a:srgbClr val="57585B"/>
                          </a:solidFill>
                          <a:latin typeface="Calibri"/>
                          <a:cs typeface="Calibri"/>
                        </a:rPr>
                        <a:t>D</a:t>
                      </a:r>
                      <a:r>
                        <a:rPr sz="2000" spc="-5" dirty="0">
                          <a:solidFill>
                            <a:srgbClr val="57585B"/>
                          </a:solidFill>
                          <a:latin typeface="Calibri"/>
                          <a:cs typeface="Calibri"/>
                        </a:rPr>
                        <a:t>V</a:t>
                      </a:r>
                      <a:r>
                        <a:rPr sz="2000" spc="5" dirty="0">
                          <a:solidFill>
                            <a:srgbClr val="57585B"/>
                          </a:solidFill>
                          <a:latin typeface="Calibri"/>
                          <a:cs typeface="Calibri"/>
                        </a:rPr>
                        <a:t>D</a:t>
                      </a:r>
                      <a:r>
                        <a:rPr sz="2000" dirty="0">
                          <a:solidFill>
                            <a:srgbClr val="57585B"/>
                          </a:solidFill>
                          <a:latin typeface="Calibri"/>
                          <a:cs typeface="Calibri"/>
                        </a:rPr>
                        <a:t>s</a:t>
                      </a:r>
                      <a:endParaRPr sz="20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2865">
                        <a:lnSpc>
                          <a:spcPct val="100000"/>
                        </a:lnSpc>
                      </a:pPr>
                      <a:r>
                        <a:rPr sz="2000" dirty="0">
                          <a:solidFill>
                            <a:srgbClr val="57585B"/>
                          </a:solidFill>
                          <a:latin typeface="Calibri"/>
                          <a:cs typeface="Calibri"/>
                        </a:rPr>
                        <a:t>Mi</a:t>
                      </a:r>
                      <a:r>
                        <a:rPr sz="2000" spc="-10" dirty="0">
                          <a:solidFill>
                            <a:srgbClr val="57585B"/>
                          </a:solidFill>
                          <a:latin typeface="Calibri"/>
                          <a:cs typeface="Calibri"/>
                        </a:rPr>
                        <a:t>x</a:t>
                      </a:r>
                      <a:r>
                        <a:rPr sz="2000" dirty="0">
                          <a:solidFill>
                            <a:srgbClr val="57585B"/>
                          </a:solidFill>
                          <a:latin typeface="Calibri"/>
                          <a:cs typeface="Calibri"/>
                        </a:rPr>
                        <a:t>ing</a:t>
                      </a:r>
                      <a:r>
                        <a:rPr sz="2000" spc="-5" dirty="0">
                          <a:solidFill>
                            <a:srgbClr val="57585B"/>
                          </a:solidFill>
                          <a:latin typeface="Calibri"/>
                          <a:cs typeface="Calibri"/>
                        </a:rPr>
                        <a:t> C</a:t>
                      </a:r>
                      <a:r>
                        <a:rPr sz="2000" spc="-10" dirty="0">
                          <a:solidFill>
                            <a:srgbClr val="57585B"/>
                          </a:solidFill>
                          <a:latin typeface="Calibri"/>
                          <a:cs typeface="Calibri"/>
                        </a:rPr>
                        <a:t>o</a:t>
                      </a:r>
                      <a:r>
                        <a:rPr sz="2000" spc="-5" dirty="0">
                          <a:solidFill>
                            <a:srgbClr val="57585B"/>
                          </a:solidFill>
                          <a:latin typeface="Calibri"/>
                          <a:cs typeface="Calibri"/>
                        </a:rPr>
                        <a:t>nsole</a:t>
                      </a:r>
                      <a:r>
                        <a:rPr sz="2000" dirty="0">
                          <a:solidFill>
                            <a:srgbClr val="57585B"/>
                          </a:solidFill>
                          <a:latin typeface="Calibri"/>
                          <a:cs typeface="Calibri"/>
                        </a:rPr>
                        <a:t>s</a:t>
                      </a:r>
                      <a:endParaRPr sz="20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388239">
                <a:tc>
                  <a:txBody>
                    <a:bodyPr/>
                    <a:lstStyle/>
                    <a:p>
                      <a:pPr marL="62230">
                        <a:lnSpc>
                          <a:spcPct val="100000"/>
                        </a:lnSpc>
                      </a:pPr>
                      <a:r>
                        <a:rPr sz="2000" dirty="0">
                          <a:solidFill>
                            <a:srgbClr val="57585B"/>
                          </a:solidFill>
                          <a:latin typeface="Calibri"/>
                          <a:cs typeface="Calibri"/>
                        </a:rPr>
                        <a:t>Mu</a:t>
                      </a:r>
                      <a:r>
                        <a:rPr sz="2000" spc="-5" dirty="0">
                          <a:solidFill>
                            <a:srgbClr val="57585B"/>
                          </a:solidFill>
                          <a:latin typeface="Calibri"/>
                          <a:cs typeface="Calibri"/>
                        </a:rPr>
                        <a:t>se</a:t>
                      </a:r>
                      <a:r>
                        <a:rPr sz="2000" spc="-10" dirty="0">
                          <a:solidFill>
                            <a:srgbClr val="57585B"/>
                          </a:solidFill>
                          <a:latin typeface="Calibri"/>
                          <a:cs typeface="Calibri"/>
                        </a:rPr>
                        <a:t>L</a:t>
                      </a:r>
                      <a:r>
                        <a:rPr sz="2000" dirty="0">
                          <a:solidFill>
                            <a:srgbClr val="57585B"/>
                          </a:solidFill>
                          <a:latin typeface="Calibri"/>
                          <a:cs typeface="Calibri"/>
                        </a:rPr>
                        <a:t>air</a:t>
                      </a:r>
                      <a:r>
                        <a:rPr sz="2000" spc="5" dirty="0">
                          <a:solidFill>
                            <a:srgbClr val="57585B"/>
                          </a:solidFill>
                          <a:latin typeface="Calibri"/>
                          <a:cs typeface="Calibri"/>
                        </a:rPr>
                        <a:t> </a:t>
                      </a:r>
                      <a:r>
                        <a:rPr sz="2000" spc="-5" dirty="0">
                          <a:solidFill>
                            <a:srgbClr val="57585B"/>
                          </a:solidFill>
                          <a:latin typeface="Calibri"/>
                          <a:cs typeface="Calibri"/>
                        </a:rPr>
                        <a:t>St</a:t>
                      </a:r>
                      <a:r>
                        <a:rPr sz="2000" spc="5" dirty="0">
                          <a:solidFill>
                            <a:srgbClr val="57585B"/>
                          </a:solidFill>
                          <a:latin typeface="Calibri"/>
                          <a:cs typeface="Calibri"/>
                        </a:rPr>
                        <a:t>u</a:t>
                      </a:r>
                      <a:r>
                        <a:rPr sz="2000" spc="-5" dirty="0">
                          <a:solidFill>
                            <a:srgbClr val="57585B"/>
                          </a:solidFill>
                          <a:latin typeface="Calibri"/>
                          <a:cs typeface="Calibri"/>
                        </a:rPr>
                        <a:t>dio</a:t>
                      </a:r>
                      <a:r>
                        <a:rPr sz="2000" dirty="0">
                          <a:solidFill>
                            <a:srgbClr val="57585B"/>
                          </a:solidFill>
                          <a:latin typeface="Calibri"/>
                          <a:cs typeface="Calibri"/>
                        </a:rPr>
                        <a:t>s</a:t>
                      </a:r>
                      <a:r>
                        <a:rPr sz="2000" spc="-10" dirty="0">
                          <a:solidFill>
                            <a:srgbClr val="57585B"/>
                          </a:solidFill>
                          <a:latin typeface="Calibri"/>
                          <a:cs typeface="Calibri"/>
                        </a:rPr>
                        <a:t> </a:t>
                      </a:r>
                      <a:r>
                        <a:rPr sz="2000" spc="-5" dirty="0">
                          <a:solidFill>
                            <a:srgbClr val="57585B"/>
                          </a:solidFill>
                          <a:latin typeface="Calibri"/>
                          <a:cs typeface="Calibri"/>
                        </a:rPr>
                        <a:t>(</a:t>
                      </a:r>
                      <a:r>
                        <a:rPr sz="2000" spc="5" dirty="0">
                          <a:solidFill>
                            <a:srgbClr val="57585B"/>
                          </a:solidFill>
                          <a:latin typeface="Calibri"/>
                          <a:cs typeface="Calibri"/>
                        </a:rPr>
                        <a:t>N</a:t>
                      </a:r>
                      <a:r>
                        <a:rPr sz="2000" dirty="0">
                          <a:solidFill>
                            <a:srgbClr val="57585B"/>
                          </a:solidFill>
                          <a:latin typeface="Calibri"/>
                          <a:cs typeface="Calibri"/>
                        </a:rPr>
                        <a:t>as</a:t>
                      </a:r>
                      <a:r>
                        <a:rPr sz="2000" spc="-40" dirty="0">
                          <a:solidFill>
                            <a:srgbClr val="57585B"/>
                          </a:solidFill>
                          <a:latin typeface="Calibri"/>
                          <a:cs typeface="Calibri"/>
                        </a:rPr>
                        <a:t>h</a:t>
                      </a:r>
                      <a:r>
                        <a:rPr sz="2000" dirty="0">
                          <a:solidFill>
                            <a:srgbClr val="57585B"/>
                          </a:solidFill>
                          <a:latin typeface="Calibri"/>
                          <a:cs typeface="Calibri"/>
                        </a:rPr>
                        <a:t>v</a:t>
                      </a:r>
                      <a:r>
                        <a:rPr sz="2000" spc="-10" dirty="0">
                          <a:solidFill>
                            <a:srgbClr val="57585B"/>
                          </a:solidFill>
                          <a:latin typeface="Calibri"/>
                          <a:cs typeface="Calibri"/>
                        </a:rPr>
                        <a:t>i</a:t>
                      </a:r>
                      <a:r>
                        <a:rPr sz="2000" dirty="0">
                          <a:solidFill>
                            <a:srgbClr val="57585B"/>
                          </a:solidFill>
                          <a:latin typeface="Calibri"/>
                          <a:cs typeface="Calibri"/>
                        </a:rPr>
                        <a:t>l</a:t>
                      </a:r>
                      <a:r>
                        <a:rPr sz="2000" spc="-10" dirty="0">
                          <a:solidFill>
                            <a:srgbClr val="57585B"/>
                          </a:solidFill>
                          <a:latin typeface="Calibri"/>
                          <a:cs typeface="Calibri"/>
                        </a:rPr>
                        <a:t>l</a:t>
                      </a:r>
                      <a:r>
                        <a:rPr sz="2000" dirty="0">
                          <a:solidFill>
                            <a:srgbClr val="57585B"/>
                          </a:solidFill>
                          <a:latin typeface="Calibri"/>
                          <a:cs typeface="Calibri"/>
                        </a:rPr>
                        <a:t>e)</a:t>
                      </a:r>
                      <a:endParaRPr sz="20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2230">
                        <a:lnSpc>
                          <a:spcPct val="100000"/>
                        </a:lnSpc>
                      </a:pPr>
                      <a:r>
                        <a:rPr sz="2000" spc="-40" dirty="0">
                          <a:solidFill>
                            <a:srgbClr val="57585B"/>
                          </a:solidFill>
                          <a:latin typeface="Calibri"/>
                          <a:cs typeface="Calibri"/>
                        </a:rPr>
                        <a:t>P</a:t>
                      </a:r>
                      <a:r>
                        <a:rPr sz="2000" spc="-5" dirty="0">
                          <a:solidFill>
                            <a:srgbClr val="57585B"/>
                          </a:solidFill>
                          <a:latin typeface="Calibri"/>
                          <a:cs typeface="Calibri"/>
                        </a:rPr>
                        <a:t>o</a:t>
                      </a:r>
                      <a:r>
                        <a:rPr sz="2000" spc="-30" dirty="0">
                          <a:solidFill>
                            <a:srgbClr val="57585B"/>
                          </a:solidFill>
                          <a:latin typeface="Calibri"/>
                          <a:cs typeface="Calibri"/>
                        </a:rPr>
                        <a:t>s</a:t>
                      </a:r>
                      <a:r>
                        <a:rPr sz="2000" spc="-25" dirty="0">
                          <a:solidFill>
                            <a:srgbClr val="57585B"/>
                          </a:solidFill>
                          <a:latin typeface="Calibri"/>
                          <a:cs typeface="Calibri"/>
                        </a:rPr>
                        <a:t>t</a:t>
                      </a:r>
                      <a:r>
                        <a:rPr sz="2000" dirty="0">
                          <a:solidFill>
                            <a:srgbClr val="57585B"/>
                          </a:solidFill>
                          <a:latin typeface="Calibri"/>
                          <a:cs typeface="Calibri"/>
                        </a:rPr>
                        <a:t>e</a:t>
                      </a:r>
                      <a:r>
                        <a:rPr sz="2000" spc="-45" dirty="0">
                          <a:solidFill>
                            <a:srgbClr val="57585B"/>
                          </a:solidFill>
                          <a:latin typeface="Calibri"/>
                          <a:cs typeface="Calibri"/>
                        </a:rPr>
                        <a:t>r</a:t>
                      </a:r>
                      <a:r>
                        <a:rPr sz="2000" dirty="0">
                          <a:solidFill>
                            <a:srgbClr val="57585B"/>
                          </a:solidFill>
                          <a:latin typeface="Calibri"/>
                          <a:cs typeface="Calibri"/>
                        </a:rPr>
                        <a:t>s</a:t>
                      </a:r>
                      <a:endParaRPr sz="20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2230">
                        <a:lnSpc>
                          <a:spcPct val="100000"/>
                        </a:lnSpc>
                      </a:pPr>
                      <a:r>
                        <a:rPr sz="2000" dirty="0">
                          <a:solidFill>
                            <a:srgbClr val="57585B"/>
                          </a:solidFill>
                          <a:latin typeface="Calibri"/>
                          <a:cs typeface="Calibri"/>
                        </a:rPr>
                        <a:t>J</a:t>
                      </a:r>
                      <a:r>
                        <a:rPr sz="2000" spc="-20" dirty="0">
                          <a:solidFill>
                            <a:srgbClr val="57585B"/>
                          </a:solidFill>
                          <a:latin typeface="Calibri"/>
                          <a:cs typeface="Calibri"/>
                        </a:rPr>
                        <a:t>ew</a:t>
                      </a:r>
                      <a:r>
                        <a:rPr sz="2000" dirty="0">
                          <a:solidFill>
                            <a:srgbClr val="57585B"/>
                          </a:solidFill>
                          <a:latin typeface="Calibri"/>
                          <a:cs typeface="Calibri"/>
                        </a:rPr>
                        <a:t>el</a:t>
                      </a:r>
                      <a:r>
                        <a:rPr sz="2000" spc="-5" dirty="0">
                          <a:solidFill>
                            <a:srgbClr val="57585B"/>
                          </a:solidFill>
                          <a:latin typeface="Calibri"/>
                          <a:cs typeface="Calibri"/>
                        </a:rPr>
                        <a:t> Cases</a:t>
                      </a:r>
                      <a:endParaRPr sz="20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2865">
                        <a:lnSpc>
                          <a:spcPct val="100000"/>
                        </a:lnSpc>
                      </a:pPr>
                      <a:r>
                        <a:rPr sz="2000" dirty="0">
                          <a:solidFill>
                            <a:srgbClr val="57585B"/>
                          </a:solidFill>
                          <a:latin typeface="Calibri"/>
                          <a:cs typeface="Calibri"/>
                        </a:rPr>
                        <a:t>Ampl</a:t>
                      </a:r>
                      <a:r>
                        <a:rPr sz="2000" spc="-10" dirty="0">
                          <a:solidFill>
                            <a:srgbClr val="57585B"/>
                          </a:solidFill>
                          <a:latin typeface="Calibri"/>
                          <a:cs typeface="Calibri"/>
                        </a:rPr>
                        <a:t>i</a:t>
                      </a:r>
                      <a:r>
                        <a:rPr sz="2000" spc="-5" dirty="0">
                          <a:solidFill>
                            <a:srgbClr val="57585B"/>
                          </a:solidFill>
                          <a:latin typeface="Calibri"/>
                          <a:cs typeface="Calibri"/>
                        </a:rPr>
                        <a:t>fie</a:t>
                      </a:r>
                      <a:r>
                        <a:rPr sz="2000" spc="-40" dirty="0">
                          <a:solidFill>
                            <a:srgbClr val="57585B"/>
                          </a:solidFill>
                          <a:latin typeface="Calibri"/>
                          <a:cs typeface="Calibri"/>
                        </a:rPr>
                        <a:t>r</a:t>
                      </a:r>
                      <a:r>
                        <a:rPr sz="2000" dirty="0">
                          <a:solidFill>
                            <a:srgbClr val="57585B"/>
                          </a:solidFill>
                          <a:latin typeface="Calibri"/>
                          <a:cs typeface="Calibri"/>
                        </a:rPr>
                        <a:t>s</a:t>
                      </a:r>
                      <a:endParaRPr sz="20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388365">
                <a:tc>
                  <a:txBody>
                    <a:bodyPr/>
                    <a:lstStyle/>
                    <a:p>
                      <a:pPr marL="62230">
                        <a:lnSpc>
                          <a:spcPct val="100000"/>
                        </a:lnSpc>
                      </a:pPr>
                      <a:r>
                        <a:rPr sz="2000" spc="-5" dirty="0">
                          <a:solidFill>
                            <a:srgbClr val="57585B"/>
                          </a:solidFill>
                          <a:latin typeface="Calibri"/>
                          <a:cs typeface="Calibri"/>
                        </a:rPr>
                        <a:t>Di</a:t>
                      </a:r>
                      <a:r>
                        <a:rPr sz="2000" spc="-30" dirty="0">
                          <a:solidFill>
                            <a:srgbClr val="57585B"/>
                          </a:solidFill>
                          <a:latin typeface="Calibri"/>
                          <a:cs typeface="Calibri"/>
                        </a:rPr>
                        <a:t>s</a:t>
                      </a:r>
                      <a:r>
                        <a:rPr sz="2000" dirty="0">
                          <a:solidFill>
                            <a:srgbClr val="57585B"/>
                          </a:solidFill>
                          <a:latin typeface="Calibri"/>
                          <a:cs typeface="Calibri"/>
                        </a:rPr>
                        <a:t>tr</a:t>
                      </a:r>
                      <a:r>
                        <a:rPr sz="2000" spc="-10" dirty="0">
                          <a:solidFill>
                            <a:srgbClr val="57585B"/>
                          </a:solidFill>
                          <a:latin typeface="Calibri"/>
                          <a:cs typeface="Calibri"/>
                        </a:rPr>
                        <a:t>i</a:t>
                      </a:r>
                      <a:r>
                        <a:rPr sz="2000" spc="-5" dirty="0">
                          <a:solidFill>
                            <a:srgbClr val="57585B"/>
                          </a:solidFill>
                          <a:latin typeface="Calibri"/>
                          <a:cs typeface="Calibri"/>
                        </a:rPr>
                        <a:t>b</a:t>
                      </a:r>
                      <a:r>
                        <a:rPr sz="2000" spc="5" dirty="0">
                          <a:solidFill>
                            <a:srgbClr val="57585B"/>
                          </a:solidFill>
                          <a:latin typeface="Calibri"/>
                          <a:cs typeface="Calibri"/>
                        </a:rPr>
                        <a:t>u</a:t>
                      </a:r>
                      <a:r>
                        <a:rPr sz="2000" dirty="0">
                          <a:solidFill>
                            <a:srgbClr val="57585B"/>
                          </a:solidFill>
                          <a:latin typeface="Calibri"/>
                          <a:cs typeface="Calibri"/>
                        </a:rPr>
                        <a:t>tion </a:t>
                      </a:r>
                      <a:r>
                        <a:rPr sz="2000" spc="-5" dirty="0">
                          <a:solidFill>
                            <a:srgbClr val="57585B"/>
                          </a:solidFill>
                          <a:latin typeface="Calibri"/>
                          <a:cs typeface="Calibri"/>
                        </a:rPr>
                        <a:t>Ce</a:t>
                      </a:r>
                      <a:r>
                        <a:rPr sz="2000" spc="-20" dirty="0">
                          <a:solidFill>
                            <a:srgbClr val="57585B"/>
                          </a:solidFill>
                          <a:latin typeface="Calibri"/>
                          <a:cs typeface="Calibri"/>
                        </a:rPr>
                        <a:t>n</a:t>
                      </a:r>
                      <a:r>
                        <a:rPr sz="2000" spc="-25" dirty="0">
                          <a:solidFill>
                            <a:srgbClr val="57585B"/>
                          </a:solidFill>
                          <a:latin typeface="Calibri"/>
                          <a:cs typeface="Calibri"/>
                        </a:rPr>
                        <a:t>t</a:t>
                      </a:r>
                      <a:r>
                        <a:rPr sz="2000" dirty="0">
                          <a:solidFill>
                            <a:srgbClr val="57585B"/>
                          </a:solidFill>
                          <a:latin typeface="Calibri"/>
                          <a:cs typeface="Calibri"/>
                        </a:rPr>
                        <a:t>er </a:t>
                      </a:r>
                      <a:r>
                        <a:rPr sz="2000" spc="-5" dirty="0">
                          <a:solidFill>
                            <a:srgbClr val="57585B"/>
                          </a:solidFill>
                          <a:latin typeface="Calibri"/>
                          <a:cs typeface="Calibri"/>
                        </a:rPr>
                        <a:t>(GA)</a:t>
                      </a:r>
                      <a:endParaRPr sz="20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2230">
                        <a:lnSpc>
                          <a:spcPct val="100000"/>
                        </a:lnSpc>
                      </a:pPr>
                      <a:r>
                        <a:rPr sz="2000" spc="-5" dirty="0">
                          <a:solidFill>
                            <a:srgbClr val="57585B"/>
                          </a:solidFill>
                          <a:latin typeface="Calibri"/>
                          <a:cs typeface="Calibri"/>
                        </a:rPr>
                        <a:t>T-S</a:t>
                      </a:r>
                      <a:r>
                        <a:rPr sz="2000" spc="5" dirty="0">
                          <a:solidFill>
                            <a:srgbClr val="57585B"/>
                          </a:solidFill>
                          <a:latin typeface="Calibri"/>
                          <a:cs typeface="Calibri"/>
                        </a:rPr>
                        <a:t>h</a:t>
                      </a:r>
                      <a:r>
                        <a:rPr sz="2000" dirty="0">
                          <a:solidFill>
                            <a:srgbClr val="57585B"/>
                          </a:solidFill>
                          <a:latin typeface="Calibri"/>
                          <a:cs typeface="Calibri"/>
                        </a:rPr>
                        <a:t>i</a:t>
                      </a:r>
                      <a:r>
                        <a:rPr sz="2000" spc="-10" dirty="0">
                          <a:solidFill>
                            <a:srgbClr val="57585B"/>
                          </a:solidFill>
                          <a:latin typeface="Calibri"/>
                          <a:cs typeface="Calibri"/>
                        </a:rPr>
                        <a:t>r</a:t>
                      </a:r>
                      <a:r>
                        <a:rPr sz="2000" dirty="0">
                          <a:solidFill>
                            <a:srgbClr val="57585B"/>
                          </a:solidFill>
                          <a:latin typeface="Calibri"/>
                          <a:cs typeface="Calibri"/>
                        </a:rPr>
                        <a:t>ts</a:t>
                      </a:r>
                      <a:endParaRPr sz="20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2230">
                        <a:lnSpc>
                          <a:spcPct val="100000"/>
                        </a:lnSpc>
                      </a:pPr>
                      <a:r>
                        <a:rPr sz="2000" spc="-40" dirty="0">
                          <a:solidFill>
                            <a:srgbClr val="57585B"/>
                          </a:solidFill>
                          <a:latin typeface="Calibri"/>
                          <a:cs typeface="Calibri"/>
                        </a:rPr>
                        <a:t>P</a:t>
                      </a:r>
                      <a:r>
                        <a:rPr sz="2000" spc="-5" dirty="0">
                          <a:solidFill>
                            <a:srgbClr val="57585B"/>
                          </a:solidFill>
                          <a:latin typeface="Calibri"/>
                          <a:cs typeface="Calibri"/>
                        </a:rPr>
                        <a:t>o</a:t>
                      </a:r>
                      <a:r>
                        <a:rPr sz="2000" spc="-30" dirty="0">
                          <a:solidFill>
                            <a:srgbClr val="57585B"/>
                          </a:solidFill>
                          <a:latin typeface="Calibri"/>
                          <a:cs typeface="Calibri"/>
                        </a:rPr>
                        <a:t>s</a:t>
                      </a:r>
                      <a:r>
                        <a:rPr sz="2000" spc="-25" dirty="0">
                          <a:solidFill>
                            <a:srgbClr val="57585B"/>
                          </a:solidFill>
                          <a:latin typeface="Calibri"/>
                          <a:cs typeface="Calibri"/>
                        </a:rPr>
                        <a:t>t</a:t>
                      </a:r>
                      <a:r>
                        <a:rPr sz="2000" dirty="0">
                          <a:solidFill>
                            <a:srgbClr val="57585B"/>
                          </a:solidFill>
                          <a:latin typeface="Calibri"/>
                          <a:cs typeface="Calibri"/>
                        </a:rPr>
                        <a:t>er</a:t>
                      </a:r>
                      <a:r>
                        <a:rPr sz="2000" spc="5" dirty="0">
                          <a:solidFill>
                            <a:srgbClr val="57585B"/>
                          </a:solidFill>
                          <a:latin typeface="Calibri"/>
                          <a:cs typeface="Calibri"/>
                        </a:rPr>
                        <a:t> </a:t>
                      </a:r>
                      <a:r>
                        <a:rPr sz="2000" dirty="0">
                          <a:solidFill>
                            <a:srgbClr val="57585B"/>
                          </a:solidFill>
                          <a:latin typeface="Calibri"/>
                          <a:cs typeface="Calibri"/>
                        </a:rPr>
                        <a:t>Boa</a:t>
                      </a:r>
                      <a:r>
                        <a:rPr sz="2000" spc="-30" dirty="0">
                          <a:solidFill>
                            <a:srgbClr val="57585B"/>
                          </a:solidFill>
                          <a:latin typeface="Calibri"/>
                          <a:cs typeface="Calibri"/>
                        </a:rPr>
                        <a:t>r</a:t>
                      </a:r>
                      <a:r>
                        <a:rPr sz="2000" dirty="0">
                          <a:solidFill>
                            <a:srgbClr val="57585B"/>
                          </a:solidFill>
                          <a:latin typeface="Calibri"/>
                          <a:cs typeface="Calibri"/>
                        </a:rPr>
                        <a:t>d</a:t>
                      </a:r>
                      <a:endParaRPr sz="20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2865">
                        <a:lnSpc>
                          <a:spcPct val="100000"/>
                        </a:lnSpc>
                      </a:pPr>
                      <a:r>
                        <a:rPr sz="2000" spc="-5" dirty="0">
                          <a:solidFill>
                            <a:srgbClr val="57585B"/>
                          </a:solidFill>
                          <a:latin typeface="Calibri"/>
                          <a:cs typeface="Calibri"/>
                        </a:rPr>
                        <a:t>S</a:t>
                      </a:r>
                      <a:r>
                        <a:rPr sz="2000" spc="5" dirty="0">
                          <a:solidFill>
                            <a:srgbClr val="57585B"/>
                          </a:solidFill>
                          <a:latin typeface="Calibri"/>
                          <a:cs typeface="Calibri"/>
                        </a:rPr>
                        <a:t>p</a:t>
                      </a:r>
                      <a:r>
                        <a:rPr sz="2000" dirty="0">
                          <a:solidFill>
                            <a:srgbClr val="57585B"/>
                          </a:solidFill>
                          <a:latin typeface="Calibri"/>
                          <a:cs typeface="Calibri"/>
                        </a:rPr>
                        <a:t>ea</a:t>
                      </a:r>
                      <a:r>
                        <a:rPr sz="2000" spc="-65" dirty="0">
                          <a:solidFill>
                            <a:srgbClr val="57585B"/>
                          </a:solidFill>
                          <a:latin typeface="Calibri"/>
                          <a:cs typeface="Calibri"/>
                        </a:rPr>
                        <a:t>k</a:t>
                      </a:r>
                      <a:r>
                        <a:rPr sz="2000" dirty="0">
                          <a:solidFill>
                            <a:srgbClr val="57585B"/>
                          </a:solidFill>
                          <a:latin typeface="Calibri"/>
                          <a:cs typeface="Calibri"/>
                        </a:rPr>
                        <a:t>e</a:t>
                      </a:r>
                      <a:r>
                        <a:rPr sz="2000" spc="-45" dirty="0">
                          <a:solidFill>
                            <a:srgbClr val="57585B"/>
                          </a:solidFill>
                          <a:latin typeface="Calibri"/>
                          <a:cs typeface="Calibri"/>
                        </a:rPr>
                        <a:t>r</a:t>
                      </a:r>
                      <a:r>
                        <a:rPr sz="2000" dirty="0">
                          <a:solidFill>
                            <a:srgbClr val="57585B"/>
                          </a:solidFill>
                          <a:latin typeface="Calibri"/>
                          <a:cs typeface="Calibri"/>
                        </a:rPr>
                        <a:t>s</a:t>
                      </a:r>
                      <a:endParaRPr sz="20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388239">
                <a:tc>
                  <a:txBody>
                    <a:bodyPr/>
                    <a:lstStyle/>
                    <a:p>
                      <a:pPr marL="62230">
                        <a:lnSpc>
                          <a:spcPct val="100000"/>
                        </a:lnSpc>
                      </a:pPr>
                      <a:r>
                        <a:rPr sz="2000" spc="-5" dirty="0">
                          <a:solidFill>
                            <a:srgbClr val="57585B"/>
                          </a:solidFill>
                          <a:latin typeface="Calibri"/>
                          <a:cs typeface="Calibri"/>
                        </a:rPr>
                        <a:t>Di</a:t>
                      </a:r>
                      <a:r>
                        <a:rPr sz="2000" spc="-30" dirty="0">
                          <a:solidFill>
                            <a:srgbClr val="57585B"/>
                          </a:solidFill>
                          <a:latin typeface="Calibri"/>
                          <a:cs typeface="Calibri"/>
                        </a:rPr>
                        <a:t>s</a:t>
                      </a:r>
                      <a:r>
                        <a:rPr sz="2000" dirty="0">
                          <a:solidFill>
                            <a:srgbClr val="57585B"/>
                          </a:solidFill>
                          <a:latin typeface="Calibri"/>
                          <a:cs typeface="Calibri"/>
                        </a:rPr>
                        <a:t>tr</a:t>
                      </a:r>
                      <a:r>
                        <a:rPr sz="2000" spc="-10" dirty="0">
                          <a:solidFill>
                            <a:srgbClr val="57585B"/>
                          </a:solidFill>
                          <a:latin typeface="Calibri"/>
                          <a:cs typeface="Calibri"/>
                        </a:rPr>
                        <a:t>i</a:t>
                      </a:r>
                      <a:r>
                        <a:rPr sz="2000" spc="-5" dirty="0">
                          <a:solidFill>
                            <a:srgbClr val="57585B"/>
                          </a:solidFill>
                          <a:latin typeface="Calibri"/>
                          <a:cs typeface="Calibri"/>
                        </a:rPr>
                        <a:t>b</a:t>
                      </a:r>
                      <a:r>
                        <a:rPr sz="2000" spc="5" dirty="0">
                          <a:solidFill>
                            <a:srgbClr val="57585B"/>
                          </a:solidFill>
                          <a:latin typeface="Calibri"/>
                          <a:cs typeface="Calibri"/>
                        </a:rPr>
                        <a:t>u</a:t>
                      </a:r>
                      <a:r>
                        <a:rPr sz="2000" dirty="0">
                          <a:solidFill>
                            <a:srgbClr val="57585B"/>
                          </a:solidFill>
                          <a:latin typeface="Calibri"/>
                          <a:cs typeface="Calibri"/>
                        </a:rPr>
                        <a:t>tion </a:t>
                      </a:r>
                      <a:r>
                        <a:rPr sz="2000" spc="-5" dirty="0">
                          <a:solidFill>
                            <a:srgbClr val="57585B"/>
                          </a:solidFill>
                          <a:latin typeface="Calibri"/>
                          <a:cs typeface="Calibri"/>
                        </a:rPr>
                        <a:t>Ce</a:t>
                      </a:r>
                      <a:r>
                        <a:rPr sz="2000" spc="-20" dirty="0">
                          <a:solidFill>
                            <a:srgbClr val="57585B"/>
                          </a:solidFill>
                          <a:latin typeface="Calibri"/>
                          <a:cs typeface="Calibri"/>
                        </a:rPr>
                        <a:t>n</a:t>
                      </a:r>
                      <a:r>
                        <a:rPr sz="2000" spc="-25" dirty="0">
                          <a:solidFill>
                            <a:srgbClr val="57585B"/>
                          </a:solidFill>
                          <a:latin typeface="Calibri"/>
                          <a:cs typeface="Calibri"/>
                        </a:rPr>
                        <a:t>t</a:t>
                      </a:r>
                      <a:r>
                        <a:rPr sz="2000" dirty="0">
                          <a:solidFill>
                            <a:srgbClr val="57585B"/>
                          </a:solidFill>
                          <a:latin typeface="Calibri"/>
                          <a:cs typeface="Calibri"/>
                        </a:rPr>
                        <a:t>er </a:t>
                      </a:r>
                      <a:r>
                        <a:rPr sz="2000" spc="-5" dirty="0">
                          <a:solidFill>
                            <a:srgbClr val="57585B"/>
                          </a:solidFill>
                          <a:latin typeface="Calibri"/>
                          <a:cs typeface="Calibri"/>
                        </a:rPr>
                        <a:t>(IL)</a:t>
                      </a:r>
                      <a:endParaRPr sz="20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2230">
                        <a:lnSpc>
                          <a:spcPct val="100000"/>
                        </a:lnSpc>
                      </a:pPr>
                      <a:r>
                        <a:rPr sz="2000" dirty="0">
                          <a:solidFill>
                            <a:srgbClr val="57585B"/>
                          </a:solidFill>
                          <a:latin typeface="Calibri"/>
                          <a:cs typeface="Calibri"/>
                        </a:rPr>
                        <a:t>Baseball</a:t>
                      </a:r>
                      <a:r>
                        <a:rPr sz="2000" spc="5" dirty="0">
                          <a:solidFill>
                            <a:srgbClr val="57585B"/>
                          </a:solidFill>
                          <a:latin typeface="Calibri"/>
                          <a:cs typeface="Calibri"/>
                        </a:rPr>
                        <a:t> </a:t>
                      </a:r>
                      <a:r>
                        <a:rPr sz="2000" spc="-5" dirty="0">
                          <a:solidFill>
                            <a:srgbClr val="57585B"/>
                          </a:solidFill>
                          <a:latin typeface="Calibri"/>
                          <a:cs typeface="Calibri"/>
                        </a:rPr>
                        <a:t>Ca</a:t>
                      </a:r>
                      <a:r>
                        <a:rPr sz="2000" spc="-10" dirty="0">
                          <a:solidFill>
                            <a:srgbClr val="57585B"/>
                          </a:solidFill>
                          <a:latin typeface="Calibri"/>
                          <a:cs typeface="Calibri"/>
                        </a:rPr>
                        <a:t>p</a:t>
                      </a:r>
                      <a:r>
                        <a:rPr sz="2000" dirty="0">
                          <a:solidFill>
                            <a:srgbClr val="57585B"/>
                          </a:solidFill>
                          <a:latin typeface="Calibri"/>
                          <a:cs typeface="Calibri"/>
                        </a:rPr>
                        <a:t>s</a:t>
                      </a:r>
                      <a:endParaRPr sz="20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2230">
                        <a:lnSpc>
                          <a:spcPct val="100000"/>
                        </a:lnSpc>
                      </a:pPr>
                      <a:r>
                        <a:rPr sz="2000" spc="-5" dirty="0">
                          <a:solidFill>
                            <a:srgbClr val="57585B"/>
                          </a:solidFill>
                          <a:latin typeface="Calibri"/>
                          <a:cs typeface="Calibri"/>
                        </a:rPr>
                        <a:t>S</a:t>
                      </a:r>
                      <a:r>
                        <a:rPr sz="2000" spc="5" dirty="0">
                          <a:solidFill>
                            <a:srgbClr val="57585B"/>
                          </a:solidFill>
                          <a:latin typeface="Calibri"/>
                          <a:cs typeface="Calibri"/>
                        </a:rPr>
                        <a:t>h</a:t>
                      </a:r>
                      <a:r>
                        <a:rPr sz="2000" dirty="0">
                          <a:solidFill>
                            <a:srgbClr val="57585B"/>
                          </a:solidFill>
                          <a:latin typeface="Calibri"/>
                          <a:cs typeface="Calibri"/>
                        </a:rPr>
                        <a:t>r</a:t>
                      </a:r>
                      <a:r>
                        <a:rPr sz="2000" spc="-10" dirty="0">
                          <a:solidFill>
                            <a:srgbClr val="57585B"/>
                          </a:solidFill>
                          <a:latin typeface="Calibri"/>
                          <a:cs typeface="Calibri"/>
                        </a:rPr>
                        <a:t>i</a:t>
                      </a:r>
                      <a:r>
                        <a:rPr sz="2000" spc="-5" dirty="0">
                          <a:solidFill>
                            <a:srgbClr val="57585B"/>
                          </a:solidFill>
                          <a:latin typeface="Calibri"/>
                          <a:cs typeface="Calibri"/>
                        </a:rPr>
                        <a:t>n</a:t>
                      </a:r>
                      <a:r>
                        <a:rPr sz="2000" dirty="0">
                          <a:solidFill>
                            <a:srgbClr val="57585B"/>
                          </a:solidFill>
                          <a:latin typeface="Calibri"/>
                          <a:cs typeface="Calibri"/>
                        </a:rPr>
                        <a:t>k </a:t>
                      </a:r>
                      <a:r>
                        <a:rPr sz="2000" spc="-60" dirty="0">
                          <a:solidFill>
                            <a:srgbClr val="57585B"/>
                          </a:solidFill>
                          <a:latin typeface="Calibri"/>
                          <a:cs typeface="Calibri"/>
                        </a:rPr>
                        <a:t>W</a:t>
                      </a:r>
                      <a:r>
                        <a:rPr sz="2000" spc="-40" dirty="0">
                          <a:solidFill>
                            <a:srgbClr val="57585B"/>
                          </a:solidFill>
                          <a:latin typeface="Calibri"/>
                          <a:cs typeface="Calibri"/>
                        </a:rPr>
                        <a:t>r</a:t>
                      </a:r>
                      <a:r>
                        <a:rPr sz="2000" dirty="0">
                          <a:solidFill>
                            <a:srgbClr val="57585B"/>
                          </a:solidFill>
                          <a:latin typeface="Calibri"/>
                          <a:cs typeface="Calibri"/>
                        </a:rPr>
                        <a:t>ap</a:t>
                      </a:r>
                      <a:endParaRPr sz="20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2865">
                        <a:lnSpc>
                          <a:spcPct val="100000"/>
                        </a:lnSpc>
                      </a:pPr>
                      <a:r>
                        <a:rPr sz="2000" dirty="0">
                          <a:solidFill>
                            <a:srgbClr val="57585B"/>
                          </a:solidFill>
                          <a:latin typeface="Calibri"/>
                          <a:cs typeface="Calibri"/>
                        </a:rPr>
                        <a:t>Mic</a:t>
                      </a:r>
                      <a:r>
                        <a:rPr sz="2000" spc="-40" dirty="0">
                          <a:solidFill>
                            <a:srgbClr val="57585B"/>
                          </a:solidFill>
                          <a:latin typeface="Calibri"/>
                          <a:cs typeface="Calibri"/>
                        </a:rPr>
                        <a:t>r</a:t>
                      </a:r>
                      <a:r>
                        <a:rPr sz="2000" spc="-5" dirty="0">
                          <a:solidFill>
                            <a:srgbClr val="57585B"/>
                          </a:solidFill>
                          <a:latin typeface="Calibri"/>
                          <a:cs typeface="Calibri"/>
                        </a:rPr>
                        <a:t>op</a:t>
                      </a:r>
                      <a:r>
                        <a:rPr sz="2000" spc="5" dirty="0">
                          <a:solidFill>
                            <a:srgbClr val="57585B"/>
                          </a:solidFill>
                          <a:latin typeface="Calibri"/>
                          <a:cs typeface="Calibri"/>
                        </a:rPr>
                        <a:t>h</a:t>
                      </a:r>
                      <a:r>
                        <a:rPr sz="2000" spc="-5" dirty="0">
                          <a:solidFill>
                            <a:srgbClr val="57585B"/>
                          </a:solidFill>
                          <a:latin typeface="Calibri"/>
                          <a:cs typeface="Calibri"/>
                        </a:rPr>
                        <a:t>ones</a:t>
                      </a:r>
                      <a:endParaRPr sz="20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388238">
                <a:tc>
                  <a:txBody>
                    <a:bodyPr/>
                    <a:lstStyle/>
                    <a:p>
                      <a:pPr marL="62230">
                        <a:lnSpc>
                          <a:spcPct val="100000"/>
                        </a:lnSpc>
                      </a:pPr>
                      <a:r>
                        <a:rPr sz="2000" spc="-5" dirty="0">
                          <a:solidFill>
                            <a:srgbClr val="57585B"/>
                          </a:solidFill>
                          <a:latin typeface="Calibri"/>
                          <a:cs typeface="Calibri"/>
                        </a:rPr>
                        <a:t>Di</a:t>
                      </a:r>
                      <a:r>
                        <a:rPr sz="2000" spc="-30" dirty="0">
                          <a:solidFill>
                            <a:srgbClr val="57585B"/>
                          </a:solidFill>
                          <a:latin typeface="Calibri"/>
                          <a:cs typeface="Calibri"/>
                        </a:rPr>
                        <a:t>s</a:t>
                      </a:r>
                      <a:r>
                        <a:rPr sz="2000" dirty="0">
                          <a:solidFill>
                            <a:srgbClr val="57585B"/>
                          </a:solidFill>
                          <a:latin typeface="Calibri"/>
                          <a:cs typeface="Calibri"/>
                        </a:rPr>
                        <a:t>tr</a:t>
                      </a:r>
                      <a:r>
                        <a:rPr sz="2000" spc="-10" dirty="0">
                          <a:solidFill>
                            <a:srgbClr val="57585B"/>
                          </a:solidFill>
                          <a:latin typeface="Calibri"/>
                          <a:cs typeface="Calibri"/>
                        </a:rPr>
                        <a:t>i</a:t>
                      </a:r>
                      <a:r>
                        <a:rPr sz="2000" spc="-5" dirty="0">
                          <a:solidFill>
                            <a:srgbClr val="57585B"/>
                          </a:solidFill>
                          <a:latin typeface="Calibri"/>
                          <a:cs typeface="Calibri"/>
                        </a:rPr>
                        <a:t>b</a:t>
                      </a:r>
                      <a:r>
                        <a:rPr sz="2000" spc="5" dirty="0">
                          <a:solidFill>
                            <a:srgbClr val="57585B"/>
                          </a:solidFill>
                          <a:latin typeface="Calibri"/>
                          <a:cs typeface="Calibri"/>
                        </a:rPr>
                        <a:t>u</a:t>
                      </a:r>
                      <a:r>
                        <a:rPr sz="2000" dirty="0">
                          <a:solidFill>
                            <a:srgbClr val="57585B"/>
                          </a:solidFill>
                          <a:latin typeface="Calibri"/>
                          <a:cs typeface="Calibri"/>
                        </a:rPr>
                        <a:t>tion </a:t>
                      </a:r>
                      <a:r>
                        <a:rPr sz="2000" spc="-5" dirty="0">
                          <a:solidFill>
                            <a:srgbClr val="57585B"/>
                          </a:solidFill>
                          <a:latin typeface="Calibri"/>
                          <a:cs typeface="Calibri"/>
                        </a:rPr>
                        <a:t>Ce</a:t>
                      </a:r>
                      <a:r>
                        <a:rPr sz="2000" spc="-20" dirty="0">
                          <a:solidFill>
                            <a:srgbClr val="57585B"/>
                          </a:solidFill>
                          <a:latin typeface="Calibri"/>
                          <a:cs typeface="Calibri"/>
                        </a:rPr>
                        <a:t>n</a:t>
                      </a:r>
                      <a:r>
                        <a:rPr sz="2000" spc="-25" dirty="0">
                          <a:solidFill>
                            <a:srgbClr val="57585B"/>
                          </a:solidFill>
                          <a:latin typeface="Calibri"/>
                          <a:cs typeface="Calibri"/>
                        </a:rPr>
                        <a:t>t</a:t>
                      </a:r>
                      <a:r>
                        <a:rPr sz="2000" dirty="0">
                          <a:solidFill>
                            <a:srgbClr val="57585B"/>
                          </a:solidFill>
                          <a:latin typeface="Calibri"/>
                          <a:cs typeface="Calibri"/>
                        </a:rPr>
                        <a:t>er </a:t>
                      </a:r>
                      <a:r>
                        <a:rPr sz="2000" spc="-5" dirty="0">
                          <a:solidFill>
                            <a:srgbClr val="57585B"/>
                          </a:solidFill>
                          <a:latin typeface="Calibri"/>
                          <a:cs typeface="Calibri"/>
                        </a:rPr>
                        <a:t>(TX)</a:t>
                      </a:r>
                      <a:endParaRPr sz="20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2230">
                        <a:lnSpc>
                          <a:spcPct val="100000"/>
                        </a:lnSpc>
                      </a:pPr>
                      <a:r>
                        <a:rPr sz="2000" spc="-60" dirty="0">
                          <a:solidFill>
                            <a:srgbClr val="57585B"/>
                          </a:solidFill>
                          <a:latin typeface="Calibri"/>
                          <a:cs typeface="Calibri"/>
                        </a:rPr>
                        <a:t>W</a:t>
                      </a:r>
                      <a:r>
                        <a:rPr sz="2000" dirty="0">
                          <a:solidFill>
                            <a:srgbClr val="57585B"/>
                          </a:solidFill>
                          <a:latin typeface="Calibri"/>
                          <a:cs typeface="Calibri"/>
                        </a:rPr>
                        <a:t>r</a:t>
                      </a:r>
                      <a:r>
                        <a:rPr sz="2000" spc="-10" dirty="0">
                          <a:solidFill>
                            <a:srgbClr val="57585B"/>
                          </a:solidFill>
                          <a:latin typeface="Calibri"/>
                          <a:cs typeface="Calibri"/>
                        </a:rPr>
                        <a:t>i</a:t>
                      </a:r>
                      <a:r>
                        <a:rPr sz="2000" spc="-30" dirty="0">
                          <a:solidFill>
                            <a:srgbClr val="57585B"/>
                          </a:solidFill>
                          <a:latin typeface="Calibri"/>
                          <a:cs typeface="Calibri"/>
                        </a:rPr>
                        <a:t>s</a:t>
                      </a:r>
                      <a:r>
                        <a:rPr sz="2000" dirty="0">
                          <a:solidFill>
                            <a:srgbClr val="57585B"/>
                          </a:solidFill>
                          <a:latin typeface="Calibri"/>
                          <a:cs typeface="Calibri"/>
                        </a:rPr>
                        <a:t>t Ba</a:t>
                      </a:r>
                      <a:r>
                        <a:rPr sz="2000" spc="5" dirty="0">
                          <a:solidFill>
                            <a:srgbClr val="57585B"/>
                          </a:solidFill>
                          <a:latin typeface="Calibri"/>
                          <a:cs typeface="Calibri"/>
                        </a:rPr>
                        <a:t>n</a:t>
                      </a:r>
                      <a:r>
                        <a:rPr sz="2000" spc="-5" dirty="0">
                          <a:solidFill>
                            <a:srgbClr val="57585B"/>
                          </a:solidFill>
                          <a:latin typeface="Calibri"/>
                          <a:cs typeface="Calibri"/>
                        </a:rPr>
                        <a:t>ds</a:t>
                      </a:r>
                      <a:endParaRPr sz="20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2230">
                        <a:lnSpc>
                          <a:spcPct val="100000"/>
                        </a:lnSpc>
                      </a:pPr>
                      <a:r>
                        <a:rPr sz="2000" spc="-5" dirty="0">
                          <a:solidFill>
                            <a:srgbClr val="57585B"/>
                          </a:solidFill>
                          <a:latin typeface="Calibri"/>
                          <a:cs typeface="Calibri"/>
                        </a:rPr>
                        <a:t>S</a:t>
                      </a:r>
                      <a:r>
                        <a:rPr sz="2000" spc="5" dirty="0">
                          <a:solidFill>
                            <a:srgbClr val="57585B"/>
                          </a:solidFill>
                          <a:latin typeface="Calibri"/>
                          <a:cs typeface="Calibri"/>
                        </a:rPr>
                        <a:t>h</a:t>
                      </a:r>
                      <a:r>
                        <a:rPr sz="2000" dirty="0">
                          <a:solidFill>
                            <a:srgbClr val="57585B"/>
                          </a:solidFill>
                          <a:latin typeface="Calibri"/>
                          <a:cs typeface="Calibri"/>
                        </a:rPr>
                        <a:t>ipping</a:t>
                      </a:r>
                      <a:r>
                        <a:rPr sz="2000" spc="-25" dirty="0">
                          <a:solidFill>
                            <a:srgbClr val="57585B"/>
                          </a:solidFill>
                          <a:latin typeface="Calibri"/>
                          <a:cs typeface="Calibri"/>
                        </a:rPr>
                        <a:t> </a:t>
                      </a:r>
                      <a:r>
                        <a:rPr sz="2000" dirty="0">
                          <a:solidFill>
                            <a:srgbClr val="57585B"/>
                          </a:solidFill>
                          <a:latin typeface="Calibri"/>
                          <a:cs typeface="Calibri"/>
                        </a:rPr>
                        <a:t>B</a:t>
                      </a:r>
                      <a:r>
                        <a:rPr sz="2000" spc="-35" dirty="0">
                          <a:solidFill>
                            <a:srgbClr val="57585B"/>
                          </a:solidFill>
                          <a:latin typeface="Calibri"/>
                          <a:cs typeface="Calibri"/>
                        </a:rPr>
                        <a:t>o</a:t>
                      </a:r>
                      <a:r>
                        <a:rPr sz="2000" spc="-55" dirty="0">
                          <a:solidFill>
                            <a:srgbClr val="57585B"/>
                          </a:solidFill>
                          <a:latin typeface="Calibri"/>
                          <a:cs typeface="Calibri"/>
                        </a:rPr>
                        <a:t>x</a:t>
                      </a:r>
                      <a:r>
                        <a:rPr sz="2000" dirty="0">
                          <a:solidFill>
                            <a:srgbClr val="57585B"/>
                          </a:solidFill>
                          <a:latin typeface="Calibri"/>
                          <a:cs typeface="Calibri"/>
                        </a:rPr>
                        <a:t>es</a:t>
                      </a:r>
                      <a:endParaRPr sz="20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2865">
                        <a:lnSpc>
                          <a:spcPct val="100000"/>
                        </a:lnSpc>
                      </a:pPr>
                      <a:r>
                        <a:rPr sz="2000" spc="-5" dirty="0">
                          <a:solidFill>
                            <a:srgbClr val="57585B"/>
                          </a:solidFill>
                          <a:latin typeface="Calibri"/>
                          <a:cs typeface="Calibri"/>
                        </a:rPr>
                        <a:t>O</a:t>
                      </a:r>
                      <a:r>
                        <a:rPr sz="2000" spc="5" dirty="0">
                          <a:solidFill>
                            <a:srgbClr val="57585B"/>
                          </a:solidFill>
                          <a:latin typeface="Calibri"/>
                          <a:cs typeface="Calibri"/>
                        </a:rPr>
                        <a:t>u</a:t>
                      </a:r>
                      <a:r>
                        <a:rPr sz="2000" dirty="0">
                          <a:solidFill>
                            <a:srgbClr val="57585B"/>
                          </a:solidFill>
                          <a:latin typeface="Calibri"/>
                          <a:cs typeface="Calibri"/>
                        </a:rPr>
                        <a:t>tboa</a:t>
                      </a:r>
                      <a:r>
                        <a:rPr sz="2000" spc="-25" dirty="0">
                          <a:solidFill>
                            <a:srgbClr val="57585B"/>
                          </a:solidFill>
                          <a:latin typeface="Calibri"/>
                          <a:cs typeface="Calibri"/>
                        </a:rPr>
                        <a:t>r</a:t>
                      </a:r>
                      <a:r>
                        <a:rPr sz="2000" dirty="0">
                          <a:solidFill>
                            <a:srgbClr val="57585B"/>
                          </a:solidFill>
                          <a:latin typeface="Calibri"/>
                          <a:cs typeface="Calibri"/>
                        </a:rPr>
                        <a:t>d</a:t>
                      </a:r>
                      <a:r>
                        <a:rPr sz="2000" spc="-30" dirty="0">
                          <a:solidFill>
                            <a:srgbClr val="57585B"/>
                          </a:solidFill>
                          <a:latin typeface="Calibri"/>
                          <a:cs typeface="Calibri"/>
                        </a:rPr>
                        <a:t> </a:t>
                      </a:r>
                      <a:r>
                        <a:rPr sz="2000" spc="-55" dirty="0">
                          <a:solidFill>
                            <a:srgbClr val="57585B"/>
                          </a:solidFill>
                          <a:latin typeface="Calibri"/>
                          <a:cs typeface="Calibri"/>
                        </a:rPr>
                        <a:t>E</a:t>
                      </a:r>
                      <a:r>
                        <a:rPr sz="2000" spc="-25" dirty="0">
                          <a:solidFill>
                            <a:srgbClr val="57585B"/>
                          </a:solidFill>
                          <a:latin typeface="Calibri"/>
                          <a:cs typeface="Calibri"/>
                        </a:rPr>
                        <a:t>f</a:t>
                      </a:r>
                      <a:r>
                        <a:rPr sz="2000" spc="-50" dirty="0">
                          <a:solidFill>
                            <a:srgbClr val="57585B"/>
                          </a:solidFill>
                          <a:latin typeface="Calibri"/>
                          <a:cs typeface="Calibri"/>
                        </a:rPr>
                        <a:t>f</a:t>
                      </a:r>
                      <a:r>
                        <a:rPr sz="2000" dirty="0">
                          <a:solidFill>
                            <a:srgbClr val="57585B"/>
                          </a:solidFill>
                          <a:latin typeface="Calibri"/>
                          <a:cs typeface="Calibri"/>
                        </a:rPr>
                        <a:t>ects</a:t>
                      </a:r>
                      <a:endParaRPr sz="20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388238">
                <a:tc>
                  <a:txBody>
                    <a:bodyPr/>
                    <a:lstStyle/>
                    <a:p>
                      <a:pPr marL="62230">
                        <a:lnSpc>
                          <a:spcPct val="100000"/>
                        </a:lnSpc>
                      </a:pPr>
                      <a:r>
                        <a:rPr sz="2000" spc="-5" dirty="0">
                          <a:solidFill>
                            <a:srgbClr val="57585B"/>
                          </a:solidFill>
                          <a:latin typeface="Calibri"/>
                          <a:cs typeface="Calibri"/>
                        </a:rPr>
                        <a:t>Di</a:t>
                      </a:r>
                      <a:r>
                        <a:rPr sz="2000" spc="-35" dirty="0">
                          <a:solidFill>
                            <a:srgbClr val="57585B"/>
                          </a:solidFill>
                          <a:latin typeface="Calibri"/>
                          <a:cs typeface="Calibri"/>
                        </a:rPr>
                        <a:t>s</a:t>
                      </a:r>
                      <a:r>
                        <a:rPr sz="2000" dirty="0">
                          <a:solidFill>
                            <a:srgbClr val="57585B"/>
                          </a:solidFill>
                          <a:latin typeface="Calibri"/>
                          <a:cs typeface="Calibri"/>
                        </a:rPr>
                        <a:t>tr</a:t>
                      </a:r>
                      <a:r>
                        <a:rPr sz="2000" spc="-10" dirty="0">
                          <a:solidFill>
                            <a:srgbClr val="57585B"/>
                          </a:solidFill>
                          <a:latin typeface="Calibri"/>
                          <a:cs typeface="Calibri"/>
                        </a:rPr>
                        <a:t>i</a:t>
                      </a:r>
                      <a:r>
                        <a:rPr sz="2000" spc="-5" dirty="0">
                          <a:solidFill>
                            <a:srgbClr val="57585B"/>
                          </a:solidFill>
                          <a:latin typeface="Calibri"/>
                          <a:cs typeface="Calibri"/>
                        </a:rPr>
                        <a:t>butio</a:t>
                      </a:r>
                      <a:r>
                        <a:rPr sz="2000" dirty="0">
                          <a:solidFill>
                            <a:srgbClr val="57585B"/>
                          </a:solidFill>
                          <a:latin typeface="Calibri"/>
                          <a:cs typeface="Calibri"/>
                        </a:rPr>
                        <a:t>n</a:t>
                      </a:r>
                      <a:r>
                        <a:rPr sz="2000" spc="5" dirty="0">
                          <a:solidFill>
                            <a:srgbClr val="57585B"/>
                          </a:solidFill>
                          <a:latin typeface="Calibri"/>
                          <a:cs typeface="Calibri"/>
                        </a:rPr>
                        <a:t> </a:t>
                      </a:r>
                      <a:r>
                        <a:rPr sz="2000" spc="-5" dirty="0">
                          <a:solidFill>
                            <a:srgbClr val="57585B"/>
                          </a:solidFill>
                          <a:latin typeface="Calibri"/>
                          <a:cs typeface="Calibri"/>
                        </a:rPr>
                        <a:t>Ce</a:t>
                      </a:r>
                      <a:r>
                        <a:rPr sz="2000" spc="-25" dirty="0">
                          <a:solidFill>
                            <a:srgbClr val="57585B"/>
                          </a:solidFill>
                          <a:latin typeface="Calibri"/>
                          <a:cs typeface="Calibri"/>
                        </a:rPr>
                        <a:t>nt</a:t>
                      </a:r>
                      <a:r>
                        <a:rPr sz="2000" dirty="0">
                          <a:solidFill>
                            <a:srgbClr val="57585B"/>
                          </a:solidFill>
                          <a:latin typeface="Calibri"/>
                          <a:cs typeface="Calibri"/>
                        </a:rPr>
                        <a:t>er</a:t>
                      </a:r>
                      <a:r>
                        <a:rPr sz="2000" spc="-10" dirty="0">
                          <a:solidFill>
                            <a:srgbClr val="57585B"/>
                          </a:solidFill>
                          <a:latin typeface="Calibri"/>
                          <a:cs typeface="Calibri"/>
                        </a:rPr>
                        <a:t> </a:t>
                      </a:r>
                      <a:r>
                        <a:rPr sz="2000" dirty="0">
                          <a:solidFill>
                            <a:srgbClr val="57585B"/>
                          </a:solidFill>
                          <a:latin typeface="Calibri"/>
                          <a:cs typeface="Calibri"/>
                        </a:rPr>
                        <a:t>(</a:t>
                      </a:r>
                      <a:r>
                        <a:rPr sz="2000" spc="-5" dirty="0">
                          <a:solidFill>
                            <a:srgbClr val="57585B"/>
                          </a:solidFill>
                          <a:latin typeface="Calibri"/>
                          <a:cs typeface="Calibri"/>
                        </a:rPr>
                        <a:t>CA)</a:t>
                      </a:r>
                      <a:endParaRPr sz="20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2230">
                        <a:lnSpc>
                          <a:spcPct val="100000"/>
                        </a:lnSpc>
                      </a:pPr>
                      <a:r>
                        <a:rPr sz="2000" spc="-10" dirty="0">
                          <a:solidFill>
                            <a:srgbClr val="57585B"/>
                          </a:solidFill>
                          <a:latin typeface="Calibri"/>
                          <a:cs typeface="Calibri"/>
                        </a:rPr>
                        <a:t>G</a:t>
                      </a:r>
                      <a:r>
                        <a:rPr sz="2000" dirty="0">
                          <a:solidFill>
                            <a:srgbClr val="57585B"/>
                          </a:solidFill>
                          <a:latin typeface="Calibri"/>
                          <a:cs typeface="Calibri"/>
                        </a:rPr>
                        <a:t>ift </a:t>
                      </a:r>
                      <a:r>
                        <a:rPr sz="2000" spc="-5" dirty="0">
                          <a:solidFill>
                            <a:srgbClr val="57585B"/>
                          </a:solidFill>
                          <a:latin typeface="Calibri"/>
                          <a:cs typeface="Calibri"/>
                        </a:rPr>
                        <a:t>Ca</a:t>
                      </a:r>
                      <a:r>
                        <a:rPr sz="2000" spc="-30" dirty="0">
                          <a:solidFill>
                            <a:srgbClr val="57585B"/>
                          </a:solidFill>
                          <a:latin typeface="Calibri"/>
                          <a:cs typeface="Calibri"/>
                        </a:rPr>
                        <a:t>r</a:t>
                      </a:r>
                      <a:r>
                        <a:rPr sz="2000" spc="-5" dirty="0">
                          <a:solidFill>
                            <a:srgbClr val="57585B"/>
                          </a:solidFill>
                          <a:latin typeface="Calibri"/>
                          <a:cs typeface="Calibri"/>
                        </a:rPr>
                        <a:t>ds</a:t>
                      </a:r>
                      <a:endParaRPr sz="20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2230">
                        <a:lnSpc>
                          <a:spcPct val="100000"/>
                        </a:lnSpc>
                      </a:pPr>
                      <a:r>
                        <a:rPr sz="2000" spc="-55" dirty="0">
                          <a:solidFill>
                            <a:srgbClr val="57585B"/>
                          </a:solidFill>
                          <a:latin typeface="Calibri"/>
                          <a:cs typeface="Calibri"/>
                        </a:rPr>
                        <a:t>P</a:t>
                      </a:r>
                      <a:r>
                        <a:rPr sz="2000" dirty="0">
                          <a:solidFill>
                            <a:srgbClr val="57585B"/>
                          </a:solidFill>
                          <a:latin typeface="Calibri"/>
                          <a:cs typeface="Calibri"/>
                        </a:rPr>
                        <a:t>acking </a:t>
                      </a:r>
                      <a:r>
                        <a:rPr sz="2000" spc="-160" dirty="0">
                          <a:solidFill>
                            <a:srgbClr val="57585B"/>
                          </a:solidFill>
                          <a:latin typeface="Calibri"/>
                          <a:cs typeface="Calibri"/>
                        </a:rPr>
                        <a:t>T</a:t>
                      </a:r>
                      <a:r>
                        <a:rPr sz="2000" dirty="0">
                          <a:solidFill>
                            <a:srgbClr val="57585B"/>
                          </a:solidFill>
                          <a:latin typeface="Calibri"/>
                          <a:cs typeface="Calibri"/>
                        </a:rPr>
                        <a:t>ape</a:t>
                      </a:r>
                      <a:endParaRPr sz="20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2865">
                        <a:lnSpc>
                          <a:spcPct val="100000"/>
                        </a:lnSpc>
                      </a:pPr>
                      <a:r>
                        <a:rPr sz="2000" spc="-5" dirty="0">
                          <a:solidFill>
                            <a:srgbClr val="57585B"/>
                          </a:solidFill>
                          <a:latin typeface="Calibri"/>
                          <a:cs typeface="Calibri"/>
                        </a:rPr>
                        <a:t>Co</a:t>
                      </a:r>
                      <a:r>
                        <a:rPr sz="2000" spc="-10" dirty="0">
                          <a:solidFill>
                            <a:srgbClr val="57585B"/>
                          </a:solidFill>
                          <a:latin typeface="Calibri"/>
                          <a:cs typeface="Calibri"/>
                        </a:rPr>
                        <a:t>m</a:t>
                      </a:r>
                      <a:r>
                        <a:rPr sz="2000" spc="-5" dirty="0">
                          <a:solidFill>
                            <a:srgbClr val="57585B"/>
                          </a:solidFill>
                          <a:latin typeface="Calibri"/>
                          <a:cs typeface="Calibri"/>
                        </a:rPr>
                        <a:t>pu</a:t>
                      </a:r>
                      <a:r>
                        <a:rPr sz="2000" spc="-20" dirty="0">
                          <a:solidFill>
                            <a:srgbClr val="57585B"/>
                          </a:solidFill>
                          <a:latin typeface="Calibri"/>
                          <a:cs typeface="Calibri"/>
                        </a:rPr>
                        <a:t>t</a:t>
                      </a:r>
                      <a:r>
                        <a:rPr sz="2000" dirty="0">
                          <a:solidFill>
                            <a:srgbClr val="57585B"/>
                          </a:solidFill>
                          <a:latin typeface="Calibri"/>
                          <a:cs typeface="Calibri"/>
                        </a:rPr>
                        <a:t>e</a:t>
                      </a:r>
                      <a:r>
                        <a:rPr sz="2000" spc="-45" dirty="0">
                          <a:solidFill>
                            <a:srgbClr val="57585B"/>
                          </a:solidFill>
                          <a:latin typeface="Calibri"/>
                          <a:cs typeface="Calibri"/>
                        </a:rPr>
                        <a:t>r</a:t>
                      </a:r>
                      <a:r>
                        <a:rPr sz="2000" dirty="0">
                          <a:solidFill>
                            <a:srgbClr val="57585B"/>
                          </a:solidFill>
                          <a:latin typeface="Calibri"/>
                          <a:cs typeface="Calibri"/>
                        </a:rPr>
                        <a:t>s</a:t>
                      </a:r>
                      <a:endParaRPr sz="20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bl>
          </a:graphicData>
        </a:graphic>
      </p:graphicFrame>
      <p:sp>
        <p:nvSpPr>
          <p:cNvPr id="6" name="Rectangle 5"/>
          <p:cNvSpPr/>
          <p:nvPr/>
        </p:nvSpPr>
        <p:spPr>
          <a:xfrm>
            <a:off x="-24680" y="-27384"/>
            <a:ext cx="12216680" cy="864096"/>
          </a:xfrm>
          <a:prstGeom prst="rect">
            <a:avLst/>
          </a:prstGeom>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800" b="1" dirty="0">
                <a:solidFill>
                  <a:schemeClr val="bg1"/>
                </a:solidFill>
                <a:latin typeface="Arial" panose="020B0604020202020204" pitchFamily="34" charset="0"/>
                <a:cs typeface="Arial" panose="020B0604020202020204" pitchFamily="34" charset="0"/>
              </a:rPr>
              <a:t>Classification des actifs</a:t>
            </a:r>
          </a:p>
        </p:txBody>
      </p:sp>
    </p:spTree>
    <p:extLst>
      <p:ext uri="{BB962C8B-B14F-4D97-AF65-F5344CB8AC3E}">
        <p14:creationId xmlns:p14="http://schemas.microsoft.com/office/powerpoint/2010/main" val="4336551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Image 47"/>
          <p:cNvPicPr>
            <a:picLocks noChangeAspect="1"/>
          </p:cNvPicPr>
          <p:nvPr/>
        </p:nvPicPr>
        <p:blipFill>
          <a:blip r:embed="rId3"/>
          <a:stretch>
            <a:fillRect/>
          </a:stretch>
        </p:blipFill>
        <p:spPr>
          <a:xfrm>
            <a:off x="1092426" y="1556792"/>
            <a:ext cx="9936027" cy="4639593"/>
          </a:xfrm>
          <a:prstGeom prst="rect">
            <a:avLst/>
          </a:prstGeom>
        </p:spPr>
      </p:pic>
      <p:sp>
        <p:nvSpPr>
          <p:cNvPr id="5" name="Rectangle 4"/>
          <p:cNvSpPr/>
          <p:nvPr/>
        </p:nvSpPr>
        <p:spPr>
          <a:xfrm>
            <a:off x="-24680" y="-27384"/>
            <a:ext cx="12216680" cy="864096"/>
          </a:xfrm>
          <a:prstGeom prst="rect">
            <a:avLst/>
          </a:prstGeom>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800" b="1" dirty="0">
                <a:solidFill>
                  <a:schemeClr val="bg1"/>
                </a:solidFill>
                <a:latin typeface="Arial" panose="020B0604020202020204" pitchFamily="34" charset="0"/>
                <a:cs typeface="Arial" panose="020B0604020202020204" pitchFamily="34" charset="0"/>
              </a:rPr>
              <a:t>Classification des actifs</a:t>
            </a:r>
          </a:p>
        </p:txBody>
      </p:sp>
    </p:spTree>
    <p:extLst>
      <p:ext uri="{BB962C8B-B14F-4D97-AF65-F5344CB8AC3E}">
        <p14:creationId xmlns:p14="http://schemas.microsoft.com/office/powerpoint/2010/main" val="2426526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0" y="6858000"/>
                </a:moveTo>
                <a:lnTo>
                  <a:pt x="12192000" y="6858000"/>
                </a:lnTo>
                <a:lnTo>
                  <a:pt x="12192000" y="0"/>
                </a:lnTo>
                <a:lnTo>
                  <a:pt x="0" y="0"/>
                </a:lnTo>
                <a:lnTo>
                  <a:pt x="0" y="6858000"/>
                </a:lnTo>
                <a:close/>
              </a:path>
            </a:pathLst>
          </a:custGeom>
          <a:solidFill>
            <a:srgbClr val="548C94"/>
          </a:solidFill>
        </p:spPr>
        <p:txBody>
          <a:bodyPr wrap="square" lIns="0" tIns="0" rIns="0" bIns="0" rtlCol="0"/>
          <a:lstStyle/>
          <a:p>
            <a:endParaRPr/>
          </a:p>
        </p:txBody>
      </p:sp>
      <p:sp>
        <p:nvSpPr>
          <p:cNvPr id="3" name="object 3"/>
          <p:cNvSpPr/>
          <p:nvPr/>
        </p:nvSpPr>
        <p:spPr>
          <a:xfrm>
            <a:off x="18288" y="9144"/>
            <a:ext cx="12173712" cy="6848856"/>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3119753" y="2278267"/>
            <a:ext cx="5950585" cy="2361565"/>
          </a:xfrm>
          <a:prstGeom prst="rect">
            <a:avLst/>
          </a:prstGeom>
        </p:spPr>
        <p:txBody>
          <a:bodyPr vert="horz" wrap="square" lIns="0" tIns="0" rIns="0" bIns="0" rtlCol="0">
            <a:spAutoFit/>
          </a:bodyPr>
          <a:lstStyle/>
          <a:p>
            <a:pPr marL="12700" marR="5080" algn="ctr">
              <a:lnSpc>
                <a:spcPct val="100000"/>
              </a:lnSpc>
            </a:pPr>
            <a:r>
              <a:rPr sz="4000" spc="20" dirty="0">
                <a:solidFill>
                  <a:srgbClr val="FFFFFF"/>
                </a:solidFill>
                <a:latin typeface="Calibri"/>
                <a:cs typeface="Calibri"/>
              </a:rPr>
              <a:t>N</a:t>
            </a:r>
            <a:r>
              <a:rPr sz="4000" spc="80" dirty="0">
                <a:solidFill>
                  <a:srgbClr val="FFFFFF"/>
                </a:solidFill>
                <a:latin typeface="Calibri"/>
                <a:cs typeface="Calibri"/>
              </a:rPr>
              <a:t>o</a:t>
            </a:r>
            <a:r>
              <a:rPr sz="4000" spc="-30" dirty="0">
                <a:solidFill>
                  <a:srgbClr val="FFFFFF"/>
                </a:solidFill>
                <a:latin typeface="Calibri"/>
                <a:cs typeface="Calibri"/>
              </a:rPr>
              <a:t>t</a:t>
            </a:r>
            <a:r>
              <a:rPr sz="4000" spc="-45" dirty="0">
                <a:solidFill>
                  <a:srgbClr val="FFFFFF"/>
                </a:solidFill>
                <a:latin typeface="Calibri"/>
                <a:cs typeface="Calibri"/>
              </a:rPr>
              <a:t> </a:t>
            </a:r>
            <a:r>
              <a:rPr sz="4000" spc="10" dirty="0">
                <a:solidFill>
                  <a:srgbClr val="FFFFFF"/>
                </a:solidFill>
                <a:latin typeface="Calibri"/>
                <a:cs typeface="Calibri"/>
              </a:rPr>
              <a:t>all</a:t>
            </a:r>
            <a:r>
              <a:rPr sz="4000" spc="-50" dirty="0">
                <a:solidFill>
                  <a:srgbClr val="FFFFFF"/>
                </a:solidFill>
                <a:latin typeface="Calibri"/>
                <a:cs typeface="Calibri"/>
              </a:rPr>
              <a:t> </a:t>
            </a:r>
            <a:r>
              <a:rPr sz="4000" dirty="0">
                <a:solidFill>
                  <a:srgbClr val="FFFFFF"/>
                </a:solidFill>
                <a:latin typeface="Calibri"/>
                <a:cs typeface="Calibri"/>
              </a:rPr>
              <a:t>as</a:t>
            </a:r>
            <a:r>
              <a:rPr sz="4000" spc="15" dirty="0">
                <a:solidFill>
                  <a:srgbClr val="FFFFFF"/>
                </a:solidFill>
                <a:latin typeface="Calibri"/>
                <a:cs typeface="Calibri"/>
              </a:rPr>
              <a:t>s</a:t>
            </a:r>
            <a:r>
              <a:rPr sz="4000" dirty="0">
                <a:solidFill>
                  <a:srgbClr val="FFFFFF"/>
                </a:solidFill>
                <a:latin typeface="Calibri"/>
                <a:cs typeface="Calibri"/>
              </a:rPr>
              <a:t>e</a:t>
            </a:r>
            <a:r>
              <a:rPr sz="4000" spc="-35" dirty="0">
                <a:solidFill>
                  <a:srgbClr val="FFFFFF"/>
                </a:solidFill>
                <a:latin typeface="Calibri"/>
                <a:cs typeface="Calibri"/>
              </a:rPr>
              <a:t>t</a:t>
            </a:r>
            <a:r>
              <a:rPr sz="4000" spc="15" dirty="0">
                <a:solidFill>
                  <a:srgbClr val="FFFFFF"/>
                </a:solidFill>
                <a:latin typeface="Calibri"/>
                <a:cs typeface="Calibri"/>
              </a:rPr>
              <a:t>s</a:t>
            </a:r>
            <a:r>
              <a:rPr sz="4000" spc="-55" dirty="0">
                <a:solidFill>
                  <a:srgbClr val="FFFFFF"/>
                </a:solidFill>
                <a:latin typeface="Calibri"/>
                <a:cs typeface="Calibri"/>
              </a:rPr>
              <a:t> </a:t>
            </a:r>
            <a:r>
              <a:rPr sz="4000" spc="60" dirty="0">
                <a:solidFill>
                  <a:srgbClr val="FFFFFF"/>
                </a:solidFill>
                <a:latin typeface="Calibri"/>
                <a:cs typeface="Calibri"/>
              </a:rPr>
              <a:t>h</a:t>
            </a:r>
            <a:r>
              <a:rPr sz="4000" spc="25" dirty="0">
                <a:solidFill>
                  <a:srgbClr val="FFFFFF"/>
                </a:solidFill>
                <a:latin typeface="Calibri"/>
                <a:cs typeface="Calibri"/>
              </a:rPr>
              <a:t>a</a:t>
            </a:r>
            <a:r>
              <a:rPr sz="4000" spc="65" dirty="0">
                <a:solidFill>
                  <a:srgbClr val="FFFFFF"/>
                </a:solidFill>
                <a:latin typeface="Calibri"/>
                <a:cs typeface="Calibri"/>
              </a:rPr>
              <a:t>v</a:t>
            </a:r>
            <a:r>
              <a:rPr sz="4000" dirty="0">
                <a:solidFill>
                  <a:srgbClr val="FFFFFF"/>
                </a:solidFill>
                <a:latin typeface="Calibri"/>
                <a:cs typeface="Calibri"/>
              </a:rPr>
              <a:t>e</a:t>
            </a:r>
            <a:r>
              <a:rPr sz="4000" spc="-55" dirty="0">
                <a:solidFill>
                  <a:srgbClr val="FFFFFF"/>
                </a:solidFill>
                <a:latin typeface="Calibri"/>
                <a:cs typeface="Calibri"/>
              </a:rPr>
              <a:t> </a:t>
            </a:r>
            <a:r>
              <a:rPr sz="4000" spc="-35" dirty="0">
                <a:solidFill>
                  <a:srgbClr val="FFFFFF"/>
                </a:solidFill>
                <a:latin typeface="Calibri"/>
                <a:cs typeface="Calibri"/>
              </a:rPr>
              <a:t>t</a:t>
            </a:r>
            <a:r>
              <a:rPr sz="4000" spc="60" dirty="0">
                <a:solidFill>
                  <a:srgbClr val="FFFFFF"/>
                </a:solidFill>
                <a:latin typeface="Calibri"/>
                <a:cs typeface="Calibri"/>
              </a:rPr>
              <a:t>he</a:t>
            </a:r>
            <a:r>
              <a:rPr sz="4000" spc="-55" dirty="0">
                <a:solidFill>
                  <a:srgbClr val="FFFFFF"/>
                </a:solidFill>
                <a:latin typeface="Calibri"/>
                <a:cs typeface="Calibri"/>
              </a:rPr>
              <a:t> </a:t>
            </a:r>
            <a:r>
              <a:rPr sz="4000" spc="15" dirty="0">
                <a:solidFill>
                  <a:srgbClr val="FFFFFF"/>
                </a:solidFill>
                <a:latin typeface="Calibri"/>
                <a:cs typeface="Calibri"/>
              </a:rPr>
              <a:t>s</a:t>
            </a:r>
            <a:r>
              <a:rPr sz="4000" spc="45" dirty="0">
                <a:solidFill>
                  <a:srgbClr val="FFFFFF"/>
                </a:solidFill>
                <a:latin typeface="Calibri"/>
                <a:cs typeface="Calibri"/>
              </a:rPr>
              <a:t>ame</a:t>
            </a:r>
            <a:r>
              <a:rPr sz="4000" spc="15" dirty="0">
                <a:solidFill>
                  <a:srgbClr val="FFFFFF"/>
                </a:solidFill>
                <a:latin typeface="Calibri"/>
                <a:cs typeface="Calibri"/>
              </a:rPr>
              <a:t> </a:t>
            </a:r>
            <a:r>
              <a:rPr sz="4000" spc="-135" dirty="0">
                <a:solidFill>
                  <a:srgbClr val="FFFFFF"/>
                </a:solidFill>
                <a:latin typeface="Calibri"/>
                <a:cs typeface="Calibri"/>
              </a:rPr>
              <a:t>r</a:t>
            </a:r>
            <a:r>
              <a:rPr sz="4000" dirty="0">
                <a:solidFill>
                  <a:srgbClr val="FFFFFF"/>
                </a:solidFill>
                <a:latin typeface="Calibri"/>
                <a:cs typeface="Calibri"/>
              </a:rPr>
              <a:t>e</a:t>
            </a:r>
            <a:r>
              <a:rPr sz="4000" spc="135" dirty="0">
                <a:solidFill>
                  <a:srgbClr val="FFFFFF"/>
                </a:solidFill>
                <a:latin typeface="Calibri"/>
                <a:cs typeface="Calibri"/>
              </a:rPr>
              <a:t>q</a:t>
            </a:r>
            <a:r>
              <a:rPr sz="4000" spc="70" dirty="0">
                <a:solidFill>
                  <a:srgbClr val="FFFFFF"/>
                </a:solidFill>
                <a:latin typeface="Calibri"/>
                <a:cs typeface="Calibri"/>
              </a:rPr>
              <a:t>u</a:t>
            </a:r>
            <a:r>
              <a:rPr sz="4000" spc="15" dirty="0">
                <a:solidFill>
                  <a:srgbClr val="FFFFFF"/>
                </a:solidFill>
                <a:latin typeface="Calibri"/>
                <a:cs typeface="Calibri"/>
              </a:rPr>
              <a:t>i</a:t>
            </a:r>
            <a:r>
              <a:rPr sz="4000" spc="-135" dirty="0">
                <a:solidFill>
                  <a:srgbClr val="FFFFFF"/>
                </a:solidFill>
                <a:latin typeface="Calibri"/>
                <a:cs typeface="Calibri"/>
              </a:rPr>
              <a:t>r</a:t>
            </a:r>
            <a:r>
              <a:rPr sz="4000" dirty="0">
                <a:solidFill>
                  <a:srgbClr val="FFFFFF"/>
                </a:solidFill>
                <a:latin typeface="Calibri"/>
                <a:cs typeface="Calibri"/>
              </a:rPr>
              <a:t>e</a:t>
            </a:r>
            <a:r>
              <a:rPr sz="4000" spc="50" dirty="0">
                <a:solidFill>
                  <a:srgbClr val="FFFFFF"/>
                </a:solidFill>
                <a:latin typeface="Calibri"/>
                <a:cs typeface="Calibri"/>
              </a:rPr>
              <a:t>me</a:t>
            </a:r>
            <a:r>
              <a:rPr sz="4000" spc="95" dirty="0">
                <a:solidFill>
                  <a:srgbClr val="FFFFFF"/>
                </a:solidFill>
                <a:latin typeface="Calibri"/>
                <a:cs typeface="Calibri"/>
              </a:rPr>
              <a:t>n</a:t>
            </a:r>
            <a:r>
              <a:rPr sz="4000" spc="-35" dirty="0">
                <a:solidFill>
                  <a:srgbClr val="FFFFFF"/>
                </a:solidFill>
                <a:latin typeface="Calibri"/>
                <a:cs typeface="Calibri"/>
              </a:rPr>
              <a:t>t</a:t>
            </a:r>
            <a:r>
              <a:rPr sz="4000" spc="15" dirty="0">
                <a:solidFill>
                  <a:srgbClr val="FFFFFF"/>
                </a:solidFill>
                <a:latin typeface="Calibri"/>
                <a:cs typeface="Calibri"/>
              </a:rPr>
              <a:t>s</a:t>
            </a:r>
            <a:r>
              <a:rPr sz="4000" spc="-40" dirty="0">
                <a:solidFill>
                  <a:srgbClr val="FFFFFF"/>
                </a:solidFill>
                <a:latin typeface="Calibri"/>
                <a:cs typeface="Calibri"/>
              </a:rPr>
              <a:t> </a:t>
            </a:r>
            <a:r>
              <a:rPr sz="4000" spc="-120" dirty="0">
                <a:solidFill>
                  <a:srgbClr val="FFFFFF"/>
                </a:solidFill>
                <a:latin typeface="Calibri"/>
                <a:cs typeface="Calibri"/>
              </a:rPr>
              <a:t>f</a:t>
            </a:r>
            <a:r>
              <a:rPr sz="4000" spc="80" dirty="0">
                <a:solidFill>
                  <a:srgbClr val="FFFFFF"/>
                </a:solidFill>
                <a:latin typeface="Calibri"/>
                <a:cs typeface="Calibri"/>
              </a:rPr>
              <a:t>o</a:t>
            </a:r>
            <a:r>
              <a:rPr sz="4000" spc="-100" dirty="0">
                <a:solidFill>
                  <a:srgbClr val="FFFFFF"/>
                </a:solidFill>
                <a:latin typeface="Calibri"/>
                <a:cs typeface="Calibri"/>
              </a:rPr>
              <a:t>r</a:t>
            </a:r>
            <a:r>
              <a:rPr sz="4000" spc="-65" dirty="0">
                <a:solidFill>
                  <a:srgbClr val="FFFFFF"/>
                </a:solidFill>
                <a:latin typeface="Calibri"/>
                <a:cs typeface="Calibri"/>
              </a:rPr>
              <a:t> </a:t>
            </a:r>
            <a:r>
              <a:rPr sz="4000" spc="120" dirty="0">
                <a:solidFill>
                  <a:srgbClr val="FFFFFF"/>
                </a:solidFill>
                <a:latin typeface="Calibri"/>
                <a:cs typeface="Calibri"/>
              </a:rPr>
              <a:t>C</a:t>
            </a:r>
            <a:r>
              <a:rPr sz="4000" spc="80" dirty="0">
                <a:solidFill>
                  <a:srgbClr val="FFFFFF"/>
                </a:solidFill>
                <a:latin typeface="Calibri"/>
                <a:cs typeface="Calibri"/>
              </a:rPr>
              <a:t>o</a:t>
            </a:r>
            <a:r>
              <a:rPr sz="4000" spc="20" dirty="0">
                <a:solidFill>
                  <a:srgbClr val="FFFFFF"/>
                </a:solidFill>
                <a:latin typeface="Calibri"/>
                <a:cs typeface="Calibri"/>
              </a:rPr>
              <a:t>n</a:t>
            </a:r>
            <a:r>
              <a:rPr sz="4000" spc="5" dirty="0">
                <a:solidFill>
                  <a:srgbClr val="FFFFFF"/>
                </a:solidFill>
                <a:latin typeface="Calibri"/>
                <a:cs typeface="Calibri"/>
              </a:rPr>
              <a:t>f</a:t>
            </a:r>
            <a:r>
              <a:rPr sz="4000" spc="15" dirty="0">
                <a:solidFill>
                  <a:srgbClr val="FFFFFF"/>
                </a:solidFill>
                <a:latin typeface="Calibri"/>
                <a:cs typeface="Calibri"/>
              </a:rPr>
              <a:t>i</a:t>
            </a:r>
            <a:r>
              <a:rPr sz="4000" spc="145" dirty="0">
                <a:solidFill>
                  <a:srgbClr val="FFFFFF"/>
                </a:solidFill>
                <a:latin typeface="Calibri"/>
                <a:cs typeface="Calibri"/>
              </a:rPr>
              <a:t>d</a:t>
            </a:r>
            <a:r>
              <a:rPr sz="4000" dirty="0">
                <a:solidFill>
                  <a:srgbClr val="FFFFFF"/>
                </a:solidFill>
                <a:latin typeface="Calibri"/>
                <a:cs typeface="Calibri"/>
              </a:rPr>
              <a:t>e</a:t>
            </a:r>
            <a:r>
              <a:rPr sz="4000" spc="95" dirty="0">
                <a:solidFill>
                  <a:srgbClr val="FFFFFF"/>
                </a:solidFill>
                <a:latin typeface="Calibri"/>
                <a:cs typeface="Calibri"/>
              </a:rPr>
              <a:t>n</a:t>
            </a:r>
            <a:r>
              <a:rPr sz="4000" spc="-35" dirty="0">
                <a:solidFill>
                  <a:srgbClr val="FFFFFF"/>
                </a:solidFill>
                <a:latin typeface="Calibri"/>
                <a:cs typeface="Calibri"/>
              </a:rPr>
              <a:t>t</a:t>
            </a:r>
            <a:r>
              <a:rPr sz="4000" spc="15" dirty="0">
                <a:solidFill>
                  <a:srgbClr val="FFFFFF"/>
                </a:solidFill>
                <a:latin typeface="Calibri"/>
                <a:cs typeface="Calibri"/>
              </a:rPr>
              <a:t>i</a:t>
            </a:r>
            <a:r>
              <a:rPr sz="4000" spc="10" dirty="0">
                <a:solidFill>
                  <a:srgbClr val="FFFFFF"/>
                </a:solidFill>
                <a:latin typeface="Calibri"/>
                <a:cs typeface="Calibri"/>
              </a:rPr>
              <a:t>ali</a:t>
            </a:r>
            <a:r>
              <a:rPr sz="4000" dirty="0">
                <a:solidFill>
                  <a:srgbClr val="FFFFFF"/>
                </a:solidFill>
                <a:latin typeface="Calibri"/>
                <a:cs typeface="Calibri"/>
              </a:rPr>
              <a:t>t</a:t>
            </a:r>
            <a:r>
              <a:rPr sz="4000" spc="-105" dirty="0">
                <a:solidFill>
                  <a:srgbClr val="FFFFFF"/>
                </a:solidFill>
                <a:latin typeface="Calibri"/>
                <a:cs typeface="Calibri"/>
              </a:rPr>
              <a:t>y</a:t>
            </a:r>
            <a:r>
              <a:rPr sz="4000" spc="-180" dirty="0">
                <a:solidFill>
                  <a:srgbClr val="FFFFFF"/>
                </a:solidFill>
                <a:latin typeface="Calibri"/>
                <a:cs typeface="Calibri"/>
              </a:rPr>
              <a:t>,</a:t>
            </a:r>
            <a:r>
              <a:rPr sz="4000" spc="-30" dirty="0">
                <a:solidFill>
                  <a:srgbClr val="FFFFFF"/>
                </a:solidFill>
                <a:latin typeface="Calibri"/>
                <a:cs typeface="Calibri"/>
              </a:rPr>
              <a:t> </a:t>
            </a:r>
            <a:r>
              <a:rPr sz="4000" spc="-25" dirty="0">
                <a:solidFill>
                  <a:srgbClr val="FFFFFF"/>
                </a:solidFill>
                <a:latin typeface="Calibri"/>
                <a:cs typeface="Calibri"/>
              </a:rPr>
              <a:t>I</a:t>
            </a:r>
            <a:r>
              <a:rPr sz="4000" spc="95" dirty="0">
                <a:solidFill>
                  <a:srgbClr val="FFFFFF"/>
                </a:solidFill>
                <a:latin typeface="Calibri"/>
                <a:cs typeface="Calibri"/>
              </a:rPr>
              <a:t>n</a:t>
            </a:r>
            <a:r>
              <a:rPr sz="4000" spc="-60" dirty="0">
                <a:solidFill>
                  <a:srgbClr val="FFFFFF"/>
                </a:solidFill>
                <a:latin typeface="Calibri"/>
                <a:cs typeface="Calibri"/>
              </a:rPr>
              <a:t>t</a:t>
            </a:r>
            <a:r>
              <a:rPr sz="4000" dirty="0">
                <a:solidFill>
                  <a:srgbClr val="FFFFFF"/>
                </a:solidFill>
                <a:latin typeface="Calibri"/>
                <a:cs typeface="Calibri"/>
              </a:rPr>
              <a:t>e</a:t>
            </a:r>
            <a:r>
              <a:rPr sz="4000" spc="305" dirty="0">
                <a:solidFill>
                  <a:srgbClr val="FFFFFF"/>
                </a:solidFill>
                <a:latin typeface="Calibri"/>
                <a:cs typeface="Calibri"/>
              </a:rPr>
              <a:t>g</a:t>
            </a:r>
            <a:r>
              <a:rPr sz="4000" spc="-90" dirty="0">
                <a:solidFill>
                  <a:srgbClr val="FFFFFF"/>
                </a:solidFill>
                <a:latin typeface="Calibri"/>
                <a:cs typeface="Calibri"/>
              </a:rPr>
              <a:t>r</a:t>
            </a:r>
            <a:r>
              <a:rPr sz="4000" spc="15" dirty="0">
                <a:solidFill>
                  <a:srgbClr val="FFFFFF"/>
                </a:solidFill>
                <a:latin typeface="Calibri"/>
                <a:cs typeface="Calibri"/>
              </a:rPr>
              <a:t>i</a:t>
            </a:r>
            <a:r>
              <a:rPr sz="4000" dirty="0">
                <a:solidFill>
                  <a:srgbClr val="FFFFFF"/>
                </a:solidFill>
                <a:latin typeface="Calibri"/>
                <a:cs typeface="Calibri"/>
              </a:rPr>
              <a:t>t</a:t>
            </a:r>
            <a:r>
              <a:rPr sz="4000" spc="50" dirty="0">
                <a:solidFill>
                  <a:srgbClr val="FFFFFF"/>
                </a:solidFill>
                <a:latin typeface="Calibri"/>
                <a:cs typeface="Calibri"/>
              </a:rPr>
              <a:t>y</a:t>
            </a:r>
            <a:r>
              <a:rPr sz="4000" spc="-40" dirty="0">
                <a:solidFill>
                  <a:srgbClr val="FFFFFF"/>
                </a:solidFill>
                <a:latin typeface="Calibri"/>
                <a:cs typeface="Calibri"/>
              </a:rPr>
              <a:t> </a:t>
            </a:r>
            <a:r>
              <a:rPr sz="4000" spc="-330" dirty="0">
                <a:solidFill>
                  <a:srgbClr val="FFFFFF"/>
                </a:solidFill>
                <a:latin typeface="Calibri"/>
                <a:cs typeface="Calibri"/>
              </a:rPr>
              <a:t>&amp;</a:t>
            </a:r>
            <a:r>
              <a:rPr sz="4000" spc="-110" dirty="0">
                <a:solidFill>
                  <a:srgbClr val="FFFFFF"/>
                </a:solidFill>
                <a:latin typeface="Calibri"/>
                <a:cs typeface="Calibri"/>
              </a:rPr>
              <a:t> </a:t>
            </a:r>
            <a:r>
              <a:rPr sz="4000" spc="30" dirty="0">
                <a:solidFill>
                  <a:srgbClr val="FFFFFF"/>
                </a:solidFill>
                <a:latin typeface="Calibri"/>
                <a:cs typeface="Calibri"/>
              </a:rPr>
              <a:t>A</a:t>
            </a:r>
            <a:r>
              <a:rPr sz="4000" spc="90" dirty="0">
                <a:solidFill>
                  <a:srgbClr val="FFFFFF"/>
                </a:solidFill>
                <a:latin typeface="Calibri"/>
                <a:cs typeface="Calibri"/>
              </a:rPr>
              <a:t>v</a:t>
            </a:r>
            <a:r>
              <a:rPr sz="4000" spc="5" dirty="0">
                <a:solidFill>
                  <a:srgbClr val="FFFFFF"/>
                </a:solidFill>
                <a:latin typeface="Calibri"/>
                <a:cs typeface="Calibri"/>
              </a:rPr>
              <a:t>a</a:t>
            </a:r>
            <a:r>
              <a:rPr sz="4000" spc="15" dirty="0">
                <a:solidFill>
                  <a:srgbClr val="FFFFFF"/>
                </a:solidFill>
                <a:latin typeface="Calibri"/>
                <a:cs typeface="Calibri"/>
              </a:rPr>
              <a:t>il</a:t>
            </a:r>
            <a:r>
              <a:rPr sz="4000" spc="5" dirty="0">
                <a:solidFill>
                  <a:srgbClr val="FFFFFF"/>
                </a:solidFill>
                <a:latin typeface="Calibri"/>
                <a:cs typeface="Calibri"/>
              </a:rPr>
              <a:t>a</a:t>
            </a:r>
            <a:r>
              <a:rPr sz="4000" spc="155" dirty="0">
                <a:solidFill>
                  <a:srgbClr val="FFFFFF"/>
                </a:solidFill>
                <a:latin typeface="Calibri"/>
                <a:cs typeface="Calibri"/>
              </a:rPr>
              <a:t>b</a:t>
            </a:r>
            <a:r>
              <a:rPr sz="4000" spc="15" dirty="0">
                <a:solidFill>
                  <a:srgbClr val="FFFFFF"/>
                </a:solidFill>
                <a:latin typeface="Calibri"/>
                <a:cs typeface="Calibri"/>
              </a:rPr>
              <a:t>il</a:t>
            </a:r>
            <a:r>
              <a:rPr sz="4000" dirty="0">
                <a:solidFill>
                  <a:srgbClr val="FFFFFF"/>
                </a:solidFill>
                <a:latin typeface="Calibri"/>
                <a:cs typeface="Calibri"/>
              </a:rPr>
              <a:t>i</a:t>
            </a:r>
            <a:r>
              <a:rPr sz="4000" spc="30" dirty="0">
                <a:solidFill>
                  <a:srgbClr val="FFFFFF"/>
                </a:solidFill>
                <a:latin typeface="Calibri"/>
                <a:cs typeface="Calibri"/>
              </a:rPr>
              <a:t>t</a:t>
            </a:r>
            <a:r>
              <a:rPr sz="4000" spc="50" dirty="0">
                <a:solidFill>
                  <a:srgbClr val="FFFFFF"/>
                </a:solidFill>
                <a:latin typeface="Calibri"/>
                <a:cs typeface="Calibri"/>
              </a:rPr>
              <a:t>y</a:t>
            </a:r>
            <a:endParaRPr sz="4000">
              <a:latin typeface="Calibri"/>
              <a:cs typeface="Calibri"/>
            </a:endParaRPr>
          </a:p>
        </p:txBody>
      </p:sp>
    </p:spTree>
    <p:extLst>
      <p:ext uri="{BB962C8B-B14F-4D97-AF65-F5344CB8AC3E}">
        <p14:creationId xmlns:p14="http://schemas.microsoft.com/office/powerpoint/2010/main" val="37151454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8288" y="9144"/>
            <a:ext cx="12173712" cy="6848856"/>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7864602" y="4021068"/>
            <a:ext cx="2316480" cy="2095500"/>
          </a:xfrm>
          <a:custGeom>
            <a:avLst/>
            <a:gdLst/>
            <a:ahLst/>
            <a:cxnLst/>
            <a:rect l="l" t="t" r="r" b="b"/>
            <a:pathLst>
              <a:path w="2316479" h="2095500">
                <a:moveTo>
                  <a:pt x="0" y="0"/>
                </a:moveTo>
                <a:lnTo>
                  <a:pt x="0" y="1935480"/>
                </a:lnTo>
                <a:lnTo>
                  <a:pt x="3839" y="1948604"/>
                </a:lnTo>
                <a:lnTo>
                  <a:pt x="33661" y="1973935"/>
                </a:lnTo>
                <a:lnTo>
                  <a:pt x="91020" y="1997768"/>
                </a:lnTo>
                <a:lnTo>
                  <a:pt x="129281" y="2009019"/>
                </a:lnTo>
                <a:lnTo>
                  <a:pt x="173532" y="2019772"/>
                </a:lnTo>
                <a:lnTo>
                  <a:pt x="223474" y="2029986"/>
                </a:lnTo>
                <a:lnTo>
                  <a:pt x="278810" y="2039620"/>
                </a:lnTo>
                <a:lnTo>
                  <a:pt x="339242" y="2048632"/>
                </a:lnTo>
                <a:lnTo>
                  <a:pt x="404471" y="2056981"/>
                </a:lnTo>
                <a:lnTo>
                  <a:pt x="474200" y="2064626"/>
                </a:lnTo>
                <a:lnTo>
                  <a:pt x="548130" y="2071525"/>
                </a:lnTo>
                <a:lnTo>
                  <a:pt x="625964" y="2077639"/>
                </a:lnTo>
                <a:lnTo>
                  <a:pt x="707402" y="2082925"/>
                </a:lnTo>
                <a:lnTo>
                  <a:pt x="792148" y="2087342"/>
                </a:lnTo>
                <a:lnTo>
                  <a:pt x="879903" y="2090849"/>
                </a:lnTo>
                <a:lnTo>
                  <a:pt x="970368" y="2093405"/>
                </a:lnTo>
                <a:lnTo>
                  <a:pt x="1063246" y="2094969"/>
                </a:lnTo>
                <a:lnTo>
                  <a:pt x="1158240" y="2095500"/>
                </a:lnTo>
                <a:lnTo>
                  <a:pt x="1253233" y="2094969"/>
                </a:lnTo>
                <a:lnTo>
                  <a:pt x="1346111" y="2093405"/>
                </a:lnTo>
                <a:lnTo>
                  <a:pt x="1436576" y="2090849"/>
                </a:lnTo>
                <a:lnTo>
                  <a:pt x="1524331" y="2087342"/>
                </a:lnTo>
                <a:lnTo>
                  <a:pt x="1609077" y="2082925"/>
                </a:lnTo>
                <a:lnTo>
                  <a:pt x="1690515" y="2077639"/>
                </a:lnTo>
                <a:lnTo>
                  <a:pt x="1768349" y="2071525"/>
                </a:lnTo>
                <a:lnTo>
                  <a:pt x="1842279" y="2064626"/>
                </a:lnTo>
                <a:lnTo>
                  <a:pt x="1912008" y="2056981"/>
                </a:lnTo>
                <a:lnTo>
                  <a:pt x="1977237" y="2048632"/>
                </a:lnTo>
                <a:lnTo>
                  <a:pt x="2037669" y="2039620"/>
                </a:lnTo>
                <a:lnTo>
                  <a:pt x="2093005" y="2029986"/>
                </a:lnTo>
                <a:lnTo>
                  <a:pt x="2142947" y="2019772"/>
                </a:lnTo>
                <a:lnTo>
                  <a:pt x="2187198" y="2009019"/>
                </a:lnTo>
                <a:lnTo>
                  <a:pt x="2225459" y="1997768"/>
                </a:lnTo>
                <a:lnTo>
                  <a:pt x="2282818" y="1973935"/>
                </a:lnTo>
                <a:lnTo>
                  <a:pt x="2312640" y="1948604"/>
                </a:lnTo>
                <a:lnTo>
                  <a:pt x="2316480" y="1935480"/>
                </a:lnTo>
                <a:lnTo>
                  <a:pt x="2316480" y="160020"/>
                </a:lnTo>
                <a:lnTo>
                  <a:pt x="1158240" y="160020"/>
                </a:lnTo>
                <a:lnTo>
                  <a:pt x="1063246" y="159489"/>
                </a:lnTo>
                <a:lnTo>
                  <a:pt x="970368" y="157925"/>
                </a:lnTo>
                <a:lnTo>
                  <a:pt x="879903" y="155369"/>
                </a:lnTo>
                <a:lnTo>
                  <a:pt x="792148" y="151862"/>
                </a:lnTo>
                <a:lnTo>
                  <a:pt x="707402" y="147445"/>
                </a:lnTo>
                <a:lnTo>
                  <a:pt x="625964" y="142159"/>
                </a:lnTo>
                <a:lnTo>
                  <a:pt x="548130" y="136045"/>
                </a:lnTo>
                <a:lnTo>
                  <a:pt x="474200" y="129146"/>
                </a:lnTo>
                <a:lnTo>
                  <a:pt x="404471" y="121501"/>
                </a:lnTo>
                <a:lnTo>
                  <a:pt x="339242" y="113152"/>
                </a:lnTo>
                <a:lnTo>
                  <a:pt x="278810" y="104140"/>
                </a:lnTo>
                <a:lnTo>
                  <a:pt x="223474" y="94506"/>
                </a:lnTo>
                <a:lnTo>
                  <a:pt x="173532" y="84292"/>
                </a:lnTo>
                <a:lnTo>
                  <a:pt x="129281" y="73539"/>
                </a:lnTo>
                <a:lnTo>
                  <a:pt x="91020" y="62288"/>
                </a:lnTo>
                <a:lnTo>
                  <a:pt x="33661" y="38455"/>
                </a:lnTo>
                <a:lnTo>
                  <a:pt x="3839" y="13124"/>
                </a:lnTo>
                <a:lnTo>
                  <a:pt x="0" y="0"/>
                </a:lnTo>
                <a:close/>
              </a:path>
              <a:path w="2316479" h="2095500">
                <a:moveTo>
                  <a:pt x="2316480" y="0"/>
                </a:moveTo>
                <a:lnTo>
                  <a:pt x="2282818" y="38455"/>
                </a:lnTo>
                <a:lnTo>
                  <a:pt x="2225459" y="62288"/>
                </a:lnTo>
                <a:lnTo>
                  <a:pt x="2187198" y="73539"/>
                </a:lnTo>
                <a:lnTo>
                  <a:pt x="2142947" y="84292"/>
                </a:lnTo>
                <a:lnTo>
                  <a:pt x="2093005" y="94506"/>
                </a:lnTo>
                <a:lnTo>
                  <a:pt x="2037669" y="104140"/>
                </a:lnTo>
                <a:lnTo>
                  <a:pt x="1977237" y="113152"/>
                </a:lnTo>
                <a:lnTo>
                  <a:pt x="1912008" y="121501"/>
                </a:lnTo>
                <a:lnTo>
                  <a:pt x="1842279" y="129146"/>
                </a:lnTo>
                <a:lnTo>
                  <a:pt x="1768349" y="136045"/>
                </a:lnTo>
                <a:lnTo>
                  <a:pt x="1690515" y="142159"/>
                </a:lnTo>
                <a:lnTo>
                  <a:pt x="1609077" y="147445"/>
                </a:lnTo>
                <a:lnTo>
                  <a:pt x="1524331" y="151862"/>
                </a:lnTo>
                <a:lnTo>
                  <a:pt x="1436576" y="155369"/>
                </a:lnTo>
                <a:lnTo>
                  <a:pt x="1346111" y="157925"/>
                </a:lnTo>
                <a:lnTo>
                  <a:pt x="1253233" y="159489"/>
                </a:lnTo>
                <a:lnTo>
                  <a:pt x="1158240" y="160020"/>
                </a:lnTo>
                <a:lnTo>
                  <a:pt x="2316480" y="160020"/>
                </a:lnTo>
                <a:lnTo>
                  <a:pt x="2316480" y="0"/>
                </a:lnTo>
                <a:close/>
              </a:path>
            </a:pathLst>
          </a:custGeom>
          <a:solidFill>
            <a:srgbClr val="F26722"/>
          </a:solidFill>
        </p:spPr>
        <p:txBody>
          <a:bodyPr wrap="square" lIns="0" tIns="0" rIns="0" bIns="0" rtlCol="0"/>
          <a:lstStyle/>
          <a:p>
            <a:endParaRPr/>
          </a:p>
        </p:txBody>
      </p:sp>
      <p:sp>
        <p:nvSpPr>
          <p:cNvPr id="4" name="object 4"/>
          <p:cNvSpPr/>
          <p:nvPr/>
        </p:nvSpPr>
        <p:spPr>
          <a:xfrm>
            <a:off x="7864602" y="3861048"/>
            <a:ext cx="2316480" cy="320040"/>
          </a:xfrm>
          <a:custGeom>
            <a:avLst/>
            <a:gdLst/>
            <a:ahLst/>
            <a:cxnLst/>
            <a:rect l="l" t="t" r="r" b="b"/>
            <a:pathLst>
              <a:path w="2316479" h="320039">
                <a:moveTo>
                  <a:pt x="1158240" y="0"/>
                </a:moveTo>
                <a:lnTo>
                  <a:pt x="1063246" y="530"/>
                </a:lnTo>
                <a:lnTo>
                  <a:pt x="970368" y="2094"/>
                </a:lnTo>
                <a:lnTo>
                  <a:pt x="879903" y="4650"/>
                </a:lnTo>
                <a:lnTo>
                  <a:pt x="792148" y="8157"/>
                </a:lnTo>
                <a:lnTo>
                  <a:pt x="707402" y="12574"/>
                </a:lnTo>
                <a:lnTo>
                  <a:pt x="625964" y="17860"/>
                </a:lnTo>
                <a:lnTo>
                  <a:pt x="548130" y="23974"/>
                </a:lnTo>
                <a:lnTo>
                  <a:pt x="474200" y="30873"/>
                </a:lnTo>
                <a:lnTo>
                  <a:pt x="404471" y="38518"/>
                </a:lnTo>
                <a:lnTo>
                  <a:pt x="339242" y="46867"/>
                </a:lnTo>
                <a:lnTo>
                  <a:pt x="278810" y="55879"/>
                </a:lnTo>
                <a:lnTo>
                  <a:pt x="223474" y="65513"/>
                </a:lnTo>
                <a:lnTo>
                  <a:pt x="173532" y="75727"/>
                </a:lnTo>
                <a:lnTo>
                  <a:pt x="129281" y="86480"/>
                </a:lnTo>
                <a:lnTo>
                  <a:pt x="91020" y="97731"/>
                </a:lnTo>
                <a:lnTo>
                  <a:pt x="33661" y="121564"/>
                </a:lnTo>
                <a:lnTo>
                  <a:pt x="3839" y="146895"/>
                </a:lnTo>
                <a:lnTo>
                  <a:pt x="0" y="160020"/>
                </a:lnTo>
                <a:lnTo>
                  <a:pt x="3839" y="173144"/>
                </a:lnTo>
                <a:lnTo>
                  <a:pt x="33661" y="198475"/>
                </a:lnTo>
                <a:lnTo>
                  <a:pt x="91020" y="222308"/>
                </a:lnTo>
                <a:lnTo>
                  <a:pt x="129281" y="233559"/>
                </a:lnTo>
                <a:lnTo>
                  <a:pt x="173532" y="244312"/>
                </a:lnTo>
                <a:lnTo>
                  <a:pt x="223474" y="254526"/>
                </a:lnTo>
                <a:lnTo>
                  <a:pt x="278810" y="264160"/>
                </a:lnTo>
                <a:lnTo>
                  <a:pt x="339242" y="273172"/>
                </a:lnTo>
                <a:lnTo>
                  <a:pt x="404471" y="281521"/>
                </a:lnTo>
                <a:lnTo>
                  <a:pt x="474200" y="289166"/>
                </a:lnTo>
                <a:lnTo>
                  <a:pt x="548130" y="296065"/>
                </a:lnTo>
                <a:lnTo>
                  <a:pt x="625964" y="302179"/>
                </a:lnTo>
                <a:lnTo>
                  <a:pt x="707402" y="307465"/>
                </a:lnTo>
                <a:lnTo>
                  <a:pt x="792148" y="311882"/>
                </a:lnTo>
                <a:lnTo>
                  <a:pt x="879903" y="315389"/>
                </a:lnTo>
                <a:lnTo>
                  <a:pt x="970368" y="317945"/>
                </a:lnTo>
                <a:lnTo>
                  <a:pt x="1063246" y="319509"/>
                </a:lnTo>
                <a:lnTo>
                  <a:pt x="1158240" y="320040"/>
                </a:lnTo>
                <a:lnTo>
                  <a:pt x="1253233" y="319509"/>
                </a:lnTo>
                <a:lnTo>
                  <a:pt x="1346111" y="317945"/>
                </a:lnTo>
                <a:lnTo>
                  <a:pt x="1436576" y="315389"/>
                </a:lnTo>
                <a:lnTo>
                  <a:pt x="1524331" y="311882"/>
                </a:lnTo>
                <a:lnTo>
                  <a:pt x="1609077" y="307465"/>
                </a:lnTo>
                <a:lnTo>
                  <a:pt x="1690515" y="302179"/>
                </a:lnTo>
                <a:lnTo>
                  <a:pt x="1768349" y="296065"/>
                </a:lnTo>
                <a:lnTo>
                  <a:pt x="1842279" y="289166"/>
                </a:lnTo>
                <a:lnTo>
                  <a:pt x="1912008" y="281521"/>
                </a:lnTo>
                <a:lnTo>
                  <a:pt x="1977237" y="273172"/>
                </a:lnTo>
                <a:lnTo>
                  <a:pt x="2037669" y="264160"/>
                </a:lnTo>
                <a:lnTo>
                  <a:pt x="2093005" y="254526"/>
                </a:lnTo>
                <a:lnTo>
                  <a:pt x="2142947" y="244312"/>
                </a:lnTo>
                <a:lnTo>
                  <a:pt x="2187198" y="233559"/>
                </a:lnTo>
                <a:lnTo>
                  <a:pt x="2225459" y="222308"/>
                </a:lnTo>
                <a:lnTo>
                  <a:pt x="2282818" y="198475"/>
                </a:lnTo>
                <a:lnTo>
                  <a:pt x="2312640" y="173144"/>
                </a:lnTo>
                <a:lnTo>
                  <a:pt x="2316480" y="160020"/>
                </a:lnTo>
                <a:lnTo>
                  <a:pt x="2312640" y="146895"/>
                </a:lnTo>
                <a:lnTo>
                  <a:pt x="2282818" y="121564"/>
                </a:lnTo>
                <a:lnTo>
                  <a:pt x="2225459" y="97731"/>
                </a:lnTo>
                <a:lnTo>
                  <a:pt x="2187198" y="86480"/>
                </a:lnTo>
                <a:lnTo>
                  <a:pt x="2142947" y="75727"/>
                </a:lnTo>
                <a:lnTo>
                  <a:pt x="2093005" y="65513"/>
                </a:lnTo>
                <a:lnTo>
                  <a:pt x="2037669" y="55879"/>
                </a:lnTo>
                <a:lnTo>
                  <a:pt x="1977237" y="46867"/>
                </a:lnTo>
                <a:lnTo>
                  <a:pt x="1912008" y="38518"/>
                </a:lnTo>
                <a:lnTo>
                  <a:pt x="1842279" y="30873"/>
                </a:lnTo>
                <a:lnTo>
                  <a:pt x="1768349" y="23974"/>
                </a:lnTo>
                <a:lnTo>
                  <a:pt x="1690515" y="17860"/>
                </a:lnTo>
                <a:lnTo>
                  <a:pt x="1609077" y="12574"/>
                </a:lnTo>
                <a:lnTo>
                  <a:pt x="1524331" y="8157"/>
                </a:lnTo>
                <a:lnTo>
                  <a:pt x="1436576" y="4650"/>
                </a:lnTo>
                <a:lnTo>
                  <a:pt x="1346111" y="2094"/>
                </a:lnTo>
                <a:lnTo>
                  <a:pt x="1253233" y="530"/>
                </a:lnTo>
                <a:lnTo>
                  <a:pt x="1158240" y="0"/>
                </a:lnTo>
                <a:close/>
              </a:path>
            </a:pathLst>
          </a:custGeom>
          <a:solidFill>
            <a:srgbClr val="F7A47A"/>
          </a:solidFill>
        </p:spPr>
        <p:txBody>
          <a:bodyPr wrap="square" lIns="0" tIns="0" rIns="0" bIns="0" rtlCol="0"/>
          <a:lstStyle/>
          <a:p>
            <a:endParaRPr/>
          </a:p>
        </p:txBody>
      </p:sp>
      <p:sp>
        <p:nvSpPr>
          <p:cNvPr id="5" name="object 5"/>
          <p:cNvSpPr/>
          <p:nvPr/>
        </p:nvSpPr>
        <p:spPr>
          <a:xfrm>
            <a:off x="7864602" y="3861048"/>
            <a:ext cx="2316480" cy="320040"/>
          </a:xfrm>
          <a:custGeom>
            <a:avLst/>
            <a:gdLst/>
            <a:ahLst/>
            <a:cxnLst/>
            <a:rect l="l" t="t" r="r" b="b"/>
            <a:pathLst>
              <a:path w="2316479" h="320039">
                <a:moveTo>
                  <a:pt x="2316479" y="160020"/>
                </a:moveTo>
                <a:lnTo>
                  <a:pt x="2282818" y="198475"/>
                </a:lnTo>
                <a:lnTo>
                  <a:pt x="2225459" y="222308"/>
                </a:lnTo>
                <a:lnTo>
                  <a:pt x="2187198" y="233559"/>
                </a:lnTo>
                <a:lnTo>
                  <a:pt x="2142947" y="244312"/>
                </a:lnTo>
                <a:lnTo>
                  <a:pt x="2093005" y="254526"/>
                </a:lnTo>
                <a:lnTo>
                  <a:pt x="2037669" y="264160"/>
                </a:lnTo>
                <a:lnTo>
                  <a:pt x="1977237" y="273172"/>
                </a:lnTo>
                <a:lnTo>
                  <a:pt x="1912008" y="281521"/>
                </a:lnTo>
                <a:lnTo>
                  <a:pt x="1842279" y="289166"/>
                </a:lnTo>
                <a:lnTo>
                  <a:pt x="1768349" y="296065"/>
                </a:lnTo>
                <a:lnTo>
                  <a:pt x="1690515" y="302179"/>
                </a:lnTo>
                <a:lnTo>
                  <a:pt x="1609077" y="307465"/>
                </a:lnTo>
                <a:lnTo>
                  <a:pt x="1524331" y="311882"/>
                </a:lnTo>
                <a:lnTo>
                  <a:pt x="1436576" y="315389"/>
                </a:lnTo>
                <a:lnTo>
                  <a:pt x="1346111" y="317945"/>
                </a:lnTo>
                <a:lnTo>
                  <a:pt x="1253233" y="319509"/>
                </a:lnTo>
                <a:lnTo>
                  <a:pt x="1158239" y="320040"/>
                </a:lnTo>
                <a:lnTo>
                  <a:pt x="1063246" y="319509"/>
                </a:lnTo>
                <a:lnTo>
                  <a:pt x="970368" y="317945"/>
                </a:lnTo>
                <a:lnTo>
                  <a:pt x="879903" y="315389"/>
                </a:lnTo>
                <a:lnTo>
                  <a:pt x="792148" y="311882"/>
                </a:lnTo>
                <a:lnTo>
                  <a:pt x="707402" y="307465"/>
                </a:lnTo>
                <a:lnTo>
                  <a:pt x="625964" y="302179"/>
                </a:lnTo>
                <a:lnTo>
                  <a:pt x="548130" y="296065"/>
                </a:lnTo>
                <a:lnTo>
                  <a:pt x="474200" y="289166"/>
                </a:lnTo>
                <a:lnTo>
                  <a:pt x="404471" y="281521"/>
                </a:lnTo>
                <a:lnTo>
                  <a:pt x="339242" y="273172"/>
                </a:lnTo>
                <a:lnTo>
                  <a:pt x="278810" y="264160"/>
                </a:lnTo>
                <a:lnTo>
                  <a:pt x="223474" y="254526"/>
                </a:lnTo>
                <a:lnTo>
                  <a:pt x="173532" y="244312"/>
                </a:lnTo>
                <a:lnTo>
                  <a:pt x="129281" y="233559"/>
                </a:lnTo>
                <a:lnTo>
                  <a:pt x="91020" y="222308"/>
                </a:lnTo>
                <a:lnTo>
                  <a:pt x="33661" y="198475"/>
                </a:lnTo>
                <a:lnTo>
                  <a:pt x="3839" y="173144"/>
                </a:lnTo>
                <a:lnTo>
                  <a:pt x="0" y="160020"/>
                </a:lnTo>
                <a:lnTo>
                  <a:pt x="3839" y="146895"/>
                </a:lnTo>
                <a:lnTo>
                  <a:pt x="33661" y="121564"/>
                </a:lnTo>
                <a:lnTo>
                  <a:pt x="91020" y="97731"/>
                </a:lnTo>
                <a:lnTo>
                  <a:pt x="129281" y="86480"/>
                </a:lnTo>
                <a:lnTo>
                  <a:pt x="173532" y="75727"/>
                </a:lnTo>
                <a:lnTo>
                  <a:pt x="223474" y="65513"/>
                </a:lnTo>
                <a:lnTo>
                  <a:pt x="278810" y="55879"/>
                </a:lnTo>
                <a:lnTo>
                  <a:pt x="339242" y="46867"/>
                </a:lnTo>
                <a:lnTo>
                  <a:pt x="404471" y="38518"/>
                </a:lnTo>
                <a:lnTo>
                  <a:pt x="474200" y="30873"/>
                </a:lnTo>
                <a:lnTo>
                  <a:pt x="548130" y="23974"/>
                </a:lnTo>
                <a:lnTo>
                  <a:pt x="625964" y="17860"/>
                </a:lnTo>
                <a:lnTo>
                  <a:pt x="707402" y="12574"/>
                </a:lnTo>
                <a:lnTo>
                  <a:pt x="792148" y="8157"/>
                </a:lnTo>
                <a:lnTo>
                  <a:pt x="879903" y="4650"/>
                </a:lnTo>
                <a:lnTo>
                  <a:pt x="970368" y="2094"/>
                </a:lnTo>
                <a:lnTo>
                  <a:pt x="1063246" y="530"/>
                </a:lnTo>
                <a:lnTo>
                  <a:pt x="1158239" y="0"/>
                </a:lnTo>
                <a:lnTo>
                  <a:pt x="1253233" y="530"/>
                </a:lnTo>
                <a:lnTo>
                  <a:pt x="1346111" y="2094"/>
                </a:lnTo>
                <a:lnTo>
                  <a:pt x="1436576" y="4650"/>
                </a:lnTo>
                <a:lnTo>
                  <a:pt x="1524331" y="8157"/>
                </a:lnTo>
                <a:lnTo>
                  <a:pt x="1609077" y="12574"/>
                </a:lnTo>
                <a:lnTo>
                  <a:pt x="1690515" y="17860"/>
                </a:lnTo>
                <a:lnTo>
                  <a:pt x="1768349" y="23974"/>
                </a:lnTo>
                <a:lnTo>
                  <a:pt x="1842279" y="30873"/>
                </a:lnTo>
                <a:lnTo>
                  <a:pt x="1912008" y="38518"/>
                </a:lnTo>
                <a:lnTo>
                  <a:pt x="1977237" y="46867"/>
                </a:lnTo>
                <a:lnTo>
                  <a:pt x="2037669" y="55879"/>
                </a:lnTo>
                <a:lnTo>
                  <a:pt x="2093005" y="65513"/>
                </a:lnTo>
                <a:lnTo>
                  <a:pt x="2142947" y="75727"/>
                </a:lnTo>
                <a:lnTo>
                  <a:pt x="2187198" y="86480"/>
                </a:lnTo>
                <a:lnTo>
                  <a:pt x="2225459" y="97731"/>
                </a:lnTo>
                <a:lnTo>
                  <a:pt x="2282818" y="121564"/>
                </a:lnTo>
                <a:lnTo>
                  <a:pt x="2312640" y="146895"/>
                </a:lnTo>
                <a:lnTo>
                  <a:pt x="2316479" y="160020"/>
                </a:lnTo>
                <a:close/>
              </a:path>
            </a:pathLst>
          </a:custGeom>
          <a:ln w="25907">
            <a:solidFill>
              <a:srgbClr val="F26722"/>
            </a:solidFill>
          </a:ln>
        </p:spPr>
        <p:txBody>
          <a:bodyPr wrap="square" lIns="0" tIns="0" rIns="0" bIns="0" rtlCol="0"/>
          <a:lstStyle/>
          <a:p>
            <a:endParaRPr/>
          </a:p>
        </p:txBody>
      </p:sp>
      <p:sp>
        <p:nvSpPr>
          <p:cNvPr id="6" name="object 6"/>
          <p:cNvSpPr/>
          <p:nvPr/>
        </p:nvSpPr>
        <p:spPr>
          <a:xfrm>
            <a:off x="7864602" y="4021068"/>
            <a:ext cx="2316480" cy="2095500"/>
          </a:xfrm>
          <a:custGeom>
            <a:avLst/>
            <a:gdLst/>
            <a:ahLst/>
            <a:cxnLst/>
            <a:rect l="l" t="t" r="r" b="b"/>
            <a:pathLst>
              <a:path w="2316479" h="2095500">
                <a:moveTo>
                  <a:pt x="2316479" y="0"/>
                </a:moveTo>
                <a:lnTo>
                  <a:pt x="2316479" y="1935480"/>
                </a:lnTo>
                <a:lnTo>
                  <a:pt x="2312640" y="1948604"/>
                </a:lnTo>
                <a:lnTo>
                  <a:pt x="2282818" y="1973935"/>
                </a:lnTo>
                <a:lnTo>
                  <a:pt x="2225459" y="1997768"/>
                </a:lnTo>
                <a:lnTo>
                  <a:pt x="2187198" y="2009019"/>
                </a:lnTo>
                <a:lnTo>
                  <a:pt x="2142947" y="2019772"/>
                </a:lnTo>
                <a:lnTo>
                  <a:pt x="2093005" y="2029986"/>
                </a:lnTo>
                <a:lnTo>
                  <a:pt x="2037669" y="2039620"/>
                </a:lnTo>
                <a:lnTo>
                  <a:pt x="1977237" y="2048632"/>
                </a:lnTo>
                <a:lnTo>
                  <a:pt x="1912008" y="2056981"/>
                </a:lnTo>
                <a:lnTo>
                  <a:pt x="1842279" y="2064626"/>
                </a:lnTo>
                <a:lnTo>
                  <a:pt x="1768349" y="2071525"/>
                </a:lnTo>
                <a:lnTo>
                  <a:pt x="1690515" y="2077639"/>
                </a:lnTo>
                <a:lnTo>
                  <a:pt x="1609077" y="2082925"/>
                </a:lnTo>
                <a:lnTo>
                  <a:pt x="1524331" y="2087342"/>
                </a:lnTo>
                <a:lnTo>
                  <a:pt x="1436576" y="2090849"/>
                </a:lnTo>
                <a:lnTo>
                  <a:pt x="1346111" y="2093405"/>
                </a:lnTo>
                <a:lnTo>
                  <a:pt x="1253233" y="2094969"/>
                </a:lnTo>
                <a:lnTo>
                  <a:pt x="1158239" y="2095500"/>
                </a:lnTo>
                <a:lnTo>
                  <a:pt x="1063246" y="2094969"/>
                </a:lnTo>
                <a:lnTo>
                  <a:pt x="970368" y="2093405"/>
                </a:lnTo>
                <a:lnTo>
                  <a:pt x="879903" y="2090849"/>
                </a:lnTo>
                <a:lnTo>
                  <a:pt x="792148" y="2087342"/>
                </a:lnTo>
                <a:lnTo>
                  <a:pt x="707402" y="2082925"/>
                </a:lnTo>
                <a:lnTo>
                  <a:pt x="625964" y="2077639"/>
                </a:lnTo>
                <a:lnTo>
                  <a:pt x="548130" y="2071525"/>
                </a:lnTo>
                <a:lnTo>
                  <a:pt x="474200" y="2064626"/>
                </a:lnTo>
                <a:lnTo>
                  <a:pt x="404471" y="2056981"/>
                </a:lnTo>
                <a:lnTo>
                  <a:pt x="339242" y="2048632"/>
                </a:lnTo>
                <a:lnTo>
                  <a:pt x="278810" y="2039620"/>
                </a:lnTo>
                <a:lnTo>
                  <a:pt x="223474" y="2029986"/>
                </a:lnTo>
                <a:lnTo>
                  <a:pt x="173532" y="2019772"/>
                </a:lnTo>
                <a:lnTo>
                  <a:pt x="129281" y="2009019"/>
                </a:lnTo>
                <a:lnTo>
                  <a:pt x="91020" y="1997768"/>
                </a:lnTo>
                <a:lnTo>
                  <a:pt x="33661" y="1973935"/>
                </a:lnTo>
                <a:lnTo>
                  <a:pt x="3839" y="1948604"/>
                </a:lnTo>
                <a:lnTo>
                  <a:pt x="0" y="1935480"/>
                </a:lnTo>
                <a:lnTo>
                  <a:pt x="0" y="0"/>
                </a:lnTo>
              </a:path>
            </a:pathLst>
          </a:custGeom>
          <a:ln w="25908">
            <a:solidFill>
              <a:srgbClr val="F26722"/>
            </a:solidFill>
          </a:ln>
        </p:spPr>
        <p:txBody>
          <a:bodyPr wrap="square" lIns="0" tIns="0" rIns="0" bIns="0" rtlCol="0"/>
          <a:lstStyle/>
          <a:p>
            <a:endParaRPr/>
          </a:p>
        </p:txBody>
      </p:sp>
      <p:sp>
        <p:nvSpPr>
          <p:cNvPr id="7" name="object 7"/>
          <p:cNvSpPr/>
          <p:nvPr/>
        </p:nvSpPr>
        <p:spPr>
          <a:xfrm>
            <a:off x="7847076" y="4084317"/>
            <a:ext cx="548640" cy="2032000"/>
          </a:xfrm>
          <a:custGeom>
            <a:avLst/>
            <a:gdLst/>
            <a:ahLst/>
            <a:cxnLst/>
            <a:rect l="l" t="t" r="r" b="b"/>
            <a:pathLst>
              <a:path w="548640" h="2032000">
                <a:moveTo>
                  <a:pt x="0" y="0"/>
                </a:moveTo>
                <a:lnTo>
                  <a:pt x="0" y="2031492"/>
                </a:lnTo>
                <a:lnTo>
                  <a:pt x="548640" y="2031492"/>
                </a:lnTo>
                <a:lnTo>
                  <a:pt x="0" y="0"/>
                </a:lnTo>
                <a:close/>
              </a:path>
            </a:pathLst>
          </a:custGeom>
          <a:solidFill>
            <a:srgbClr val="FFFFFF"/>
          </a:solidFill>
        </p:spPr>
        <p:txBody>
          <a:bodyPr wrap="square" lIns="0" tIns="0" rIns="0" bIns="0" rtlCol="0"/>
          <a:lstStyle/>
          <a:p>
            <a:endParaRPr/>
          </a:p>
        </p:txBody>
      </p:sp>
      <p:sp>
        <p:nvSpPr>
          <p:cNvPr id="8" name="object 8"/>
          <p:cNvSpPr/>
          <p:nvPr/>
        </p:nvSpPr>
        <p:spPr>
          <a:xfrm>
            <a:off x="9651492" y="4053837"/>
            <a:ext cx="548640" cy="2062480"/>
          </a:xfrm>
          <a:custGeom>
            <a:avLst/>
            <a:gdLst/>
            <a:ahLst/>
            <a:cxnLst/>
            <a:rect l="l" t="t" r="r" b="b"/>
            <a:pathLst>
              <a:path w="548640" h="2062479">
                <a:moveTo>
                  <a:pt x="548640" y="0"/>
                </a:moveTo>
                <a:lnTo>
                  <a:pt x="0" y="2061972"/>
                </a:lnTo>
                <a:lnTo>
                  <a:pt x="548640" y="2061972"/>
                </a:lnTo>
                <a:lnTo>
                  <a:pt x="548640" y="0"/>
                </a:lnTo>
                <a:close/>
              </a:path>
            </a:pathLst>
          </a:custGeom>
          <a:solidFill>
            <a:srgbClr val="FFFFFF"/>
          </a:solidFill>
        </p:spPr>
        <p:txBody>
          <a:bodyPr wrap="square" lIns="0" tIns="0" rIns="0" bIns="0" rtlCol="0"/>
          <a:lstStyle/>
          <a:p>
            <a:endParaRPr/>
          </a:p>
        </p:txBody>
      </p:sp>
      <p:sp>
        <p:nvSpPr>
          <p:cNvPr id="9" name="object 9"/>
          <p:cNvSpPr/>
          <p:nvPr/>
        </p:nvSpPr>
        <p:spPr>
          <a:xfrm>
            <a:off x="4958334" y="4021068"/>
            <a:ext cx="2316480" cy="2095500"/>
          </a:xfrm>
          <a:custGeom>
            <a:avLst/>
            <a:gdLst/>
            <a:ahLst/>
            <a:cxnLst/>
            <a:rect l="l" t="t" r="r" b="b"/>
            <a:pathLst>
              <a:path w="2316479" h="2095500">
                <a:moveTo>
                  <a:pt x="0" y="0"/>
                </a:moveTo>
                <a:lnTo>
                  <a:pt x="0" y="1935480"/>
                </a:lnTo>
                <a:lnTo>
                  <a:pt x="3839" y="1948604"/>
                </a:lnTo>
                <a:lnTo>
                  <a:pt x="33661" y="1973935"/>
                </a:lnTo>
                <a:lnTo>
                  <a:pt x="91020" y="1997768"/>
                </a:lnTo>
                <a:lnTo>
                  <a:pt x="129281" y="2009019"/>
                </a:lnTo>
                <a:lnTo>
                  <a:pt x="173532" y="2019772"/>
                </a:lnTo>
                <a:lnTo>
                  <a:pt x="223474" y="2029986"/>
                </a:lnTo>
                <a:lnTo>
                  <a:pt x="278810" y="2039620"/>
                </a:lnTo>
                <a:lnTo>
                  <a:pt x="339242" y="2048632"/>
                </a:lnTo>
                <a:lnTo>
                  <a:pt x="404471" y="2056981"/>
                </a:lnTo>
                <a:lnTo>
                  <a:pt x="474200" y="2064626"/>
                </a:lnTo>
                <a:lnTo>
                  <a:pt x="548130" y="2071525"/>
                </a:lnTo>
                <a:lnTo>
                  <a:pt x="625964" y="2077639"/>
                </a:lnTo>
                <a:lnTo>
                  <a:pt x="707402" y="2082925"/>
                </a:lnTo>
                <a:lnTo>
                  <a:pt x="792148" y="2087342"/>
                </a:lnTo>
                <a:lnTo>
                  <a:pt x="879903" y="2090849"/>
                </a:lnTo>
                <a:lnTo>
                  <a:pt x="970368" y="2093405"/>
                </a:lnTo>
                <a:lnTo>
                  <a:pt x="1063246" y="2094969"/>
                </a:lnTo>
                <a:lnTo>
                  <a:pt x="1158240" y="2095500"/>
                </a:lnTo>
                <a:lnTo>
                  <a:pt x="1253233" y="2094969"/>
                </a:lnTo>
                <a:lnTo>
                  <a:pt x="1346111" y="2093405"/>
                </a:lnTo>
                <a:lnTo>
                  <a:pt x="1436576" y="2090849"/>
                </a:lnTo>
                <a:lnTo>
                  <a:pt x="1524331" y="2087342"/>
                </a:lnTo>
                <a:lnTo>
                  <a:pt x="1609077" y="2082925"/>
                </a:lnTo>
                <a:lnTo>
                  <a:pt x="1690515" y="2077639"/>
                </a:lnTo>
                <a:lnTo>
                  <a:pt x="1768349" y="2071525"/>
                </a:lnTo>
                <a:lnTo>
                  <a:pt x="1842279" y="2064626"/>
                </a:lnTo>
                <a:lnTo>
                  <a:pt x="1912008" y="2056981"/>
                </a:lnTo>
                <a:lnTo>
                  <a:pt x="1977237" y="2048632"/>
                </a:lnTo>
                <a:lnTo>
                  <a:pt x="2037669" y="2039620"/>
                </a:lnTo>
                <a:lnTo>
                  <a:pt x="2093005" y="2029986"/>
                </a:lnTo>
                <a:lnTo>
                  <a:pt x="2142947" y="2019772"/>
                </a:lnTo>
                <a:lnTo>
                  <a:pt x="2187198" y="2009019"/>
                </a:lnTo>
                <a:lnTo>
                  <a:pt x="2225459" y="1997768"/>
                </a:lnTo>
                <a:lnTo>
                  <a:pt x="2282818" y="1973935"/>
                </a:lnTo>
                <a:lnTo>
                  <a:pt x="2312640" y="1948604"/>
                </a:lnTo>
                <a:lnTo>
                  <a:pt x="2316480" y="1935480"/>
                </a:lnTo>
                <a:lnTo>
                  <a:pt x="2316480" y="160020"/>
                </a:lnTo>
                <a:lnTo>
                  <a:pt x="1158240" y="160020"/>
                </a:lnTo>
                <a:lnTo>
                  <a:pt x="1063246" y="159489"/>
                </a:lnTo>
                <a:lnTo>
                  <a:pt x="970368" y="157925"/>
                </a:lnTo>
                <a:lnTo>
                  <a:pt x="879903" y="155369"/>
                </a:lnTo>
                <a:lnTo>
                  <a:pt x="792148" y="151862"/>
                </a:lnTo>
                <a:lnTo>
                  <a:pt x="707402" y="147445"/>
                </a:lnTo>
                <a:lnTo>
                  <a:pt x="625964" y="142159"/>
                </a:lnTo>
                <a:lnTo>
                  <a:pt x="548130" y="136045"/>
                </a:lnTo>
                <a:lnTo>
                  <a:pt x="474200" y="129146"/>
                </a:lnTo>
                <a:lnTo>
                  <a:pt x="404471" y="121501"/>
                </a:lnTo>
                <a:lnTo>
                  <a:pt x="339242" y="113152"/>
                </a:lnTo>
                <a:lnTo>
                  <a:pt x="278810" y="104140"/>
                </a:lnTo>
                <a:lnTo>
                  <a:pt x="223474" y="94506"/>
                </a:lnTo>
                <a:lnTo>
                  <a:pt x="173532" y="84292"/>
                </a:lnTo>
                <a:lnTo>
                  <a:pt x="129281" y="73539"/>
                </a:lnTo>
                <a:lnTo>
                  <a:pt x="91020" y="62288"/>
                </a:lnTo>
                <a:lnTo>
                  <a:pt x="33661" y="38455"/>
                </a:lnTo>
                <a:lnTo>
                  <a:pt x="3839" y="13124"/>
                </a:lnTo>
                <a:lnTo>
                  <a:pt x="0" y="0"/>
                </a:lnTo>
                <a:close/>
              </a:path>
              <a:path w="2316479" h="2095500">
                <a:moveTo>
                  <a:pt x="2316480" y="0"/>
                </a:moveTo>
                <a:lnTo>
                  <a:pt x="2282818" y="38455"/>
                </a:lnTo>
                <a:lnTo>
                  <a:pt x="2225459" y="62288"/>
                </a:lnTo>
                <a:lnTo>
                  <a:pt x="2187198" y="73539"/>
                </a:lnTo>
                <a:lnTo>
                  <a:pt x="2142947" y="84292"/>
                </a:lnTo>
                <a:lnTo>
                  <a:pt x="2093005" y="94506"/>
                </a:lnTo>
                <a:lnTo>
                  <a:pt x="2037669" y="104140"/>
                </a:lnTo>
                <a:lnTo>
                  <a:pt x="1977237" y="113152"/>
                </a:lnTo>
                <a:lnTo>
                  <a:pt x="1912008" y="121501"/>
                </a:lnTo>
                <a:lnTo>
                  <a:pt x="1842279" y="129146"/>
                </a:lnTo>
                <a:lnTo>
                  <a:pt x="1768349" y="136045"/>
                </a:lnTo>
                <a:lnTo>
                  <a:pt x="1690515" y="142159"/>
                </a:lnTo>
                <a:lnTo>
                  <a:pt x="1609077" y="147445"/>
                </a:lnTo>
                <a:lnTo>
                  <a:pt x="1524331" y="151862"/>
                </a:lnTo>
                <a:lnTo>
                  <a:pt x="1436576" y="155369"/>
                </a:lnTo>
                <a:lnTo>
                  <a:pt x="1346111" y="157925"/>
                </a:lnTo>
                <a:lnTo>
                  <a:pt x="1253233" y="159489"/>
                </a:lnTo>
                <a:lnTo>
                  <a:pt x="1158240" y="160020"/>
                </a:lnTo>
                <a:lnTo>
                  <a:pt x="2316480" y="160020"/>
                </a:lnTo>
                <a:lnTo>
                  <a:pt x="2316480" y="0"/>
                </a:lnTo>
                <a:close/>
              </a:path>
            </a:pathLst>
          </a:custGeom>
          <a:solidFill>
            <a:srgbClr val="F26722"/>
          </a:solidFill>
        </p:spPr>
        <p:txBody>
          <a:bodyPr wrap="square" lIns="0" tIns="0" rIns="0" bIns="0" rtlCol="0"/>
          <a:lstStyle/>
          <a:p>
            <a:endParaRPr/>
          </a:p>
        </p:txBody>
      </p:sp>
      <p:sp>
        <p:nvSpPr>
          <p:cNvPr id="10" name="object 10"/>
          <p:cNvSpPr/>
          <p:nvPr/>
        </p:nvSpPr>
        <p:spPr>
          <a:xfrm>
            <a:off x="4958334" y="3861048"/>
            <a:ext cx="2316480" cy="320040"/>
          </a:xfrm>
          <a:custGeom>
            <a:avLst/>
            <a:gdLst/>
            <a:ahLst/>
            <a:cxnLst/>
            <a:rect l="l" t="t" r="r" b="b"/>
            <a:pathLst>
              <a:path w="2316479" h="320039">
                <a:moveTo>
                  <a:pt x="1158240" y="0"/>
                </a:moveTo>
                <a:lnTo>
                  <a:pt x="1063246" y="530"/>
                </a:lnTo>
                <a:lnTo>
                  <a:pt x="970368" y="2094"/>
                </a:lnTo>
                <a:lnTo>
                  <a:pt x="879903" y="4650"/>
                </a:lnTo>
                <a:lnTo>
                  <a:pt x="792148" y="8157"/>
                </a:lnTo>
                <a:lnTo>
                  <a:pt x="707402" y="12574"/>
                </a:lnTo>
                <a:lnTo>
                  <a:pt x="625964" y="17860"/>
                </a:lnTo>
                <a:lnTo>
                  <a:pt x="548130" y="23974"/>
                </a:lnTo>
                <a:lnTo>
                  <a:pt x="474200" y="30873"/>
                </a:lnTo>
                <a:lnTo>
                  <a:pt x="404471" y="38518"/>
                </a:lnTo>
                <a:lnTo>
                  <a:pt x="339242" y="46867"/>
                </a:lnTo>
                <a:lnTo>
                  <a:pt x="278810" y="55879"/>
                </a:lnTo>
                <a:lnTo>
                  <a:pt x="223474" y="65513"/>
                </a:lnTo>
                <a:lnTo>
                  <a:pt x="173532" y="75727"/>
                </a:lnTo>
                <a:lnTo>
                  <a:pt x="129281" y="86480"/>
                </a:lnTo>
                <a:lnTo>
                  <a:pt x="91020" y="97731"/>
                </a:lnTo>
                <a:lnTo>
                  <a:pt x="33661" y="121564"/>
                </a:lnTo>
                <a:lnTo>
                  <a:pt x="3839" y="146895"/>
                </a:lnTo>
                <a:lnTo>
                  <a:pt x="0" y="160020"/>
                </a:lnTo>
                <a:lnTo>
                  <a:pt x="3839" y="173144"/>
                </a:lnTo>
                <a:lnTo>
                  <a:pt x="33661" y="198475"/>
                </a:lnTo>
                <a:lnTo>
                  <a:pt x="91020" y="222308"/>
                </a:lnTo>
                <a:lnTo>
                  <a:pt x="129281" y="233559"/>
                </a:lnTo>
                <a:lnTo>
                  <a:pt x="173532" y="244312"/>
                </a:lnTo>
                <a:lnTo>
                  <a:pt x="223474" y="254526"/>
                </a:lnTo>
                <a:lnTo>
                  <a:pt x="278810" y="264160"/>
                </a:lnTo>
                <a:lnTo>
                  <a:pt x="339242" y="273172"/>
                </a:lnTo>
                <a:lnTo>
                  <a:pt x="404471" y="281521"/>
                </a:lnTo>
                <a:lnTo>
                  <a:pt x="474200" y="289166"/>
                </a:lnTo>
                <a:lnTo>
                  <a:pt x="548130" y="296065"/>
                </a:lnTo>
                <a:lnTo>
                  <a:pt x="625964" y="302179"/>
                </a:lnTo>
                <a:lnTo>
                  <a:pt x="707402" y="307465"/>
                </a:lnTo>
                <a:lnTo>
                  <a:pt x="792148" y="311882"/>
                </a:lnTo>
                <a:lnTo>
                  <a:pt x="879903" y="315389"/>
                </a:lnTo>
                <a:lnTo>
                  <a:pt x="970368" y="317945"/>
                </a:lnTo>
                <a:lnTo>
                  <a:pt x="1063246" y="319509"/>
                </a:lnTo>
                <a:lnTo>
                  <a:pt x="1158240" y="320040"/>
                </a:lnTo>
                <a:lnTo>
                  <a:pt x="1253233" y="319509"/>
                </a:lnTo>
                <a:lnTo>
                  <a:pt x="1346111" y="317945"/>
                </a:lnTo>
                <a:lnTo>
                  <a:pt x="1436576" y="315389"/>
                </a:lnTo>
                <a:lnTo>
                  <a:pt x="1524331" y="311882"/>
                </a:lnTo>
                <a:lnTo>
                  <a:pt x="1609077" y="307465"/>
                </a:lnTo>
                <a:lnTo>
                  <a:pt x="1690515" y="302179"/>
                </a:lnTo>
                <a:lnTo>
                  <a:pt x="1768349" y="296065"/>
                </a:lnTo>
                <a:lnTo>
                  <a:pt x="1842279" y="289166"/>
                </a:lnTo>
                <a:lnTo>
                  <a:pt x="1912008" y="281521"/>
                </a:lnTo>
                <a:lnTo>
                  <a:pt x="1977237" y="273172"/>
                </a:lnTo>
                <a:lnTo>
                  <a:pt x="2037669" y="264160"/>
                </a:lnTo>
                <a:lnTo>
                  <a:pt x="2093005" y="254526"/>
                </a:lnTo>
                <a:lnTo>
                  <a:pt x="2142947" y="244312"/>
                </a:lnTo>
                <a:lnTo>
                  <a:pt x="2187198" y="233559"/>
                </a:lnTo>
                <a:lnTo>
                  <a:pt x="2225459" y="222308"/>
                </a:lnTo>
                <a:lnTo>
                  <a:pt x="2282818" y="198475"/>
                </a:lnTo>
                <a:lnTo>
                  <a:pt x="2312640" y="173144"/>
                </a:lnTo>
                <a:lnTo>
                  <a:pt x="2316480" y="160020"/>
                </a:lnTo>
                <a:lnTo>
                  <a:pt x="2312640" y="146895"/>
                </a:lnTo>
                <a:lnTo>
                  <a:pt x="2282818" y="121564"/>
                </a:lnTo>
                <a:lnTo>
                  <a:pt x="2225459" y="97731"/>
                </a:lnTo>
                <a:lnTo>
                  <a:pt x="2187198" y="86480"/>
                </a:lnTo>
                <a:lnTo>
                  <a:pt x="2142947" y="75727"/>
                </a:lnTo>
                <a:lnTo>
                  <a:pt x="2093005" y="65513"/>
                </a:lnTo>
                <a:lnTo>
                  <a:pt x="2037669" y="55879"/>
                </a:lnTo>
                <a:lnTo>
                  <a:pt x="1977237" y="46867"/>
                </a:lnTo>
                <a:lnTo>
                  <a:pt x="1912008" y="38518"/>
                </a:lnTo>
                <a:lnTo>
                  <a:pt x="1842279" y="30873"/>
                </a:lnTo>
                <a:lnTo>
                  <a:pt x="1768349" y="23974"/>
                </a:lnTo>
                <a:lnTo>
                  <a:pt x="1690515" y="17860"/>
                </a:lnTo>
                <a:lnTo>
                  <a:pt x="1609077" y="12574"/>
                </a:lnTo>
                <a:lnTo>
                  <a:pt x="1524331" y="8157"/>
                </a:lnTo>
                <a:lnTo>
                  <a:pt x="1436576" y="4650"/>
                </a:lnTo>
                <a:lnTo>
                  <a:pt x="1346111" y="2094"/>
                </a:lnTo>
                <a:lnTo>
                  <a:pt x="1253233" y="530"/>
                </a:lnTo>
                <a:lnTo>
                  <a:pt x="1158240" y="0"/>
                </a:lnTo>
                <a:close/>
              </a:path>
            </a:pathLst>
          </a:custGeom>
          <a:solidFill>
            <a:srgbClr val="F7A47A"/>
          </a:solidFill>
        </p:spPr>
        <p:txBody>
          <a:bodyPr wrap="square" lIns="0" tIns="0" rIns="0" bIns="0" rtlCol="0"/>
          <a:lstStyle/>
          <a:p>
            <a:endParaRPr/>
          </a:p>
        </p:txBody>
      </p:sp>
      <p:sp>
        <p:nvSpPr>
          <p:cNvPr id="11" name="object 11"/>
          <p:cNvSpPr/>
          <p:nvPr/>
        </p:nvSpPr>
        <p:spPr>
          <a:xfrm>
            <a:off x="4958335" y="3861048"/>
            <a:ext cx="2316480" cy="320040"/>
          </a:xfrm>
          <a:custGeom>
            <a:avLst/>
            <a:gdLst/>
            <a:ahLst/>
            <a:cxnLst/>
            <a:rect l="l" t="t" r="r" b="b"/>
            <a:pathLst>
              <a:path w="2316479" h="320039">
                <a:moveTo>
                  <a:pt x="2316479" y="160020"/>
                </a:moveTo>
                <a:lnTo>
                  <a:pt x="2282818" y="198475"/>
                </a:lnTo>
                <a:lnTo>
                  <a:pt x="2225459" y="222308"/>
                </a:lnTo>
                <a:lnTo>
                  <a:pt x="2187198" y="233559"/>
                </a:lnTo>
                <a:lnTo>
                  <a:pt x="2142947" y="244312"/>
                </a:lnTo>
                <a:lnTo>
                  <a:pt x="2093005" y="254526"/>
                </a:lnTo>
                <a:lnTo>
                  <a:pt x="2037669" y="264160"/>
                </a:lnTo>
                <a:lnTo>
                  <a:pt x="1977237" y="273172"/>
                </a:lnTo>
                <a:lnTo>
                  <a:pt x="1912008" y="281521"/>
                </a:lnTo>
                <a:lnTo>
                  <a:pt x="1842279" y="289166"/>
                </a:lnTo>
                <a:lnTo>
                  <a:pt x="1768349" y="296065"/>
                </a:lnTo>
                <a:lnTo>
                  <a:pt x="1690515" y="302179"/>
                </a:lnTo>
                <a:lnTo>
                  <a:pt x="1609077" y="307465"/>
                </a:lnTo>
                <a:lnTo>
                  <a:pt x="1524331" y="311882"/>
                </a:lnTo>
                <a:lnTo>
                  <a:pt x="1436576" y="315389"/>
                </a:lnTo>
                <a:lnTo>
                  <a:pt x="1346111" y="317945"/>
                </a:lnTo>
                <a:lnTo>
                  <a:pt x="1253233" y="319509"/>
                </a:lnTo>
                <a:lnTo>
                  <a:pt x="1158239" y="320040"/>
                </a:lnTo>
                <a:lnTo>
                  <a:pt x="1063246" y="319509"/>
                </a:lnTo>
                <a:lnTo>
                  <a:pt x="970368" y="317945"/>
                </a:lnTo>
                <a:lnTo>
                  <a:pt x="879903" y="315389"/>
                </a:lnTo>
                <a:lnTo>
                  <a:pt x="792148" y="311882"/>
                </a:lnTo>
                <a:lnTo>
                  <a:pt x="707402" y="307465"/>
                </a:lnTo>
                <a:lnTo>
                  <a:pt x="625964" y="302179"/>
                </a:lnTo>
                <a:lnTo>
                  <a:pt x="548130" y="296065"/>
                </a:lnTo>
                <a:lnTo>
                  <a:pt x="474200" y="289166"/>
                </a:lnTo>
                <a:lnTo>
                  <a:pt x="404471" y="281521"/>
                </a:lnTo>
                <a:lnTo>
                  <a:pt x="339242" y="273172"/>
                </a:lnTo>
                <a:lnTo>
                  <a:pt x="278810" y="264160"/>
                </a:lnTo>
                <a:lnTo>
                  <a:pt x="223474" y="254526"/>
                </a:lnTo>
                <a:lnTo>
                  <a:pt x="173532" y="244312"/>
                </a:lnTo>
                <a:lnTo>
                  <a:pt x="129281" y="233559"/>
                </a:lnTo>
                <a:lnTo>
                  <a:pt x="91020" y="222308"/>
                </a:lnTo>
                <a:lnTo>
                  <a:pt x="33661" y="198475"/>
                </a:lnTo>
                <a:lnTo>
                  <a:pt x="3839" y="173144"/>
                </a:lnTo>
                <a:lnTo>
                  <a:pt x="0" y="160020"/>
                </a:lnTo>
                <a:lnTo>
                  <a:pt x="3839" y="146895"/>
                </a:lnTo>
                <a:lnTo>
                  <a:pt x="33661" y="121564"/>
                </a:lnTo>
                <a:lnTo>
                  <a:pt x="91020" y="97731"/>
                </a:lnTo>
                <a:lnTo>
                  <a:pt x="129281" y="86480"/>
                </a:lnTo>
                <a:lnTo>
                  <a:pt x="173532" y="75727"/>
                </a:lnTo>
                <a:lnTo>
                  <a:pt x="223474" y="65513"/>
                </a:lnTo>
                <a:lnTo>
                  <a:pt x="278810" y="55879"/>
                </a:lnTo>
                <a:lnTo>
                  <a:pt x="339242" y="46867"/>
                </a:lnTo>
                <a:lnTo>
                  <a:pt x="404471" y="38518"/>
                </a:lnTo>
                <a:lnTo>
                  <a:pt x="474200" y="30873"/>
                </a:lnTo>
                <a:lnTo>
                  <a:pt x="548130" y="23974"/>
                </a:lnTo>
                <a:lnTo>
                  <a:pt x="625964" y="17860"/>
                </a:lnTo>
                <a:lnTo>
                  <a:pt x="707402" y="12574"/>
                </a:lnTo>
                <a:lnTo>
                  <a:pt x="792148" y="8157"/>
                </a:lnTo>
                <a:lnTo>
                  <a:pt x="879903" y="4650"/>
                </a:lnTo>
                <a:lnTo>
                  <a:pt x="970368" y="2094"/>
                </a:lnTo>
                <a:lnTo>
                  <a:pt x="1063246" y="530"/>
                </a:lnTo>
                <a:lnTo>
                  <a:pt x="1158239" y="0"/>
                </a:lnTo>
                <a:lnTo>
                  <a:pt x="1253233" y="530"/>
                </a:lnTo>
                <a:lnTo>
                  <a:pt x="1346111" y="2094"/>
                </a:lnTo>
                <a:lnTo>
                  <a:pt x="1436576" y="4650"/>
                </a:lnTo>
                <a:lnTo>
                  <a:pt x="1524331" y="8157"/>
                </a:lnTo>
                <a:lnTo>
                  <a:pt x="1609077" y="12574"/>
                </a:lnTo>
                <a:lnTo>
                  <a:pt x="1690515" y="17860"/>
                </a:lnTo>
                <a:lnTo>
                  <a:pt x="1768349" y="23974"/>
                </a:lnTo>
                <a:lnTo>
                  <a:pt x="1842279" y="30873"/>
                </a:lnTo>
                <a:lnTo>
                  <a:pt x="1912008" y="38518"/>
                </a:lnTo>
                <a:lnTo>
                  <a:pt x="1977237" y="46867"/>
                </a:lnTo>
                <a:lnTo>
                  <a:pt x="2037669" y="55879"/>
                </a:lnTo>
                <a:lnTo>
                  <a:pt x="2093005" y="65513"/>
                </a:lnTo>
                <a:lnTo>
                  <a:pt x="2142947" y="75727"/>
                </a:lnTo>
                <a:lnTo>
                  <a:pt x="2187198" y="86480"/>
                </a:lnTo>
                <a:lnTo>
                  <a:pt x="2225459" y="97731"/>
                </a:lnTo>
                <a:lnTo>
                  <a:pt x="2282818" y="121564"/>
                </a:lnTo>
                <a:lnTo>
                  <a:pt x="2312640" y="146895"/>
                </a:lnTo>
                <a:lnTo>
                  <a:pt x="2316479" y="160020"/>
                </a:lnTo>
                <a:close/>
              </a:path>
            </a:pathLst>
          </a:custGeom>
          <a:ln w="25907">
            <a:solidFill>
              <a:srgbClr val="F26722"/>
            </a:solidFill>
          </a:ln>
        </p:spPr>
        <p:txBody>
          <a:bodyPr wrap="square" lIns="0" tIns="0" rIns="0" bIns="0" rtlCol="0"/>
          <a:lstStyle/>
          <a:p>
            <a:endParaRPr/>
          </a:p>
        </p:txBody>
      </p:sp>
      <p:sp>
        <p:nvSpPr>
          <p:cNvPr id="12" name="object 12"/>
          <p:cNvSpPr/>
          <p:nvPr/>
        </p:nvSpPr>
        <p:spPr>
          <a:xfrm>
            <a:off x="4958335" y="4021068"/>
            <a:ext cx="2316480" cy="2095500"/>
          </a:xfrm>
          <a:custGeom>
            <a:avLst/>
            <a:gdLst/>
            <a:ahLst/>
            <a:cxnLst/>
            <a:rect l="l" t="t" r="r" b="b"/>
            <a:pathLst>
              <a:path w="2316479" h="2095500">
                <a:moveTo>
                  <a:pt x="2316479" y="0"/>
                </a:moveTo>
                <a:lnTo>
                  <a:pt x="2316479" y="1935480"/>
                </a:lnTo>
                <a:lnTo>
                  <a:pt x="2312640" y="1948604"/>
                </a:lnTo>
                <a:lnTo>
                  <a:pt x="2282818" y="1973935"/>
                </a:lnTo>
                <a:lnTo>
                  <a:pt x="2225459" y="1997768"/>
                </a:lnTo>
                <a:lnTo>
                  <a:pt x="2187198" y="2009019"/>
                </a:lnTo>
                <a:lnTo>
                  <a:pt x="2142947" y="2019772"/>
                </a:lnTo>
                <a:lnTo>
                  <a:pt x="2093005" y="2029986"/>
                </a:lnTo>
                <a:lnTo>
                  <a:pt x="2037669" y="2039620"/>
                </a:lnTo>
                <a:lnTo>
                  <a:pt x="1977237" y="2048632"/>
                </a:lnTo>
                <a:lnTo>
                  <a:pt x="1912008" y="2056981"/>
                </a:lnTo>
                <a:lnTo>
                  <a:pt x="1842279" y="2064626"/>
                </a:lnTo>
                <a:lnTo>
                  <a:pt x="1768349" y="2071525"/>
                </a:lnTo>
                <a:lnTo>
                  <a:pt x="1690515" y="2077639"/>
                </a:lnTo>
                <a:lnTo>
                  <a:pt x="1609077" y="2082925"/>
                </a:lnTo>
                <a:lnTo>
                  <a:pt x="1524331" y="2087342"/>
                </a:lnTo>
                <a:lnTo>
                  <a:pt x="1436576" y="2090849"/>
                </a:lnTo>
                <a:lnTo>
                  <a:pt x="1346111" y="2093405"/>
                </a:lnTo>
                <a:lnTo>
                  <a:pt x="1253233" y="2094969"/>
                </a:lnTo>
                <a:lnTo>
                  <a:pt x="1158239" y="2095500"/>
                </a:lnTo>
                <a:lnTo>
                  <a:pt x="1063246" y="2094969"/>
                </a:lnTo>
                <a:lnTo>
                  <a:pt x="970368" y="2093405"/>
                </a:lnTo>
                <a:lnTo>
                  <a:pt x="879903" y="2090849"/>
                </a:lnTo>
                <a:lnTo>
                  <a:pt x="792148" y="2087342"/>
                </a:lnTo>
                <a:lnTo>
                  <a:pt x="707402" y="2082925"/>
                </a:lnTo>
                <a:lnTo>
                  <a:pt x="625964" y="2077639"/>
                </a:lnTo>
                <a:lnTo>
                  <a:pt x="548130" y="2071525"/>
                </a:lnTo>
                <a:lnTo>
                  <a:pt x="474200" y="2064626"/>
                </a:lnTo>
                <a:lnTo>
                  <a:pt x="404471" y="2056981"/>
                </a:lnTo>
                <a:lnTo>
                  <a:pt x="339242" y="2048632"/>
                </a:lnTo>
                <a:lnTo>
                  <a:pt x="278810" y="2039620"/>
                </a:lnTo>
                <a:lnTo>
                  <a:pt x="223474" y="2029986"/>
                </a:lnTo>
                <a:lnTo>
                  <a:pt x="173532" y="2019772"/>
                </a:lnTo>
                <a:lnTo>
                  <a:pt x="129281" y="2009019"/>
                </a:lnTo>
                <a:lnTo>
                  <a:pt x="91020" y="1997768"/>
                </a:lnTo>
                <a:lnTo>
                  <a:pt x="33661" y="1973935"/>
                </a:lnTo>
                <a:lnTo>
                  <a:pt x="3839" y="1948604"/>
                </a:lnTo>
                <a:lnTo>
                  <a:pt x="0" y="1935480"/>
                </a:lnTo>
                <a:lnTo>
                  <a:pt x="0" y="0"/>
                </a:lnTo>
              </a:path>
            </a:pathLst>
          </a:custGeom>
          <a:ln w="25908">
            <a:solidFill>
              <a:srgbClr val="F26722"/>
            </a:solidFill>
          </a:ln>
        </p:spPr>
        <p:txBody>
          <a:bodyPr wrap="square" lIns="0" tIns="0" rIns="0" bIns="0" rtlCol="0"/>
          <a:lstStyle/>
          <a:p>
            <a:endParaRPr/>
          </a:p>
        </p:txBody>
      </p:sp>
      <p:sp>
        <p:nvSpPr>
          <p:cNvPr id="13" name="object 13"/>
          <p:cNvSpPr/>
          <p:nvPr/>
        </p:nvSpPr>
        <p:spPr>
          <a:xfrm>
            <a:off x="4942332" y="4084317"/>
            <a:ext cx="548640" cy="2032000"/>
          </a:xfrm>
          <a:custGeom>
            <a:avLst/>
            <a:gdLst/>
            <a:ahLst/>
            <a:cxnLst/>
            <a:rect l="l" t="t" r="r" b="b"/>
            <a:pathLst>
              <a:path w="548639" h="2032000">
                <a:moveTo>
                  <a:pt x="0" y="0"/>
                </a:moveTo>
                <a:lnTo>
                  <a:pt x="0" y="2031492"/>
                </a:lnTo>
                <a:lnTo>
                  <a:pt x="548640" y="2031492"/>
                </a:lnTo>
                <a:lnTo>
                  <a:pt x="0" y="0"/>
                </a:lnTo>
                <a:close/>
              </a:path>
            </a:pathLst>
          </a:custGeom>
          <a:solidFill>
            <a:srgbClr val="FFFFFF"/>
          </a:solidFill>
        </p:spPr>
        <p:txBody>
          <a:bodyPr wrap="square" lIns="0" tIns="0" rIns="0" bIns="0" rtlCol="0"/>
          <a:lstStyle/>
          <a:p>
            <a:endParaRPr/>
          </a:p>
        </p:txBody>
      </p:sp>
      <p:sp>
        <p:nvSpPr>
          <p:cNvPr id="14" name="object 14"/>
          <p:cNvSpPr/>
          <p:nvPr/>
        </p:nvSpPr>
        <p:spPr>
          <a:xfrm>
            <a:off x="6746747" y="4053837"/>
            <a:ext cx="548640" cy="2062480"/>
          </a:xfrm>
          <a:custGeom>
            <a:avLst/>
            <a:gdLst/>
            <a:ahLst/>
            <a:cxnLst/>
            <a:rect l="l" t="t" r="r" b="b"/>
            <a:pathLst>
              <a:path w="548640" h="2062479">
                <a:moveTo>
                  <a:pt x="548640" y="0"/>
                </a:moveTo>
                <a:lnTo>
                  <a:pt x="0" y="2061972"/>
                </a:lnTo>
                <a:lnTo>
                  <a:pt x="548640" y="2061972"/>
                </a:lnTo>
                <a:lnTo>
                  <a:pt x="548640" y="0"/>
                </a:lnTo>
                <a:close/>
              </a:path>
            </a:pathLst>
          </a:custGeom>
          <a:solidFill>
            <a:srgbClr val="FFFFFF"/>
          </a:solidFill>
        </p:spPr>
        <p:txBody>
          <a:bodyPr wrap="square" lIns="0" tIns="0" rIns="0" bIns="0" rtlCol="0"/>
          <a:lstStyle/>
          <a:p>
            <a:endParaRPr/>
          </a:p>
        </p:txBody>
      </p:sp>
      <p:sp>
        <p:nvSpPr>
          <p:cNvPr id="15" name="object 15"/>
          <p:cNvSpPr/>
          <p:nvPr/>
        </p:nvSpPr>
        <p:spPr>
          <a:xfrm>
            <a:off x="2032254" y="4021068"/>
            <a:ext cx="2316480" cy="2095500"/>
          </a:xfrm>
          <a:custGeom>
            <a:avLst/>
            <a:gdLst/>
            <a:ahLst/>
            <a:cxnLst/>
            <a:rect l="l" t="t" r="r" b="b"/>
            <a:pathLst>
              <a:path w="2316479" h="2095500">
                <a:moveTo>
                  <a:pt x="0" y="0"/>
                </a:moveTo>
                <a:lnTo>
                  <a:pt x="0" y="1935480"/>
                </a:lnTo>
                <a:lnTo>
                  <a:pt x="3839" y="1948604"/>
                </a:lnTo>
                <a:lnTo>
                  <a:pt x="33661" y="1973935"/>
                </a:lnTo>
                <a:lnTo>
                  <a:pt x="91020" y="1997768"/>
                </a:lnTo>
                <a:lnTo>
                  <a:pt x="129281" y="2009019"/>
                </a:lnTo>
                <a:lnTo>
                  <a:pt x="173532" y="2019772"/>
                </a:lnTo>
                <a:lnTo>
                  <a:pt x="223474" y="2029986"/>
                </a:lnTo>
                <a:lnTo>
                  <a:pt x="278810" y="2039620"/>
                </a:lnTo>
                <a:lnTo>
                  <a:pt x="339242" y="2048632"/>
                </a:lnTo>
                <a:lnTo>
                  <a:pt x="404471" y="2056981"/>
                </a:lnTo>
                <a:lnTo>
                  <a:pt x="474200" y="2064626"/>
                </a:lnTo>
                <a:lnTo>
                  <a:pt x="548130" y="2071525"/>
                </a:lnTo>
                <a:lnTo>
                  <a:pt x="625964" y="2077639"/>
                </a:lnTo>
                <a:lnTo>
                  <a:pt x="707402" y="2082925"/>
                </a:lnTo>
                <a:lnTo>
                  <a:pt x="792148" y="2087342"/>
                </a:lnTo>
                <a:lnTo>
                  <a:pt x="879903" y="2090849"/>
                </a:lnTo>
                <a:lnTo>
                  <a:pt x="970368" y="2093405"/>
                </a:lnTo>
                <a:lnTo>
                  <a:pt x="1063246" y="2094969"/>
                </a:lnTo>
                <a:lnTo>
                  <a:pt x="1158240" y="2095500"/>
                </a:lnTo>
                <a:lnTo>
                  <a:pt x="1253233" y="2094969"/>
                </a:lnTo>
                <a:lnTo>
                  <a:pt x="1346111" y="2093405"/>
                </a:lnTo>
                <a:lnTo>
                  <a:pt x="1436576" y="2090849"/>
                </a:lnTo>
                <a:lnTo>
                  <a:pt x="1524331" y="2087342"/>
                </a:lnTo>
                <a:lnTo>
                  <a:pt x="1609077" y="2082925"/>
                </a:lnTo>
                <a:lnTo>
                  <a:pt x="1690515" y="2077639"/>
                </a:lnTo>
                <a:lnTo>
                  <a:pt x="1768349" y="2071525"/>
                </a:lnTo>
                <a:lnTo>
                  <a:pt x="1842279" y="2064626"/>
                </a:lnTo>
                <a:lnTo>
                  <a:pt x="1912008" y="2056981"/>
                </a:lnTo>
                <a:lnTo>
                  <a:pt x="1977237" y="2048632"/>
                </a:lnTo>
                <a:lnTo>
                  <a:pt x="2037669" y="2039620"/>
                </a:lnTo>
                <a:lnTo>
                  <a:pt x="2093005" y="2029986"/>
                </a:lnTo>
                <a:lnTo>
                  <a:pt x="2142947" y="2019772"/>
                </a:lnTo>
                <a:lnTo>
                  <a:pt x="2187198" y="2009019"/>
                </a:lnTo>
                <a:lnTo>
                  <a:pt x="2225459" y="1997768"/>
                </a:lnTo>
                <a:lnTo>
                  <a:pt x="2282818" y="1973935"/>
                </a:lnTo>
                <a:lnTo>
                  <a:pt x="2312640" y="1948604"/>
                </a:lnTo>
                <a:lnTo>
                  <a:pt x="2316480" y="1935480"/>
                </a:lnTo>
                <a:lnTo>
                  <a:pt x="2316480" y="160020"/>
                </a:lnTo>
                <a:lnTo>
                  <a:pt x="1158240" y="160020"/>
                </a:lnTo>
                <a:lnTo>
                  <a:pt x="1063246" y="159489"/>
                </a:lnTo>
                <a:lnTo>
                  <a:pt x="970368" y="157925"/>
                </a:lnTo>
                <a:lnTo>
                  <a:pt x="879903" y="155369"/>
                </a:lnTo>
                <a:lnTo>
                  <a:pt x="792148" y="151862"/>
                </a:lnTo>
                <a:lnTo>
                  <a:pt x="707402" y="147445"/>
                </a:lnTo>
                <a:lnTo>
                  <a:pt x="625964" y="142159"/>
                </a:lnTo>
                <a:lnTo>
                  <a:pt x="548130" y="136045"/>
                </a:lnTo>
                <a:lnTo>
                  <a:pt x="474200" y="129146"/>
                </a:lnTo>
                <a:lnTo>
                  <a:pt x="404471" y="121501"/>
                </a:lnTo>
                <a:lnTo>
                  <a:pt x="339242" y="113152"/>
                </a:lnTo>
                <a:lnTo>
                  <a:pt x="278810" y="104140"/>
                </a:lnTo>
                <a:lnTo>
                  <a:pt x="223474" y="94506"/>
                </a:lnTo>
                <a:lnTo>
                  <a:pt x="173532" y="84292"/>
                </a:lnTo>
                <a:lnTo>
                  <a:pt x="129281" y="73539"/>
                </a:lnTo>
                <a:lnTo>
                  <a:pt x="91020" y="62288"/>
                </a:lnTo>
                <a:lnTo>
                  <a:pt x="33661" y="38455"/>
                </a:lnTo>
                <a:lnTo>
                  <a:pt x="3839" y="13124"/>
                </a:lnTo>
                <a:lnTo>
                  <a:pt x="0" y="0"/>
                </a:lnTo>
                <a:close/>
              </a:path>
              <a:path w="2316479" h="2095500">
                <a:moveTo>
                  <a:pt x="2316480" y="0"/>
                </a:moveTo>
                <a:lnTo>
                  <a:pt x="2282818" y="38455"/>
                </a:lnTo>
                <a:lnTo>
                  <a:pt x="2225459" y="62288"/>
                </a:lnTo>
                <a:lnTo>
                  <a:pt x="2187198" y="73539"/>
                </a:lnTo>
                <a:lnTo>
                  <a:pt x="2142947" y="84292"/>
                </a:lnTo>
                <a:lnTo>
                  <a:pt x="2093005" y="94506"/>
                </a:lnTo>
                <a:lnTo>
                  <a:pt x="2037669" y="104140"/>
                </a:lnTo>
                <a:lnTo>
                  <a:pt x="1977237" y="113152"/>
                </a:lnTo>
                <a:lnTo>
                  <a:pt x="1912008" y="121501"/>
                </a:lnTo>
                <a:lnTo>
                  <a:pt x="1842279" y="129146"/>
                </a:lnTo>
                <a:lnTo>
                  <a:pt x="1768349" y="136045"/>
                </a:lnTo>
                <a:lnTo>
                  <a:pt x="1690515" y="142159"/>
                </a:lnTo>
                <a:lnTo>
                  <a:pt x="1609077" y="147445"/>
                </a:lnTo>
                <a:lnTo>
                  <a:pt x="1524331" y="151862"/>
                </a:lnTo>
                <a:lnTo>
                  <a:pt x="1436576" y="155369"/>
                </a:lnTo>
                <a:lnTo>
                  <a:pt x="1346111" y="157925"/>
                </a:lnTo>
                <a:lnTo>
                  <a:pt x="1253233" y="159489"/>
                </a:lnTo>
                <a:lnTo>
                  <a:pt x="1158240" y="160020"/>
                </a:lnTo>
                <a:lnTo>
                  <a:pt x="2316480" y="160020"/>
                </a:lnTo>
                <a:lnTo>
                  <a:pt x="2316480" y="0"/>
                </a:lnTo>
                <a:close/>
              </a:path>
            </a:pathLst>
          </a:custGeom>
          <a:solidFill>
            <a:srgbClr val="F26722"/>
          </a:solidFill>
        </p:spPr>
        <p:txBody>
          <a:bodyPr wrap="square" lIns="0" tIns="0" rIns="0" bIns="0" rtlCol="0"/>
          <a:lstStyle/>
          <a:p>
            <a:endParaRPr/>
          </a:p>
        </p:txBody>
      </p:sp>
      <p:sp>
        <p:nvSpPr>
          <p:cNvPr id="16" name="object 16"/>
          <p:cNvSpPr/>
          <p:nvPr/>
        </p:nvSpPr>
        <p:spPr>
          <a:xfrm>
            <a:off x="2032254" y="3861048"/>
            <a:ext cx="2316480" cy="320040"/>
          </a:xfrm>
          <a:custGeom>
            <a:avLst/>
            <a:gdLst/>
            <a:ahLst/>
            <a:cxnLst/>
            <a:rect l="l" t="t" r="r" b="b"/>
            <a:pathLst>
              <a:path w="2316479" h="320039">
                <a:moveTo>
                  <a:pt x="1158240" y="0"/>
                </a:moveTo>
                <a:lnTo>
                  <a:pt x="1063246" y="530"/>
                </a:lnTo>
                <a:lnTo>
                  <a:pt x="970368" y="2094"/>
                </a:lnTo>
                <a:lnTo>
                  <a:pt x="879903" y="4650"/>
                </a:lnTo>
                <a:lnTo>
                  <a:pt x="792148" y="8157"/>
                </a:lnTo>
                <a:lnTo>
                  <a:pt x="707402" y="12574"/>
                </a:lnTo>
                <a:lnTo>
                  <a:pt x="625964" y="17860"/>
                </a:lnTo>
                <a:lnTo>
                  <a:pt x="548130" y="23974"/>
                </a:lnTo>
                <a:lnTo>
                  <a:pt x="474200" y="30873"/>
                </a:lnTo>
                <a:lnTo>
                  <a:pt x="404471" y="38518"/>
                </a:lnTo>
                <a:lnTo>
                  <a:pt x="339242" y="46867"/>
                </a:lnTo>
                <a:lnTo>
                  <a:pt x="278810" y="55879"/>
                </a:lnTo>
                <a:lnTo>
                  <a:pt x="223474" y="65513"/>
                </a:lnTo>
                <a:lnTo>
                  <a:pt x="173532" y="75727"/>
                </a:lnTo>
                <a:lnTo>
                  <a:pt x="129281" y="86480"/>
                </a:lnTo>
                <a:lnTo>
                  <a:pt x="91020" y="97731"/>
                </a:lnTo>
                <a:lnTo>
                  <a:pt x="33661" y="121564"/>
                </a:lnTo>
                <a:lnTo>
                  <a:pt x="3839" y="146895"/>
                </a:lnTo>
                <a:lnTo>
                  <a:pt x="0" y="160020"/>
                </a:lnTo>
                <a:lnTo>
                  <a:pt x="3839" y="173144"/>
                </a:lnTo>
                <a:lnTo>
                  <a:pt x="33661" y="198475"/>
                </a:lnTo>
                <a:lnTo>
                  <a:pt x="91020" y="222308"/>
                </a:lnTo>
                <a:lnTo>
                  <a:pt x="129281" y="233559"/>
                </a:lnTo>
                <a:lnTo>
                  <a:pt x="173532" y="244312"/>
                </a:lnTo>
                <a:lnTo>
                  <a:pt x="223474" y="254526"/>
                </a:lnTo>
                <a:lnTo>
                  <a:pt x="278810" y="264160"/>
                </a:lnTo>
                <a:lnTo>
                  <a:pt x="339242" y="273172"/>
                </a:lnTo>
                <a:lnTo>
                  <a:pt x="404471" y="281521"/>
                </a:lnTo>
                <a:lnTo>
                  <a:pt x="474200" y="289166"/>
                </a:lnTo>
                <a:lnTo>
                  <a:pt x="548130" y="296065"/>
                </a:lnTo>
                <a:lnTo>
                  <a:pt x="625964" y="302179"/>
                </a:lnTo>
                <a:lnTo>
                  <a:pt x="707402" y="307465"/>
                </a:lnTo>
                <a:lnTo>
                  <a:pt x="792148" y="311882"/>
                </a:lnTo>
                <a:lnTo>
                  <a:pt x="879903" y="315389"/>
                </a:lnTo>
                <a:lnTo>
                  <a:pt x="970368" y="317945"/>
                </a:lnTo>
                <a:lnTo>
                  <a:pt x="1063246" y="319509"/>
                </a:lnTo>
                <a:lnTo>
                  <a:pt x="1158240" y="320040"/>
                </a:lnTo>
                <a:lnTo>
                  <a:pt x="1253233" y="319509"/>
                </a:lnTo>
                <a:lnTo>
                  <a:pt x="1346111" y="317945"/>
                </a:lnTo>
                <a:lnTo>
                  <a:pt x="1436576" y="315389"/>
                </a:lnTo>
                <a:lnTo>
                  <a:pt x="1524331" y="311882"/>
                </a:lnTo>
                <a:lnTo>
                  <a:pt x="1609077" y="307465"/>
                </a:lnTo>
                <a:lnTo>
                  <a:pt x="1690515" y="302179"/>
                </a:lnTo>
                <a:lnTo>
                  <a:pt x="1768349" y="296065"/>
                </a:lnTo>
                <a:lnTo>
                  <a:pt x="1842279" y="289166"/>
                </a:lnTo>
                <a:lnTo>
                  <a:pt x="1912008" y="281521"/>
                </a:lnTo>
                <a:lnTo>
                  <a:pt x="1977237" y="273172"/>
                </a:lnTo>
                <a:lnTo>
                  <a:pt x="2037669" y="264160"/>
                </a:lnTo>
                <a:lnTo>
                  <a:pt x="2093005" y="254526"/>
                </a:lnTo>
                <a:lnTo>
                  <a:pt x="2142947" y="244312"/>
                </a:lnTo>
                <a:lnTo>
                  <a:pt x="2187198" y="233559"/>
                </a:lnTo>
                <a:lnTo>
                  <a:pt x="2225459" y="222308"/>
                </a:lnTo>
                <a:lnTo>
                  <a:pt x="2282818" y="198475"/>
                </a:lnTo>
                <a:lnTo>
                  <a:pt x="2312640" y="173144"/>
                </a:lnTo>
                <a:lnTo>
                  <a:pt x="2316480" y="160020"/>
                </a:lnTo>
                <a:lnTo>
                  <a:pt x="2312640" y="146895"/>
                </a:lnTo>
                <a:lnTo>
                  <a:pt x="2282818" y="121564"/>
                </a:lnTo>
                <a:lnTo>
                  <a:pt x="2225459" y="97731"/>
                </a:lnTo>
                <a:lnTo>
                  <a:pt x="2187198" y="86480"/>
                </a:lnTo>
                <a:lnTo>
                  <a:pt x="2142947" y="75727"/>
                </a:lnTo>
                <a:lnTo>
                  <a:pt x="2093005" y="65513"/>
                </a:lnTo>
                <a:lnTo>
                  <a:pt x="2037669" y="55879"/>
                </a:lnTo>
                <a:lnTo>
                  <a:pt x="1977237" y="46867"/>
                </a:lnTo>
                <a:lnTo>
                  <a:pt x="1912008" y="38518"/>
                </a:lnTo>
                <a:lnTo>
                  <a:pt x="1842279" y="30873"/>
                </a:lnTo>
                <a:lnTo>
                  <a:pt x="1768349" y="23974"/>
                </a:lnTo>
                <a:lnTo>
                  <a:pt x="1690515" y="17860"/>
                </a:lnTo>
                <a:lnTo>
                  <a:pt x="1609077" y="12574"/>
                </a:lnTo>
                <a:lnTo>
                  <a:pt x="1524331" y="8157"/>
                </a:lnTo>
                <a:lnTo>
                  <a:pt x="1436576" y="4650"/>
                </a:lnTo>
                <a:lnTo>
                  <a:pt x="1346111" y="2094"/>
                </a:lnTo>
                <a:lnTo>
                  <a:pt x="1253233" y="530"/>
                </a:lnTo>
                <a:lnTo>
                  <a:pt x="1158240" y="0"/>
                </a:lnTo>
                <a:close/>
              </a:path>
            </a:pathLst>
          </a:custGeom>
          <a:solidFill>
            <a:srgbClr val="F7A47A"/>
          </a:solidFill>
        </p:spPr>
        <p:txBody>
          <a:bodyPr wrap="square" lIns="0" tIns="0" rIns="0" bIns="0" rtlCol="0"/>
          <a:lstStyle/>
          <a:p>
            <a:endParaRPr/>
          </a:p>
        </p:txBody>
      </p:sp>
      <p:sp>
        <p:nvSpPr>
          <p:cNvPr id="17" name="object 17"/>
          <p:cNvSpPr/>
          <p:nvPr/>
        </p:nvSpPr>
        <p:spPr>
          <a:xfrm>
            <a:off x="2032254" y="3861048"/>
            <a:ext cx="2316480" cy="320040"/>
          </a:xfrm>
          <a:custGeom>
            <a:avLst/>
            <a:gdLst/>
            <a:ahLst/>
            <a:cxnLst/>
            <a:rect l="l" t="t" r="r" b="b"/>
            <a:pathLst>
              <a:path w="2316479" h="320039">
                <a:moveTo>
                  <a:pt x="2316480" y="160020"/>
                </a:moveTo>
                <a:lnTo>
                  <a:pt x="2282818" y="198475"/>
                </a:lnTo>
                <a:lnTo>
                  <a:pt x="2225459" y="222308"/>
                </a:lnTo>
                <a:lnTo>
                  <a:pt x="2187198" y="233559"/>
                </a:lnTo>
                <a:lnTo>
                  <a:pt x="2142947" y="244312"/>
                </a:lnTo>
                <a:lnTo>
                  <a:pt x="2093005" y="254526"/>
                </a:lnTo>
                <a:lnTo>
                  <a:pt x="2037669" y="264160"/>
                </a:lnTo>
                <a:lnTo>
                  <a:pt x="1977237" y="273172"/>
                </a:lnTo>
                <a:lnTo>
                  <a:pt x="1912008" y="281521"/>
                </a:lnTo>
                <a:lnTo>
                  <a:pt x="1842279" y="289166"/>
                </a:lnTo>
                <a:lnTo>
                  <a:pt x="1768349" y="296065"/>
                </a:lnTo>
                <a:lnTo>
                  <a:pt x="1690515" y="302179"/>
                </a:lnTo>
                <a:lnTo>
                  <a:pt x="1609077" y="307465"/>
                </a:lnTo>
                <a:lnTo>
                  <a:pt x="1524331" y="311882"/>
                </a:lnTo>
                <a:lnTo>
                  <a:pt x="1436576" y="315389"/>
                </a:lnTo>
                <a:lnTo>
                  <a:pt x="1346111" y="317945"/>
                </a:lnTo>
                <a:lnTo>
                  <a:pt x="1253233" y="319509"/>
                </a:lnTo>
                <a:lnTo>
                  <a:pt x="1158240" y="320040"/>
                </a:lnTo>
                <a:lnTo>
                  <a:pt x="1063246" y="319509"/>
                </a:lnTo>
                <a:lnTo>
                  <a:pt x="970368" y="317945"/>
                </a:lnTo>
                <a:lnTo>
                  <a:pt x="879903" y="315389"/>
                </a:lnTo>
                <a:lnTo>
                  <a:pt x="792148" y="311882"/>
                </a:lnTo>
                <a:lnTo>
                  <a:pt x="707402" y="307465"/>
                </a:lnTo>
                <a:lnTo>
                  <a:pt x="625964" y="302179"/>
                </a:lnTo>
                <a:lnTo>
                  <a:pt x="548130" y="296065"/>
                </a:lnTo>
                <a:lnTo>
                  <a:pt x="474200" y="289166"/>
                </a:lnTo>
                <a:lnTo>
                  <a:pt x="404471" y="281521"/>
                </a:lnTo>
                <a:lnTo>
                  <a:pt x="339242" y="273172"/>
                </a:lnTo>
                <a:lnTo>
                  <a:pt x="278810" y="264160"/>
                </a:lnTo>
                <a:lnTo>
                  <a:pt x="223474" y="254526"/>
                </a:lnTo>
                <a:lnTo>
                  <a:pt x="173532" y="244312"/>
                </a:lnTo>
                <a:lnTo>
                  <a:pt x="129281" y="233559"/>
                </a:lnTo>
                <a:lnTo>
                  <a:pt x="91020" y="222308"/>
                </a:lnTo>
                <a:lnTo>
                  <a:pt x="33661" y="198475"/>
                </a:lnTo>
                <a:lnTo>
                  <a:pt x="3839" y="173144"/>
                </a:lnTo>
                <a:lnTo>
                  <a:pt x="0" y="160020"/>
                </a:lnTo>
                <a:lnTo>
                  <a:pt x="3839" y="146895"/>
                </a:lnTo>
                <a:lnTo>
                  <a:pt x="33661" y="121564"/>
                </a:lnTo>
                <a:lnTo>
                  <a:pt x="91020" y="97731"/>
                </a:lnTo>
                <a:lnTo>
                  <a:pt x="129281" y="86480"/>
                </a:lnTo>
                <a:lnTo>
                  <a:pt x="173532" y="75727"/>
                </a:lnTo>
                <a:lnTo>
                  <a:pt x="223474" y="65513"/>
                </a:lnTo>
                <a:lnTo>
                  <a:pt x="278810" y="55879"/>
                </a:lnTo>
                <a:lnTo>
                  <a:pt x="339242" y="46867"/>
                </a:lnTo>
                <a:lnTo>
                  <a:pt x="404471" y="38518"/>
                </a:lnTo>
                <a:lnTo>
                  <a:pt x="474200" y="30873"/>
                </a:lnTo>
                <a:lnTo>
                  <a:pt x="548130" y="23974"/>
                </a:lnTo>
                <a:lnTo>
                  <a:pt x="625964" y="17860"/>
                </a:lnTo>
                <a:lnTo>
                  <a:pt x="707402" y="12574"/>
                </a:lnTo>
                <a:lnTo>
                  <a:pt x="792148" y="8157"/>
                </a:lnTo>
                <a:lnTo>
                  <a:pt x="879903" y="4650"/>
                </a:lnTo>
                <a:lnTo>
                  <a:pt x="970368" y="2094"/>
                </a:lnTo>
                <a:lnTo>
                  <a:pt x="1063246" y="530"/>
                </a:lnTo>
                <a:lnTo>
                  <a:pt x="1158240" y="0"/>
                </a:lnTo>
                <a:lnTo>
                  <a:pt x="1253233" y="530"/>
                </a:lnTo>
                <a:lnTo>
                  <a:pt x="1346111" y="2094"/>
                </a:lnTo>
                <a:lnTo>
                  <a:pt x="1436576" y="4650"/>
                </a:lnTo>
                <a:lnTo>
                  <a:pt x="1524331" y="8157"/>
                </a:lnTo>
                <a:lnTo>
                  <a:pt x="1609077" y="12574"/>
                </a:lnTo>
                <a:lnTo>
                  <a:pt x="1690515" y="17860"/>
                </a:lnTo>
                <a:lnTo>
                  <a:pt x="1768349" y="23974"/>
                </a:lnTo>
                <a:lnTo>
                  <a:pt x="1842279" y="30873"/>
                </a:lnTo>
                <a:lnTo>
                  <a:pt x="1912008" y="38518"/>
                </a:lnTo>
                <a:lnTo>
                  <a:pt x="1977237" y="46867"/>
                </a:lnTo>
                <a:lnTo>
                  <a:pt x="2037669" y="55879"/>
                </a:lnTo>
                <a:lnTo>
                  <a:pt x="2093005" y="65513"/>
                </a:lnTo>
                <a:lnTo>
                  <a:pt x="2142947" y="75727"/>
                </a:lnTo>
                <a:lnTo>
                  <a:pt x="2187198" y="86480"/>
                </a:lnTo>
                <a:lnTo>
                  <a:pt x="2225459" y="97731"/>
                </a:lnTo>
                <a:lnTo>
                  <a:pt x="2282818" y="121564"/>
                </a:lnTo>
                <a:lnTo>
                  <a:pt x="2312640" y="146895"/>
                </a:lnTo>
                <a:lnTo>
                  <a:pt x="2316480" y="160020"/>
                </a:lnTo>
                <a:close/>
              </a:path>
            </a:pathLst>
          </a:custGeom>
          <a:ln w="25907">
            <a:solidFill>
              <a:srgbClr val="F26722"/>
            </a:solidFill>
          </a:ln>
        </p:spPr>
        <p:txBody>
          <a:bodyPr wrap="square" lIns="0" tIns="0" rIns="0" bIns="0" rtlCol="0"/>
          <a:lstStyle/>
          <a:p>
            <a:endParaRPr/>
          </a:p>
        </p:txBody>
      </p:sp>
      <p:sp>
        <p:nvSpPr>
          <p:cNvPr id="18" name="object 18"/>
          <p:cNvSpPr/>
          <p:nvPr/>
        </p:nvSpPr>
        <p:spPr>
          <a:xfrm>
            <a:off x="2032254" y="4021068"/>
            <a:ext cx="2316480" cy="2095500"/>
          </a:xfrm>
          <a:custGeom>
            <a:avLst/>
            <a:gdLst/>
            <a:ahLst/>
            <a:cxnLst/>
            <a:rect l="l" t="t" r="r" b="b"/>
            <a:pathLst>
              <a:path w="2316479" h="2095500">
                <a:moveTo>
                  <a:pt x="2316480" y="0"/>
                </a:moveTo>
                <a:lnTo>
                  <a:pt x="2316480" y="1935480"/>
                </a:lnTo>
                <a:lnTo>
                  <a:pt x="2312640" y="1948604"/>
                </a:lnTo>
                <a:lnTo>
                  <a:pt x="2282818" y="1973935"/>
                </a:lnTo>
                <a:lnTo>
                  <a:pt x="2225459" y="1997768"/>
                </a:lnTo>
                <a:lnTo>
                  <a:pt x="2187198" y="2009019"/>
                </a:lnTo>
                <a:lnTo>
                  <a:pt x="2142947" y="2019772"/>
                </a:lnTo>
                <a:lnTo>
                  <a:pt x="2093005" y="2029986"/>
                </a:lnTo>
                <a:lnTo>
                  <a:pt x="2037669" y="2039620"/>
                </a:lnTo>
                <a:lnTo>
                  <a:pt x="1977237" y="2048632"/>
                </a:lnTo>
                <a:lnTo>
                  <a:pt x="1912008" y="2056981"/>
                </a:lnTo>
                <a:lnTo>
                  <a:pt x="1842279" y="2064626"/>
                </a:lnTo>
                <a:lnTo>
                  <a:pt x="1768349" y="2071525"/>
                </a:lnTo>
                <a:lnTo>
                  <a:pt x="1690515" y="2077639"/>
                </a:lnTo>
                <a:lnTo>
                  <a:pt x="1609077" y="2082925"/>
                </a:lnTo>
                <a:lnTo>
                  <a:pt x="1524331" y="2087342"/>
                </a:lnTo>
                <a:lnTo>
                  <a:pt x="1436576" y="2090849"/>
                </a:lnTo>
                <a:lnTo>
                  <a:pt x="1346111" y="2093405"/>
                </a:lnTo>
                <a:lnTo>
                  <a:pt x="1253233" y="2094969"/>
                </a:lnTo>
                <a:lnTo>
                  <a:pt x="1158240" y="2095500"/>
                </a:lnTo>
                <a:lnTo>
                  <a:pt x="1063246" y="2094969"/>
                </a:lnTo>
                <a:lnTo>
                  <a:pt x="970368" y="2093405"/>
                </a:lnTo>
                <a:lnTo>
                  <a:pt x="879903" y="2090849"/>
                </a:lnTo>
                <a:lnTo>
                  <a:pt x="792148" y="2087342"/>
                </a:lnTo>
                <a:lnTo>
                  <a:pt x="707402" y="2082925"/>
                </a:lnTo>
                <a:lnTo>
                  <a:pt x="625964" y="2077639"/>
                </a:lnTo>
                <a:lnTo>
                  <a:pt x="548130" y="2071525"/>
                </a:lnTo>
                <a:lnTo>
                  <a:pt x="474200" y="2064626"/>
                </a:lnTo>
                <a:lnTo>
                  <a:pt x="404471" y="2056981"/>
                </a:lnTo>
                <a:lnTo>
                  <a:pt x="339242" y="2048632"/>
                </a:lnTo>
                <a:lnTo>
                  <a:pt x="278810" y="2039620"/>
                </a:lnTo>
                <a:lnTo>
                  <a:pt x="223474" y="2029986"/>
                </a:lnTo>
                <a:lnTo>
                  <a:pt x="173532" y="2019772"/>
                </a:lnTo>
                <a:lnTo>
                  <a:pt x="129281" y="2009019"/>
                </a:lnTo>
                <a:lnTo>
                  <a:pt x="91020" y="1997768"/>
                </a:lnTo>
                <a:lnTo>
                  <a:pt x="33661" y="1973935"/>
                </a:lnTo>
                <a:lnTo>
                  <a:pt x="3839" y="1948604"/>
                </a:lnTo>
                <a:lnTo>
                  <a:pt x="0" y="1935480"/>
                </a:lnTo>
                <a:lnTo>
                  <a:pt x="0" y="0"/>
                </a:lnTo>
              </a:path>
            </a:pathLst>
          </a:custGeom>
          <a:ln w="25908">
            <a:solidFill>
              <a:srgbClr val="F26722"/>
            </a:solidFill>
          </a:ln>
        </p:spPr>
        <p:txBody>
          <a:bodyPr wrap="square" lIns="0" tIns="0" rIns="0" bIns="0" rtlCol="0"/>
          <a:lstStyle/>
          <a:p>
            <a:endParaRPr/>
          </a:p>
        </p:txBody>
      </p:sp>
      <p:sp>
        <p:nvSpPr>
          <p:cNvPr id="19" name="object 19"/>
          <p:cNvSpPr/>
          <p:nvPr/>
        </p:nvSpPr>
        <p:spPr>
          <a:xfrm>
            <a:off x="2016251" y="4084317"/>
            <a:ext cx="548640" cy="2032000"/>
          </a:xfrm>
          <a:custGeom>
            <a:avLst/>
            <a:gdLst/>
            <a:ahLst/>
            <a:cxnLst/>
            <a:rect l="l" t="t" r="r" b="b"/>
            <a:pathLst>
              <a:path w="548639" h="2032000">
                <a:moveTo>
                  <a:pt x="0" y="0"/>
                </a:moveTo>
                <a:lnTo>
                  <a:pt x="0" y="2031492"/>
                </a:lnTo>
                <a:lnTo>
                  <a:pt x="548640" y="2031492"/>
                </a:lnTo>
                <a:lnTo>
                  <a:pt x="0" y="0"/>
                </a:lnTo>
                <a:close/>
              </a:path>
            </a:pathLst>
          </a:custGeom>
          <a:solidFill>
            <a:srgbClr val="FFFFFF"/>
          </a:solidFill>
        </p:spPr>
        <p:txBody>
          <a:bodyPr wrap="square" lIns="0" tIns="0" rIns="0" bIns="0" rtlCol="0"/>
          <a:lstStyle/>
          <a:p>
            <a:endParaRPr/>
          </a:p>
        </p:txBody>
      </p:sp>
      <p:sp>
        <p:nvSpPr>
          <p:cNvPr id="20" name="object 20"/>
          <p:cNvSpPr/>
          <p:nvPr/>
        </p:nvSpPr>
        <p:spPr>
          <a:xfrm>
            <a:off x="3820667" y="4053837"/>
            <a:ext cx="548640" cy="2062480"/>
          </a:xfrm>
          <a:custGeom>
            <a:avLst/>
            <a:gdLst/>
            <a:ahLst/>
            <a:cxnLst/>
            <a:rect l="l" t="t" r="r" b="b"/>
            <a:pathLst>
              <a:path w="548639" h="2062479">
                <a:moveTo>
                  <a:pt x="548639" y="0"/>
                </a:moveTo>
                <a:lnTo>
                  <a:pt x="0" y="2061972"/>
                </a:lnTo>
                <a:lnTo>
                  <a:pt x="548639" y="2061972"/>
                </a:lnTo>
                <a:lnTo>
                  <a:pt x="548639" y="0"/>
                </a:lnTo>
                <a:close/>
              </a:path>
            </a:pathLst>
          </a:custGeom>
          <a:solidFill>
            <a:srgbClr val="FFFFFF"/>
          </a:solidFill>
        </p:spPr>
        <p:txBody>
          <a:bodyPr wrap="square" lIns="0" tIns="0" rIns="0" bIns="0" rtlCol="0"/>
          <a:lstStyle/>
          <a:p>
            <a:endParaRPr/>
          </a:p>
        </p:txBody>
      </p:sp>
      <p:sp>
        <p:nvSpPr>
          <p:cNvPr id="21" name="object 21"/>
          <p:cNvSpPr txBox="1">
            <a:spLocks noGrp="1"/>
          </p:cNvSpPr>
          <p:nvPr>
            <p:ph type="title"/>
          </p:nvPr>
        </p:nvSpPr>
        <p:spPr>
          <a:xfrm>
            <a:off x="695400" y="987788"/>
            <a:ext cx="10515600" cy="1158843"/>
          </a:xfrm>
          <a:prstGeom prst="rect">
            <a:avLst/>
          </a:prstGeom>
        </p:spPr>
        <p:txBody>
          <a:bodyPr vert="horz" wrap="square" lIns="0" tIns="0" rIns="0" bIns="0" rtlCol="0">
            <a:spAutoFit/>
          </a:bodyPr>
          <a:lstStyle/>
          <a:p>
            <a:pPr marL="4589145" marR="5080" indent="-3906520">
              <a:lnSpc>
                <a:spcPts val="4490"/>
              </a:lnSpc>
            </a:pPr>
            <a:r>
              <a:rPr lang="fr-FR" spc="80" dirty="0">
                <a:solidFill>
                  <a:srgbClr val="F26722"/>
                </a:solidFill>
                <a:latin typeface="Calibri"/>
                <a:cs typeface="Calibri"/>
              </a:rPr>
              <a:t>Garantir la fiabilité de l'information grâce à la sécurité</a:t>
            </a:r>
            <a:endParaRPr sz="4400" dirty="0">
              <a:latin typeface="Calibri"/>
              <a:cs typeface="Calibri"/>
            </a:endParaRPr>
          </a:p>
        </p:txBody>
      </p:sp>
      <p:sp>
        <p:nvSpPr>
          <p:cNvPr id="22" name="object 22"/>
          <p:cNvSpPr/>
          <p:nvPr/>
        </p:nvSpPr>
        <p:spPr>
          <a:xfrm>
            <a:off x="2542032" y="5955789"/>
            <a:ext cx="1373123" cy="312420"/>
          </a:xfrm>
          <a:prstGeom prst="rect">
            <a:avLst/>
          </a:prstGeom>
          <a:blipFill>
            <a:blip r:embed="rId4" cstate="print"/>
            <a:stretch>
              <a:fillRect/>
            </a:stretch>
          </a:blipFill>
        </p:spPr>
        <p:txBody>
          <a:bodyPr wrap="square" lIns="0" tIns="0" rIns="0" bIns="0" rtlCol="0"/>
          <a:lstStyle/>
          <a:p>
            <a:endParaRPr/>
          </a:p>
        </p:txBody>
      </p:sp>
      <p:sp>
        <p:nvSpPr>
          <p:cNvPr id="23" name="object 23"/>
          <p:cNvSpPr/>
          <p:nvPr/>
        </p:nvSpPr>
        <p:spPr>
          <a:xfrm>
            <a:off x="2580894" y="5994651"/>
            <a:ext cx="1240790" cy="203200"/>
          </a:xfrm>
          <a:custGeom>
            <a:avLst/>
            <a:gdLst/>
            <a:ahLst/>
            <a:cxnLst/>
            <a:rect l="l" t="t" r="r" b="b"/>
            <a:pathLst>
              <a:path w="1240789" h="203200">
                <a:moveTo>
                  <a:pt x="620268" y="0"/>
                </a:moveTo>
                <a:lnTo>
                  <a:pt x="569395" y="335"/>
                </a:lnTo>
                <a:lnTo>
                  <a:pt x="519656" y="1326"/>
                </a:lnTo>
                <a:lnTo>
                  <a:pt x="471208" y="2945"/>
                </a:lnTo>
                <a:lnTo>
                  <a:pt x="424213" y="5166"/>
                </a:lnTo>
                <a:lnTo>
                  <a:pt x="378829" y="7964"/>
                </a:lnTo>
                <a:lnTo>
                  <a:pt x="335216" y="11312"/>
                </a:lnTo>
                <a:lnTo>
                  <a:pt x="293534" y="15184"/>
                </a:lnTo>
                <a:lnTo>
                  <a:pt x="253943" y="19554"/>
                </a:lnTo>
                <a:lnTo>
                  <a:pt x="181670" y="29684"/>
                </a:lnTo>
                <a:lnTo>
                  <a:pt x="119674" y="41493"/>
                </a:lnTo>
                <a:lnTo>
                  <a:pt x="69232" y="54772"/>
                </a:lnTo>
                <a:lnTo>
                  <a:pt x="31621" y="69313"/>
                </a:lnTo>
                <a:lnTo>
                  <a:pt x="0" y="101345"/>
                </a:lnTo>
                <a:lnTo>
                  <a:pt x="2056" y="109657"/>
                </a:lnTo>
                <a:lnTo>
                  <a:pt x="48742" y="140793"/>
                </a:lnTo>
                <a:lnTo>
                  <a:pt x="92929" y="154729"/>
                </a:lnTo>
                <a:lnTo>
                  <a:pt x="149307" y="167299"/>
                </a:lnTo>
                <a:lnTo>
                  <a:pt x="216602" y="178295"/>
                </a:lnTo>
                <a:lnTo>
                  <a:pt x="293534" y="187507"/>
                </a:lnTo>
                <a:lnTo>
                  <a:pt x="335216" y="191379"/>
                </a:lnTo>
                <a:lnTo>
                  <a:pt x="378829" y="194727"/>
                </a:lnTo>
                <a:lnTo>
                  <a:pt x="424213" y="197525"/>
                </a:lnTo>
                <a:lnTo>
                  <a:pt x="471208" y="199746"/>
                </a:lnTo>
                <a:lnTo>
                  <a:pt x="519656" y="201365"/>
                </a:lnTo>
                <a:lnTo>
                  <a:pt x="569395" y="202356"/>
                </a:lnTo>
                <a:lnTo>
                  <a:pt x="620268" y="202691"/>
                </a:lnTo>
                <a:lnTo>
                  <a:pt x="671140" y="202356"/>
                </a:lnTo>
                <a:lnTo>
                  <a:pt x="720879" y="201365"/>
                </a:lnTo>
                <a:lnTo>
                  <a:pt x="769327" y="199746"/>
                </a:lnTo>
                <a:lnTo>
                  <a:pt x="816322" y="197525"/>
                </a:lnTo>
                <a:lnTo>
                  <a:pt x="861706" y="194727"/>
                </a:lnTo>
                <a:lnTo>
                  <a:pt x="905319" y="191379"/>
                </a:lnTo>
                <a:lnTo>
                  <a:pt x="947001" y="187507"/>
                </a:lnTo>
                <a:lnTo>
                  <a:pt x="986592" y="183137"/>
                </a:lnTo>
                <a:lnTo>
                  <a:pt x="1058865" y="173007"/>
                </a:lnTo>
                <a:lnTo>
                  <a:pt x="1120861" y="161198"/>
                </a:lnTo>
                <a:lnTo>
                  <a:pt x="1171303" y="147919"/>
                </a:lnTo>
                <a:lnTo>
                  <a:pt x="1208914" y="133378"/>
                </a:lnTo>
                <a:lnTo>
                  <a:pt x="1240536" y="101345"/>
                </a:lnTo>
                <a:lnTo>
                  <a:pt x="1238479" y="93034"/>
                </a:lnTo>
                <a:lnTo>
                  <a:pt x="1191793" y="61898"/>
                </a:lnTo>
                <a:lnTo>
                  <a:pt x="1147606" y="47962"/>
                </a:lnTo>
                <a:lnTo>
                  <a:pt x="1091228" y="35392"/>
                </a:lnTo>
                <a:lnTo>
                  <a:pt x="1023933" y="24396"/>
                </a:lnTo>
                <a:lnTo>
                  <a:pt x="947001" y="15184"/>
                </a:lnTo>
                <a:lnTo>
                  <a:pt x="905319" y="11312"/>
                </a:lnTo>
                <a:lnTo>
                  <a:pt x="861706" y="7964"/>
                </a:lnTo>
                <a:lnTo>
                  <a:pt x="816322" y="5166"/>
                </a:lnTo>
                <a:lnTo>
                  <a:pt x="769327" y="2945"/>
                </a:lnTo>
                <a:lnTo>
                  <a:pt x="720879" y="1326"/>
                </a:lnTo>
                <a:lnTo>
                  <a:pt x="671140" y="335"/>
                </a:lnTo>
                <a:lnTo>
                  <a:pt x="620268" y="0"/>
                </a:lnTo>
                <a:close/>
              </a:path>
            </a:pathLst>
          </a:custGeom>
          <a:solidFill>
            <a:srgbClr val="F26722"/>
          </a:solidFill>
        </p:spPr>
        <p:txBody>
          <a:bodyPr wrap="square" lIns="0" tIns="0" rIns="0" bIns="0" rtlCol="0"/>
          <a:lstStyle/>
          <a:p>
            <a:endParaRPr/>
          </a:p>
        </p:txBody>
      </p:sp>
      <p:sp>
        <p:nvSpPr>
          <p:cNvPr id="24" name="object 24"/>
          <p:cNvSpPr/>
          <p:nvPr/>
        </p:nvSpPr>
        <p:spPr>
          <a:xfrm>
            <a:off x="2580894" y="5994651"/>
            <a:ext cx="1240790" cy="203200"/>
          </a:xfrm>
          <a:custGeom>
            <a:avLst/>
            <a:gdLst/>
            <a:ahLst/>
            <a:cxnLst/>
            <a:rect l="l" t="t" r="r" b="b"/>
            <a:pathLst>
              <a:path w="1240789" h="203200">
                <a:moveTo>
                  <a:pt x="0" y="101345"/>
                </a:moveTo>
                <a:lnTo>
                  <a:pt x="31621" y="69313"/>
                </a:lnTo>
                <a:lnTo>
                  <a:pt x="69232" y="54772"/>
                </a:lnTo>
                <a:lnTo>
                  <a:pt x="119674" y="41493"/>
                </a:lnTo>
                <a:lnTo>
                  <a:pt x="181670" y="29684"/>
                </a:lnTo>
                <a:lnTo>
                  <a:pt x="253943" y="19554"/>
                </a:lnTo>
                <a:lnTo>
                  <a:pt x="293534" y="15184"/>
                </a:lnTo>
                <a:lnTo>
                  <a:pt x="335216" y="11312"/>
                </a:lnTo>
                <a:lnTo>
                  <a:pt x="378829" y="7964"/>
                </a:lnTo>
                <a:lnTo>
                  <a:pt x="424213" y="5166"/>
                </a:lnTo>
                <a:lnTo>
                  <a:pt x="471208" y="2945"/>
                </a:lnTo>
                <a:lnTo>
                  <a:pt x="519656" y="1326"/>
                </a:lnTo>
                <a:lnTo>
                  <a:pt x="569395" y="335"/>
                </a:lnTo>
                <a:lnTo>
                  <a:pt x="620268" y="0"/>
                </a:lnTo>
                <a:lnTo>
                  <a:pt x="671140" y="335"/>
                </a:lnTo>
                <a:lnTo>
                  <a:pt x="720879" y="1326"/>
                </a:lnTo>
                <a:lnTo>
                  <a:pt x="769327" y="2945"/>
                </a:lnTo>
                <a:lnTo>
                  <a:pt x="816322" y="5166"/>
                </a:lnTo>
                <a:lnTo>
                  <a:pt x="861706" y="7964"/>
                </a:lnTo>
                <a:lnTo>
                  <a:pt x="905319" y="11312"/>
                </a:lnTo>
                <a:lnTo>
                  <a:pt x="947001" y="15184"/>
                </a:lnTo>
                <a:lnTo>
                  <a:pt x="986592" y="19554"/>
                </a:lnTo>
                <a:lnTo>
                  <a:pt x="1058865" y="29684"/>
                </a:lnTo>
                <a:lnTo>
                  <a:pt x="1120861" y="41493"/>
                </a:lnTo>
                <a:lnTo>
                  <a:pt x="1171303" y="54772"/>
                </a:lnTo>
                <a:lnTo>
                  <a:pt x="1208914" y="69313"/>
                </a:lnTo>
                <a:lnTo>
                  <a:pt x="1240536" y="101345"/>
                </a:lnTo>
                <a:lnTo>
                  <a:pt x="1238479" y="109657"/>
                </a:lnTo>
                <a:lnTo>
                  <a:pt x="1191793" y="140793"/>
                </a:lnTo>
                <a:lnTo>
                  <a:pt x="1147606" y="154729"/>
                </a:lnTo>
                <a:lnTo>
                  <a:pt x="1091228" y="167299"/>
                </a:lnTo>
                <a:lnTo>
                  <a:pt x="1023933" y="178295"/>
                </a:lnTo>
                <a:lnTo>
                  <a:pt x="947001" y="187507"/>
                </a:lnTo>
                <a:lnTo>
                  <a:pt x="905319" y="191379"/>
                </a:lnTo>
                <a:lnTo>
                  <a:pt x="861706" y="194727"/>
                </a:lnTo>
                <a:lnTo>
                  <a:pt x="816322" y="197525"/>
                </a:lnTo>
                <a:lnTo>
                  <a:pt x="769327" y="199746"/>
                </a:lnTo>
                <a:lnTo>
                  <a:pt x="720879" y="201365"/>
                </a:lnTo>
                <a:lnTo>
                  <a:pt x="671140" y="202356"/>
                </a:lnTo>
                <a:lnTo>
                  <a:pt x="620268" y="202691"/>
                </a:lnTo>
                <a:lnTo>
                  <a:pt x="569395" y="202356"/>
                </a:lnTo>
                <a:lnTo>
                  <a:pt x="519656" y="201365"/>
                </a:lnTo>
                <a:lnTo>
                  <a:pt x="471208" y="199746"/>
                </a:lnTo>
                <a:lnTo>
                  <a:pt x="424213" y="197525"/>
                </a:lnTo>
                <a:lnTo>
                  <a:pt x="378829" y="194727"/>
                </a:lnTo>
                <a:lnTo>
                  <a:pt x="335216" y="191379"/>
                </a:lnTo>
                <a:lnTo>
                  <a:pt x="293534" y="187507"/>
                </a:lnTo>
                <a:lnTo>
                  <a:pt x="253943" y="183137"/>
                </a:lnTo>
                <a:lnTo>
                  <a:pt x="181670" y="173007"/>
                </a:lnTo>
                <a:lnTo>
                  <a:pt x="119674" y="161198"/>
                </a:lnTo>
                <a:lnTo>
                  <a:pt x="69232" y="147919"/>
                </a:lnTo>
                <a:lnTo>
                  <a:pt x="31621" y="133378"/>
                </a:lnTo>
                <a:lnTo>
                  <a:pt x="0" y="101345"/>
                </a:lnTo>
                <a:close/>
              </a:path>
            </a:pathLst>
          </a:custGeom>
          <a:ln w="25907">
            <a:solidFill>
              <a:srgbClr val="F26722"/>
            </a:solidFill>
          </a:ln>
        </p:spPr>
        <p:txBody>
          <a:bodyPr wrap="square" lIns="0" tIns="0" rIns="0" bIns="0" rtlCol="0"/>
          <a:lstStyle/>
          <a:p>
            <a:endParaRPr/>
          </a:p>
        </p:txBody>
      </p:sp>
      <p:sp>
        <p:nvSpPr>
          <p:cNvPr id="25" name="object 25"/>
          <p:cNvSpPr/>
          <p:nvPr/>
        </p:nvSpPr>
        <p:spPr>
          <a:xfrm>
            <a:off x="5468111" y="5955789"/>
            <a:ext cx="1373123" cy="312420"/>
          </a:xfrm>
          <a:prstGeom prst="rect">
            <a:avLst/>
          </a:prstGeom>
          <a:blipFill>
            <a:blip r:embed="rId4" cstate="print"/>
            <a:stretch>
              <a:fillRect/>
            </a:stretch>
          </a:blipFill>
        </p:spPr>
        <p:txBody>
          <a:bodyPr wrap="square" lIns="0" tIns="0" rIns="0" bIns="0" rtlCol="0"/>
          <a:lstStyle/>
          <a:p>
            <a:endParaRPr/>
          </a:p>
        </p:txBody>
      </p:sp>
      <p:sp>
        <p:nvSpPr>
          <p:cNvPr id="26" name="object 26"/>
          <p:cNvSpPr/>
          <p:nvPr/>
        </p:nvSpPr>
        <p:spPr>
          <a:xfrm>
            <a:off x="5506973" y="5994651"/>
            <a:ext cx="1240790" cy="203200"/>
          </a:xfrm>
          <a:custGeom>
            <a:avLst/>
            <a:gdLst/>
            <a:ahLst/>
            <a:cxnLst/>
            <a:rect l="l" t="t" r="r" b="b"/>
            <a:pathLst>
              <a:path w="1240790" h="203200">
                <a:moveTo>
                  <a:pt x="620268" y="0"/>
                </a:moveTo>
                <a:lnTo>
                  <a:pt x="569395" y="335"/>
                </a:lnTo>
                <a:lnTo>
                  <a:pt x="519656" y="1326"/>
                </a:lnTo>
                <a:lnTo>
                  <a:pt x="471208" y="2945"/>
                </a:lnTo>
                <a:lnTo>
                  <a:pt x="424213" y="5166"/>
                </a:lnTo>
                <a:lnTo>
                  <a:pt x="378829" y="7964"/>
                </a:lnTo>
                <a:lnTo>
                  <a:pt x="335216" y="11312"/>
                </a:lnTo>
                <a:lnTo>
                  <a:pt x="293534" y="15184"/>
                </a:lnTo>
                <a:lnTo>
                  <a:pt x="253943" y="19554"/>
                </a:lnTo>
                <a:lnTo>
                  <a:pt x="181670" y="29684"/>
                </a:lnTo>
                <a:lnTo>
                  <a:pt x="119674" y="41493"/>
                </a:lnTo>
                <a:lnTo>
                  <a:pt x="69232" y="54772"/>
                </a:lnTo>
                <a:lnTo>
                  <a:pt x="31621" y="69313"/>
                </a:lnTo>
                <a:lnTo>
                  <a:pt x="0" y="101345"/>
                </a:lnTo>
                <a:lnTo>
                  <a:pt x="2056" y="109657"/>
                </a:lnTo>
                <a:lnTo>
                  <a:pt x="48742" y="140793"/>
                </a:lnTo>
                <a:lnTo>
                  <a:pt x="92929" y="154729"/>
                </a:lnTo>
                <a:lnTo>
                  <a:pt x="149307" y="167299"/>
                </a:lnTo>
                <a:lnTo>
                  <a:pt x="216602" y="178295"/>
                </a:lnTo>
                <a:lnTo>
                  <a:pt x="293534" y="187507"/>
                </a:lnTo>
                <a:lnTo>
                  <a:pt x="335216" y="191379"/>
                </a:lnTo>
                <a:lnTo>
                  <a:pt x="378829" y="194727"/>
                </a:lnTo>
                <a:lnTo>
                  <a:pt x="424213" y="197525"/>
                </a:lnTo>
                <a:lnTo>
                  <a:pt x="471208" y="199746"/>
                </a:lnTo>
                <a:lnTo>
                  <a:pt x="519656" y="201365"/>
                </a:lnTo>
                <a:lnTo>
                  <a:pt x="569395" y="202356"/>
                </a:lnTo>
                <a:lnTo>
                  <a:pt x="620268" y="202691"/>
                </a:lnTo>
                <a:lnTo>
                  <a:pt x="671140" y="202356"/>
                </a:lnTo>
                <a:lnTo>
                  <a:pt x="720879" y="201365"/>
                </a:lnTo>
                <a:lnTo>
                  <a:pt x="769327" y="199746"/>
                </a:lnTo>
                <a:lnTo>
                  <a:pt x="816322" y="197525"/>
                </a:lnTo>
                <a:lnTo>
                  <a:pt x="861706" y="194727"/>
                </a:lnTo>
                <a:lnTo>
                  <a:pt x="905319" y="191379"/>
                </a:lnTo>
                <a:lnTo>
                  <a:pt x="947001" y="187507"/>
                </a:lnTo>
                <a:lnTo>
                  <a:pt x="986592" y="183137"/>
                </a:lnTo>
                <a:lnTo>
                  <a:pt x="1058865" y="173007"/>
                </a:lnTo>
                <a:lnTo>
                  <a:pt x="1120861" y="161198"/>
                </a:lnTo>
                <a:lnTo>
                  <a:pt x="1171303" y="147919"/>
                </a:lnTo>
                <a:lnTo>
                  <a:pt x="1208914" y="133378"/>
                </a:lnTo>
                <a:lnTo>
                  <a:pt x="1240536" y="101345"/>
                </a:lnTo>
                <a:lnTo>
                  <a:pt x="1238479" y="93034"/>
                </a:lnTo>
                <a:lnTo>
                  <a:pt x="1191793" y="61898"/>
                </a:lnTo>
                <a:lnTo>
                  <a:pt x="1147606" y="47962"/>
                </a:lnTo>
                <a:lnTo>
                  <a:pt x="1091228" y="35392"/>
                </a:lnTo>
                <a:lnTo>
                  <a:pt x="1023933" y="24396"/>
                </a:lnTo>
                <a:lnTo>
                  <a:pt x="947001" y="15184"/>
                </a:lnTo>
                <a:lnTo>
                  <a:pt x="905319" y="11312"/>
                </a:lnTo>
                <a:lnTo>
                  <a:pt x="861706" y="7964"/>
                </a:lnTo>
                <a:lnTo>
                  <a:pt x="816322" y="5166"/>
                </a:lnTo>
                <a:lnTo>
                  <a:pt x="769327" y="2945"/>
                </a:lnTo>
                <a:lnTo>
                  <a:pt x="720879" y="1326"/>
                </a:lnTo>
                <a:lnTo>
                  <a:pt x="671140" y="335"/>
                </a:lnTo>
                <a:lnTo>
                  <a:pt x="620268" y="0"/>
                </a:lnTo>
                <a:close/>
              </a:path>
            </a:pathLst>
          </a:custGeom>
          <a:solidFill>
            <a:srgbClr val="F26722"/>
          </a:solidFill>
        </p:spPr>
        <p:txBody>
          <a:bodyPr wrap="square" lIns="0" tIns="0" rIns="0" bIns="0" rtlCol="0"/>
          <a:lstStyle/>
          <a:p>
            <a:endParaRPr/>
          </a:p>
        </p:txBody>
      </p:sp>
      <p:sp>
        <p:nvSpPr>
          <p:cNvPr id="27" name="object 27"/>
          <p:cNvSpPr/>
          <p:nvPr/>
        </p:nvSpPr>
        <p:spPr>
          <a:xfrm>
            <a:off x="5506973" y="5994651"/>
            <a:ext cx="1240790" cy="203200"/>
          </a:xfrm>
          <a:custGeom>
            <a:avLst/>
            <a:gdLst/>
            <a:ahLst/>
            <a:cxnLst/>
            <a:rect l="l" t="t" r="r" b="b"/>
            <a:pathLst>
              <a:path w="1240790" h="203200">
                <a:moveTo>
                  <a:pt x="0" y="101345"/>
                </a:moveTo>
                <a:lnTo>
                  <a:pt x="31621" y="69313"/>
                </a:lnTo>
                <a:lnTo>
                  <a:pt x="69232" y="54772"/>
                </a:lnTo>
                <a:lnTo>
                  <a:pt x="119674" y="41493"/>
                </a:lnTo>
                <a:lnTo>
                  <a:pt x="181670" y="29684"/>
                </a:lnTo>
                <a:lnTo>
                  <a:pt x="253943" y="19554"/>
                </a:lnTo>
                <a:lnTo>
                  <a:pt x="293534" y="15184"/>
                </a:lnTo>
                <a:lnTo>
                  <a:pt x="335216" y="11312"/>
                </a:lnTo>
                <a:lnTo>
                  <a:pt x="378829" y="7964"/>
                </a:lnTo>
                <a:lnTo>
                  <a:pt x="424213" y="5166"/>
                </a:lnTo>
                <a:lnTo>
                  <a:pt x="471208" y="2945"/>
                </a:lnTo>
                <a:lnTo>
                  <a:pt x="519656" y="1326"/>
                </a:lnTo>
                <a:lnTo>
                  <a:pt x="569395" y="335"/>
                </a:lnTo>
                <a:lnTo>
                  <a:pt x="620268" y="0"/>
                </a:lnTo>
                <a:lnTo>
                  <a:pt x="671140" y="335"/>
                </a:lnTo>
                <a:lnTo>
                  <a:pt x="720879" y="1326"/>
                </a:lnTo>
                <a:lnTo>
                  <a:pt x="769327" y="2945"/>
                </a:lnTo>
                <a:lnTo>
                  <a:pt x="816322" y="5166"/>
                </a:lnTo>
                <a:lnTo>
                  <a:pt x="861706" y="7964"/>
                </a:lnTo>
                <a:lnTo>
                  <a:pt x="905319" y="11312"/>
                </a:lnTo>
                <a:lnTo>
                  <a:pt x="947001" y="15184"/>
                </a:lnTo>
                <a:lnTo>
                  <a:pt x="986592" y="19554"/>
                </a:lnTo>
                <a:lnTo>
                  <a:pt x="1058865" y="29684"/>
                </a:lnTo>
                <a:lnTo>
                  <a:pt x="1120861" y="41493"/>
                </a:lnTo>
                <a:lnTo>
                  <a:pt x="1171303" y="54772"/>
                </a:lnTo>
                <a:lnTo>
                  <a:pt x="1208914" y="69313"/>
                </a:lnTo>
                <a:lnTo>
                  <a:pt x="1240536" y="101345"/>
                </a:lnTo>
                <a:lnTo>
                  <a:pt x="1238479" y="109657"/>
                </a:lnTo>
                <a:lnTo>
                  <a:pt x="1191793" y="140793"/>
                </a:lnTo>
                <a:lnTo>
                  <a:pt x="1147606" y="154729"/>
                </a:lnTo>
                <a:lnTo>
                  <a:pt x="1091228" y="167299"/>
                </a:lnTo>
                <a:lnTo>
                  <a:pt x="1023933" y="178295"/>
                </a:lnTo>
                <a:lnTo>
                  <a:pt x="947001" y="187507"/>
                </a:lnTo>
                <a:lnTo>
                  <a:pt x="905319" y="191379"/>
                </a:lnTo>
                <a:lnTo>
                  <a:pt x="861706" y="194727"/>
                </a:lnTo>
                <a:lnTo>
                  <a:pt x="816322" y="197525"/>
                </a:lnTo>
                <a:lnTo>
                  <a:pt x="769327" y="199746"/>
                </a:lnTo>
                <a:lnTo>
                  <a:pt x="720879" y="201365"/>
                </a:lnTo>
                <a:lnTo>
                  <a:pt x="671140" y="202356"/>
                </a:lnTo>
                <a:lnTo>
                  <a:pt x="620268" y="202691"/>
                </a:lnTo>
                <a:lnTo>
                  <a:pt x="569395" y="202356"/>
                </a:lnTo>
                <a:lnTo>
                  <a:pt x="519656" y="201365"/>
                </a:lnTo>
                <a:lnTo>
                  <a:pt x="471208" y="199746"/>
                </a:lnTo>
                <a:lnTo>
                  <a:pt x="424213" y="197525"/>
                </a:lnTo>
                <a:lnTo>
                  <a:pt x="378829" y="194727"/>
                </a:lnTo>
                <a:lnTo>
                  <a:pt x="335216" y="191379"/>
                </a:lnTo>
                <a:lnTo>
                  <a:pt x="293534" y="187507"/>
                </a:lnTo>
                <a:lnTo>
                  <a:pt x="253943" y="183137"/>
                </a:lnTo>
                <a:lnTo>
                  <a:pt x="181670" y="173007"/>
                </a:lnTo>
                <a:lnTo>
                  <a:pt x="119674" y="161198"/>
                </a:lnTo>
                <a:lnTo>
                  <a:pt x="69232" y="147919"/>
                </a:lnTo>
                <a:lnTo>
                  <a:pt x="31621" y="133378"/>
                </a:lnTo>
                <a:lnTo>
                  <a:pt x="0" y="101345"/>
                </a:lnTo>
                <a:close/>
              </a:path>
            </a:pathLst>
          </a:custGeom>
          <a:ln w="25907">
            <a:solidFill>
              <a:srgbClr val="F26722"/>
            </a:solidFill>
          </a:ln>
        </p:spPr>
        <p:txBody>
          <a:bodyPr wrap="square" lIns="0" tIns="0" rIns="0" bIns="0" rtlCol="0"/>
          <a:lstStyle/>
          <a:p>
            <a:endParaRPr/>
          </a:p>
        </p:txBody>
      </p:sp>
      <p:sp>
        <p:nvSpPr>
          <p:cNvPr id="28" name="object 28"/>
          <p:cNvSpPr/>
          <p:nvPr/>
        </p:nvSpPr>
        <p:spPr>
          <a:xfrm>
            <a:off x="8374380" y="5955789"/>
            <a:ext cx="1371599" cy="312420"/>
          </a:xfrm>
          <a:prstGeom prst="rect">
            <a:avLst/>
          </a:prstGeom>
          <a:blipFill>
            <a:blip r:embed="rId5" cstate="print"/>
            <a:stretch>
              <a:fillRect/>
            </a:stretch>
          </a:blipFill>
        </p:spPr>
        <p:txBody>
          <a:bodyPr wrap="square" lIns="0" tIns="0" rIns="0" bIns="0" rtlCol="0"/>
          <a:lstStyle/>
          <a:p>
            <a:endParaRPr/>
          </a:p>
        </p:txBody>
      </p:sp>
      <p:sp>
        <p:nvSpPr>
          <p:cNvPr id="29" name="object 29"/>
          <p:cNvSpPr/>
          <p:nvPr/>
        </p:nvSpPr>
        <p:spPr>
          <a:xfrm>
            <a:off x="8413242" y="5994651"/>
            <a:ext cx="1239520" cy="203200"/>
          </a:xfrm>
          <a:custGeom>
            <a:avLst/>
            <a:gdLst/>
            <a:ahLst/>
            <a:cxnLst/>
            <a:rect l="l" t="t" r="r" b="b"/>
            <a:pathLst>
              <a:path w="1239520" h="203200">
                <a:moveTo>
                  <a:pt x="619506" y="0"/>
                </a:moveTo>
                <a:lnTo>
                  <a:pt x="568697" y="335"/>
                </a:lnTo>
                <a:lnTo>
                  <a:pt x="519020" y="1326"/>
                </a:lnTo>
                <a:lnTo>
                  <a:pt x="470633" y="2945"/>
                </a:lnTo>
                <a:lnTo>
                  <a:pt x="423696" y="5166"/>
                </a:lnTo>
                <a:lnTo>
                  <a:pt x="378368" y="7964"/>
                </a:lnTo>
                <a:lnTo>
                  <a:pt x="334809" y="11312"/>
                </a:lnTo>
                <a:lnTo>
                  <a:pt x="293179" y="15184"/>
                </a:lnTo>
                <a:lnTo>
                  <a:pt x="253636" y="19554"/>
                </a:lnTo>
                <a:lnTo>
                  <a:pt x="181451" y="29684"/>
                </a:lnTo>
                <a:lnTo>
                  <a:pt x="119530" y="41493"/>
                </a:lnTo>
                <a:lnTo>
                  <a:pt x="69149" y="54772"/>
                </a:lnTo>
                <a:lnTo>
                  <a:pt x="31583" y="69313"/>
                </a:lnTo>
                <a:lnTo>
                  <a:pt x="0" y="101345"/>
                </a:lnTo>
                <a:lnTo>
                  <a:pt x="2053" y="109657"/>
                </a:lnTo>
                <a:lnTo>
                  <a:pt x="48684" y="140793"/>
                </a:lnTo>
                <a:lnTo>
                  <a:pt x="92817" y="154729"/>
                </a:lnTo>
                <a:lnTo>
                  <a:pt x="149128" y="167299"/>
                </a:lnTo>
                <a:lnTo>
                  <a:pt x="216340" y="178295"/>
                </a:lnTo>
                <a:lnTo>
                  <a:pt x="293179" y="187507"/>
                </a:lnTo>
                <a:lnTo>
                  <a:pt x="334809" y="191379"/>
                </a:lnTo>
                <a:lnTo>
                  <a:pt x="378368" y="194727"/>
                </a:lnTo>
                <a:lnTo>
                  <a:pt x="423696" y="197525"/>
                </a:lnTo>
                <a:lnTo>
                  <a:pt x="470633" y="199746"/>
                </a:lnTo>
                <a:lnTo>
                  <a:pt x="519020" y="201365"/>
                </a:lnTo>
                <a:lnTo>
                  <a:pt x="568697" y="202356"/>
                </a:lnTo>
                <a:lnTo>
                  <a:pt x="619506" y="202691"/>
                </a:lnTo>
                <a:lnTo>
                  <a:pt x="670314" y="202356"/>
                </a:lnTo>
                <a:lnTo>
                  <a:pt x="719991" y="201365"/>
                </a:lnTo>
                <a:lnTo>
                  <a:pt x="768378" y="199746"/>
                </a:lnTo>
                <a:lnTo>
                  <a:pt x="815315" y="197525"/>
                </a:lnTo>
                <a:lnTo>
                  <a:pt x="860643" y="194727"/>
                </a:lnTo>
                <a:lnTo>
                  <a:pt x="904202" y="191379"/>
                </a:lnTo>
                <a:lnTo>
                  <a:pt x="945832" y="187507"/>
                </a:lnTo>
                <a:lnTo>
                  <a:pt x="985375" y="183137"/>
                </a:lnTo>
                <a:lnTo>
                  <a:pt x="1057560" y="173007"/>
                </a:lnTo>
                <a:lnTo>
                  <a:pt x="1119481" y="161198"/>
                </a:lnTo>
                <a:lnTo>
                  <a:pt x="1169862" y="147919"/>
                </a:lnTo>
                <a:lnTo>
                  <a:pt x="1207428" y="133378"/>
                </a:lnTo>
                <a:lnTo>
                  <a:pt x="1239012" y="101345"/>
                </a:lnTo>
                <a:lnTo>
                  <a:pt x="1236958" y="93034"/>
                </a:lnTo>
                <a:lnTo>
                  <a:pt x="1190327" y="61898"/>
                </a:lnTo>
                <a:lnTo>
                  <a:pt x="1146194" y="47962"/>
                </a:lnTo>
                <a:lnTo>
                  <a:pt x="1089883" y="35392"/>
                </a:lnTo>
                <a:lnTo>
                  <a:pt x="1022671" y="24396"/>
                </a:lnTo>
                <a:lnTo>
                  <a:pt x="945832" y="15184"/>
                </a:lnTo>
                <a:lnTo>
                  <a:pt x="904202" y="11312"/>
                </a:lnTo>
                <a:lnTo>
                  <a:pt x="860643" y="7964"/>
                </a:lnTo>
                <a:lnTo>
                  <a:pt x="815315" y="5166"/>
                </a:lnTo>
                <a:lnTo>
                  <a:pt x="768378" y="2945"/>
                </a:lnTo>
                <a:lnTo>
                  <a:pt x="719991" y="1326"/>
                </a:lnTo>
                <a:lnTo>
                  <a:pt x="670314" y="335"/>
                </a:lnTo>
                <a:lnTo>
                  <a:pt x="619506" y="0"/>
                </a:lnTo>
                <a:close/>
              </a:path>
            </a:pathLst>
          </a:custGeom>
          <a:solidFill>
            <a:srgbClr val="F26722"/>
          </a:solidFill>
        </p:spPr>
        <p:txBody>
          <a:bodyPr wrap="square" lIns="0" tIns="0" rIns="0" bIns="0" rtlCol="0"/>
          <a:lstStyle/>
          <a:p>
            <a:endParaRPr/>
          </a:p>
        </p:txBody>
      </p:sp>
      <p:sp>
        <p:nvSpPr>
          <p:cNvPr id="30" name="object 30"/>
          <p:cNvSpPr/>
          <p:nvPr/>
        </p:nvSpPr>
        <p:spPr>
          <a:xfrm>
            <a:off x="8413242" y="5994651"/>
            <a:ext cx="1239520" cy="203200"/>
          </a:xfrm>
          <a:custGeom>
            <a:avLst/>
            <a:gdLst/>
            <a:ahLst/>
            <a:cxnLst/>
            <a:rect l="l" t="t" r="r" b="b"/>
            <a:pathLst>
              <a:path w="1239520" h="203200">
                <a:moveTo>
                  <a:pt x="0" y="101345"/>
                </a:moveTo>
                <a:lnTo>
                  <a:pt x="31583" y="69313"/>
                </a:lnTo>
                <a:lnTo>
                  <a:pt x="69149" y="54772"/>
                </a:lnTo>
                <a:lnTo>
                  <a:pt x="119530" y="41493"/>
                </a:lnTo>
                <a:lnTo>
                  <a:pt x="181451" y="29684"/>
                </a:lnTo>
                <a:lnTo>
                  <a:pt x="253636" y="19554"/>
                </a:lnTo>
                <a:lnTo>
                  <a:pt x="293179" y="15184"/>
                </a:lnTo>
                <a:lnTo>
                  <a:pt x="334809" y="11312"/>
                </a:lnTo>
                <a:lnTo>
                  <a:pt x="378368" y="7964"/>
                </a:lnTo>
                <a:lnTo>
                  <a:pt x="423696" y="5166"/>
                </a:lnTo>
                <a:lnTo>
                  <a:pt x="470633" y="2945"/>
                </a:lnTo>
                <a:lnTo>
                  <a:pt x="519020" y="1326"/>
                </a:lnTo>
                <a:lnTo>
                  <a:pt x="568697" y="335"/>
                </a:lnTo>
                <a:lnTo>
                  <a:pt x="619506" y="0"/>
                </a:lnTo>
                <a:lnTo>
                  <a:pt x="670314" y="335"/>
                </a:lnTo>
                <a:lnTo>
                  <a:pt x="719991" y="1326"/>
                </a:lnTo>
                <a:lnTo>
                  <a:pt x="768378" y="2945"/>
                </a:lnTo>
                <a:lnTo>
                  <a:pt x="815315" y="5166"/>
                </a:lnTo>
                <a:lnTo>
                  <a:pt x="860643" y="7964"/>
                </a:lnTo>
                <a:lnTo>
                  <a:pt x="904202" y="11312"/>
                </a:lnTo>
                <a:lnTo>
                  <a:pt x="945832" y="15184"/>
                </a:lnTo>
                <a:lnTo>
                  <a:pt x="985375" y="19554"/>
                </a:lnTo>
                <a:lnTo>
                  <a:pt x="1057560" y="29684"/>
                </a:lnTo>
                <a:lnTo>
                  <a:pt x="1119481" y="41493"/>
                </a:lnTo>
                <a:lnTo>
                  <a:pt x="1169862" y="54772"/>
                </a:lnTo>
                <a:lnTo>
                  <a:pt x="1207428" y="69313"/>
                </a:lnTo>
                <a:lnTo>
                  <a:pt x="1239012" y="101345"/>
                </a:lnTo>
                <a:lnTo>
                  <a:pt x="1236958" y="109657"/>
                </a:lnTo>
                <a:lnTo>
                  <a:pt x="1190327" y="140793"/>
                </a:lnTo>
                <a:lnTo>
                  <a:pt x="1146194" y="154729"/>
                </a:lnTo>
                <a:lnTo>
                  <a:pt x="1089883" y="167299"/>
                </a:lnTo>
                <a:lnTo>
                  <a:pt x="1022671" y="178295"/>
                </a:lnTo>
                <a:lnTo>
                  <a:pt x="945832" y="187507"/>
                </a:lnTo>
                <a:lnTo>
                  <a:pt x="904202" y="191379"/>
                </a:lnTo>
                <a:lnTo>
                  <a:pt x="860643" y="194727"/>
                </a:lnTo>
                <a:lnTo>
                  <a:pt x="815315" y="197525"/>
                </a:lnTo>
                <a:lnTo>
                  <a:pt x="768378" y="199746"/>
                </a:lnTo>
                <a:lnTo>
                  <a:pt x="719991" y="201365"/>
                </a:lnTo>
                <a:lnTo>
                  <a:pt x="670314" y="202356"/>
                </a:lnTo>
                <a:lnTo>
                  <a:pt x="619506" y="202691"/>
                </a:lnTo>
                <a:lnTo>
                  <a:pt x="568697" y="202356"/>
                </a:lnTo>
                <a:lnTo>
                  <a:pt x="519020" y="201365"/>
                </a:lnTo>
                <a:lnTo>
                  <a:pt x="470633" y="199746"/>
                </a:lnTo>
                <a:lnTo>
                  <a:pt x="423696" y="197525"/>
                </a:lnTo>
                <a:lnTo>
                  <a:pt x="378368" y="194727"/>
                </a:lnTo>
                <a:lnTo>
                  <a:pt x="334809" y="191379"/>
                </a:lnTo>
                <a:lnTo>
                  <a:pt x="293179" y="187507"/>
                </a:lnTo>
                <a:lnTo>
                  <a:pt x="253636" y="183137"/>
                </a:lnTo>
                <a:lnTo>
                  <a:pt x="181451" y="173007"/>
                </a:lnTo>
                <a:lnTo>
                  <a:pt x="119530" y="161198"/>
                </a:lnTo>
                <a:lnTo>
                  <a:pt x="69149" y="147919"/>
                </a:lnTo>
                <a:lnTo>
                  <a:pt x="31583" y="133378"/>
                </a:lnTo>
                <a:lnTo>
                  <a:pt x="0" y="101345"/>
                </a:lnTo>
                <a:close/>
              </a:path>
            </a:pathLst>
          </a:custGeom>
          <a:ln w="25907">
            <a:solidFill>
              <a:srgbClr val="F26722"/>
            </a:solidFill>
          </a:ln>
        </p:spPr>
        <p:txBody>
          <a:bodyPr wrap="square" lIns="0" tIns="0" rIns="0" bIns="0" rtlCol="0"/>
          <a:lstStyle/>
          <a:p>
            <a:endParaRPr/>
          </a:p>
        </p:txBody>
      </p:sp>
      <p:sp>
        <p:nvSpPr>
          <p:cNvPr id="31" name="object 31"/>
          <p:cNvSpPr/>
          <p:nvPr/>
        </p:nvSpPr>
        <p:spPr>
          <a:xfrm>
            <a:off x="2154173" y="4191759"/>
            <a:ext cx="2094230" cy="1823085"/>
          </a:xfrm>
          <a:custGeom>
            <a:avLst/>
            <a:gdLst/>
            <a:ahLst/>
            <a:cxnLst/>
            <a:rect l="l" t="t" r="r" b="b"/>
            <a:pathLst>
              <a:path w="2094229" h="1823084">
                <a:moveTo>
                  <a:pt x="2093976" y="0"/>
                </a:moveTo>
                <a:lnTo>
                  <a:pt x="0" y="0"/>
                </a:lnTo>
                <a:lnTo>
                  <a:pt x="418795" y="1822704"/>
                </a:lnTo>
                <a:lnTo>
                  <a:pt x="1675180" y="1822704"/>
                </a:lnTo>
                <a:lnTo>
                  <a:pt x="2093976" y="0"/>
                </a:lnTo>
                <a:close/>
              </a:path>
            </a:pathLst>
          </a:custGeom>
          <a:solidFill>
            <a:srgbClr val="F26722"/>
          </a:solidFill>
        </p:spPr>
        <p:txBody>
          <a:bodyPr wrap="square" lIns="0" tIns="0" rIns="0" bIns="0" rtlCol="0"/>
          <a:lstStyle/>
          <a:p>
            <a:endParaRPr/>
          </a:p>
        </p:txBody>
      </p:sp>
      <p:sp>
        <p:nvSpPr>
          <p:cNvPr id="32" name="object 32"/>
          <p:cNvSpPr/>
          <p:nvPr/>
        </p:nvSpPr>
        <p:spPr>
          <a:xfrm>
            <a:off x="2154173" y="4191759"/>
            <a:ext cx="2094230" cy="1823085"/>
          </a:xfrm>
          <a:custGeom>
            <a:avLst/>
            <a:gdLst/>
            <a:ahLst/>
            <a:cxnLst/>
            <a:rect l="l" t="t" r="r" b="b"/>
            <a:pathLst>
              <a:path w="2094229" h="1823084">
                <a:moveTo>
                  <a:pt x="0" y="0"/>
                </a:moveTo>
                <a:lnTo>
                  <a:pt x="2093976" y="0"/>
                </a:lnTo>
                <a:lnTo>
                  <a:pt x="1675180" y="1822704"/>
                </a:lnTo>
                <a:lnTo>
                  <a:pt x="418795" y="1822704"/>
                </a:lnTo>
                <a:lnTo>
                  <a:pt x="0" y="0"/>
                </a:lnTo>
                <a:close/>
              </a:path>
            </a:pathLst>
          </a:custGeom>
          <a:ln w="25907">
            <a:solidFill>
              <a:srgbClr val="F26722"/>
            </a:solidFill>
          </a:ln>
        </p:spPr>
        <p:txBody>
          <a:bodyPr wrap="square" lIns="0" tIns="0" rIns="0" bIns="0" rtlCol="0"/>
          <a:lstStyle/>
          <a:p>
            <a:endParaRPr/>
          </a:p>
        </p:txBody>
      </p:sp>
      <p:sp>
        <p:nvSpPr>
          <p:cNvPr id="33" name="object 33"/>
          <p:cNvSpPr/>
          <p:nvPr/>
        </p:nvSpPr>
        <p:spPr>
          <a:xfrm>
            <a:off x="1971385" y="4031134"/>
            <a:ext cx="2459355" cy="946785"/>
          </a:xfrm>
          <a:custGeom>
            <a:avLst/>
            <a:gdLst/>
            <a:ahLst/>
            <a:cxnLst/>
            <a:rect l="l" t="t" r="r" b="b"/>
            <a:pathLst>
              <a:path w="2459354" h="946785">
                <a:moveTo>
                  <a:pt x="112780" y="0"/>
                </a:moveTo>
                <a:lnTo>
                  <a:pt x="1348" y="4286"/>
                </a:lnTo>
                <a:lnTo>
                  <a:pt x="0" y="57655"/>
                </a:lnTo>
                <a:lnTo>
                  <a:pt x="207" y="67717"/>
                </a:lnTo>
                <a:lnTo>
                  <a:pt x="8442" y="153992"/>
                </a:lnTo>
                <a:lnTo>
                  <a:pt x="24026" y="225730"/>
                </a:lnTo>
                <a:lnTo>
                  <a:pt x="47138" y="295393"/>
                </a:lnTo>
                <a:lnTo>
                  <a:pt x="77451" y="362761"/>
                </a:lnTo>
                <a:lnTo>
                  <a:pt x="114637" y="427609"/>
                </a:lnTo>
                <a:lnTo>
                  <a:pt x="158368" y="489714"/>
                </a:lnTo>
                <a:lnTo>
                  <a:pt x="208317" y="548854"/>
                </a:lnTo>
                <a:lnTo>
                  <a:pt x="264156" y="604806"/>
                </a:lnTo>
                <a:lnTo>
                  <a:pt x="325556" y="657346"/>
                </a:lnTo>
                <a:lnTo>
                  <a:pt x="392191" y="706253"/>
                </a:lnTo>
                <a:lnTo>
                  <a:pt x="463732" y="751303"/>
                </a:lnTo>
                <a:lnTo>
                  <a:pt x="539851" y="792273"/>
                </a:lnTo>
                <a:lnTo>
                  <a:pt x="620222" y="828940"/>
                </a:lnTo>
                <a:lnTo>
                  <a:pt x="704516" y="861082"/>
                </a:lnTo>
                <a:lnTo>
                  <a:pt x="792405" y="888476"/>
                </a:lnTo>
                <a:lnTo>
                  <a:pt x="883562" y="910898"/>
                </a:lnTo>
                <a:lnTo>
                  <a:pt x="977658" y="928126"/>
                </a:lnTo>
                <a:lnTo>
                  <a:pt x="1074367" y="939937"/>
                </a:lnTo>
                <a:lnTo>
                  <a:pt x="1173360" y="946108"/>
                </a:lnTo>
                <a:lnTo>
                  <a:pt x="1274309" y="946416"/>
                </a:lnTo>
                <a:lnTo>
                  <a:pt x="1374963" y="940767"/>
                </a:lnTo>
                <a:lnTo>
                  <a:pt x="1473086" y="929374"/>
                </a:lnTo>
                <a:lnTo>
                  <a:pt x="1568372" y="912477"/>
                </a:lnTo>
                <a:lnTo>
                  <a:pt x="1660517" y="890315"/>
                </a:lnTo>
                <a:lnTo>
                  <a:pt x="1749215" y="863128"/>
                </a:lnTo>
                <a:lnTo>
                  <a:pt x="1821131" y="836061"/>
                </a:lnTo>
                <a:lnTo>
                  <a:pt x="1253687" y="836061"/>
                </a:lnTo>
                <a:lnTo>
                  <a:pt x="1161850" y="834745"/>
                </a:lnTo>
                <a:lnTo>
                  <a:pt x="1070466" y="828212"/>
                </a:lnTo>
                <a:lnTo>
                  <a:pt x="981560" y="816684"/>
                </a:lnTo>
                <a:lnTo>
                  <a:pt x="895401" y="800377"/>
                </a:lnTo>
                <a:lnTo>
                  <a:pt x="812261" y="779504"/>
                </a:lnTo>
                <a:lnTo>
                  <a:pt x="732409" y="754281"/>
                </a:lnTo>
                <a:lnTo>
                  <a:pt x="656115" y="724923"/>
                </a:lnTo>
                <a:lnTo>
                  <a:pt x="583648" y="691645"/>
                </a:lnTo>
                <a:lnTo>
                  <a:pt x="515280" y="654661"/>
                </a:lnTo>
                <a:lnTo>
                  <a:pt x="451280" y="614185"/>
                </a:lnTo>
                <a:lnTo>
                  <a:pt x="391918" y="570434"/>
                </a:lnTo>
                <a:lnTo>
                  <a:pt x="337463" y="523622"/>
                </a:lnTo>
                <a:lnTo>
                  <a:pt x="288187" y="473963"/>
                </a:lnTo>
                <a:lnTo>
                  <a:pt x="244358" y="421673"/>
                </a:lnTo>
                <a:lnTo>
                  <a:pt x="206248" y="366965"/>
                </a:lnTo>
                <a:lnTo>
                  <a:pt x="174125" y="310056"/>
                </a:lnTo>
                <a:lnTo>
                  <a:pt x="148260" y="251160"/>
                </a:lnTo>
                <a:lnTo>
                  <a:pt x="128923" y="190491"/>
                </a:lnTo>
                <a:lnTo>
                  <a:pt x="116384" y="128265"/>
                </a:lnTo>
                <a:lnTo>
                  <a:pt x="110913" y="64696"/>
                </a:lnTo>
                <a:lnTo>
                  <a:pt x="112780" y="0"/>
                </a:lnTo>
                <a:close/>
              </a:path>
              <a:path w="2459354" h="946785">
                <a:moveTo>
                  <a:pt x="2458838" y="15290"/>
                </a:moveTo>
                <a:lnTo>
                  <a:pt x="2348114" y="19596"/>
                </a:lnTo>
                <a:lnTo>
                  <a:pt x="2348613" y="32280"/>
                </a:lnTo>
                <a:lnTo>
                  <a:pt x="2348779" y="42339"/>
                </a:lnTo>
                <a:lnTo>
                  <a:pt x="2347720" y="83021"/>
                </a:lnTo>
                <a:lnTo>
                  <a:pt x="2337499" y="160074"/>
                </a:lnTo>
                <a:lnTo>
                  <a:pt x="2321135" y="222707"/>
                </a:lnTo>
                <a:lnTo>
                  <a:pt x="2297987" y="283405"/>
                </a:lnTo>
                <a:lnTo>
                  <a:pt x="2268358" y="341977"/>
                </a:lnTo>
                <a:lnTo>
                  <a:pt x="2232554" y="398232"/>
                </a:lnTo>
                <a:lnTo>
                  <a:pt x="2190880" y="451980"/>
                </a:lnTo>
                <a:lnTo>
                  <a:pt x="2143641" y="503032"/>
                </a:lnTo>
                <a:lnTo>
                  <a:pt x="2091141" y="551196"/>
                </a:lnTo>
                <a:lnTo>
                  <a:pt x="2033687" y="596283"/>
                </a:lnTo>
                <a:lnTo>
                  <a:pt x="1971582" y="638103"/>
                </a:lnTo>
                <a:lnTo>
                  <a:pt x="1905131" y="676465"/>
                </a:lnTo>
                <a:lnTo>
                  <a:pt x="1834641" y="711179"/>
                </a:lnTo>
                <a:lnTo>
                  <a:pt x="1760414" y="742056"/>
                </a:lnTo>
                <a:lnTo>
                  <a:pt x="1682757" y="768903"/>
                </a:lnTo>
                <a:lnTo>
                  <a:pt x="1601975" y="791533"/>
                </a:lnTo>
                <a:lnTo>
                  <a:pt x="1518371" y="809753"/>
                </a:lnTo>
                <a:lnTo>
                  <a:pt x="1432252" y="823375"/>
                </a:lnTo>
                <a:lnTo>
                  <a:pt x="1343923" y="832208"/>
                </a:lnTo>
                <a:lnTo>
                  <a:pt x="1253687" y="836061"/>
                </a:lnTo>
                <a:lnTo>
                  <a:pt x="1821131" y="836061"/>
                </a:lnTo>
                <a:lnTo>
                  <a:pt x="1915054" y="794639"/>
                </a:lnTo>
                <a:lnTo>
                  <a:pt x="1991585" y="753816"/>
                </a:lnTo>
                <a:lnTo>
                  <a:pt x="2063450" y="708926"/>
                </a:lnTo>
                <a:lnTo>
                  <a:pt x="2130344" y="660209"/>
                </a:lnTo>
                <a:lnTo>
                  <a:pt x="2191964" y="607905"/>
                </a:lnTo>
                <a:lnTo>
                  <a:pt x="2248002" y="552254"/>
                </a:lnTo>
                <a:lnTo>
                  <a:pt x="2298156" y="493495"/>
                </a:lnTo>
                <a:lnTo>
                  <a:pt x="2342119" y="431868"/>
                </a:lnTo>
                <a:lnTo>
                  <a:pt x="2379588" y="367612"/>
                </a:lnTo>
                <a:lnTo>
                  <a:pt x="2410257" y="300967"/>
                </a:lnTo>
                <a:lnTo>
                  <a:pt x="2433821" y="232173"/>
                </a:lnTo>
                <a:lnTo>
                  <a:pt x="2449976" y="161469"/>
                </a:lnTo>
                <a:lnTo>
                  <a:pt x="2458417" y="89095"/>
                </a:lnTo>
                <a:lnTo>
                  <a:pt x="2458838" y="15290"/>
                </a:lnTo>
                <a:close/>
              </a:path>
            </a:pathLst>
          </a:custGeom>
          <a:solidFill>
            <a:srgbClr val="FFFF00"/>
          </a:solidFill>
        </p:spPr>
        <p:txBody>
          <a:bodyPr wrap="square" lIns="0" tIns="0" rIns="0" bIns="0" rtlCol="0"/>
          <a:lstStyle/>
          <a:p>
            <a:endParaRPr/>
          </a:p>
        </p:txBody>
      </p:sp>
      <p:sp>
        <p:nvSpPr>
          <p:cNvPr id="34" name="object 34"/>
          <p:cNvSpPr/>
          <p:nvPr/>
        </p:nvSpPr>
        <p:spPr>
          <a:xfrm>
            <a:off x="1971313" y="4031134"/>
            <a:ext cx="2459355" cy="946785"/>
          </a:xfrm>
          <a:custGeom>
            <a:avLst/>
            <a:gdLst/>
            <a:ahLst/>
            <a:cxnLst/>
            <a:rect l="l" t="t" r="r" b="b"/>
            <a:pathLst>
              <a:path w="2459354" h="946785">
                <a:moveTo>
                  <a:pt x="2458909" y="15290"/>
                </a:moveTo>
                <a:lnTo>
                  <a:pt x="2458488" y="89095"/>
                </a:lnTo>
                <a:lnTo>
                  <a:pt x="2450048" y="161469"/>
                </a:lnTo>
                <a:lnTo>
                  <a:pt x="2433893" y="232173"/>
                </a:lnTo>
                <a:lnTo>
                  <a:pt x="2410328" y="300967"/>
                </a:lnTo>
                <a:lnTo>
                  <a:pt x="2379659" y="367612"/>
                </a:lnTo>
                <a:lnTo>
                  <a:pt x="2342191" y="431868"/>
                </a:lnTo>
                <a:lnTo>
                  <a:pt x="2298227" y="493495"/>
                </a:lnTo>
                <a:lnTo>
                  <a:pt x="2248074" y="552254"/>
                </a:lnTo>
                <a:lnTo>
                  <a:pt x="2192035" y="607905"/>
                </a:lnTo>
                <a:lnTo>
                  <a:pt x="2130416" y="660209"/>
                </a:lnTo>
                <a:lnTo>
                  <a:pt x="2063521" y="708926"/>
                </a:lnTo>
                <a:lnTo>
                  <a:pt x="1991656" y="753816"/>
                </a:lnTo>
                <a:lnTo>
                  <a:pt x="1915126" y="794639"/>
                </a:lnTo>
                <a:lnTo>
                  <a:pt x="1834234" y="831157"/>
                </a:lnTo>
                <a:lnTo>
                  <a:pt x="1749287" y="863128"/>
                </a:lnTo>
                <a:lnTo>
                  <a:pt x="1660588" y="890315"/>
                </a:lnTo>
                <a:lnTo>
                  <a:pt x="1568443" y="912477"/>
                </a:lnTo>
                <a:lnTo>
                  <a:pt x="1473157" y="929374"/>
                </a:lnTo>
                <a:lnTo>
                  <a:pt x="1375034" y="940767"/>
                </a:lnTo>
                <a:lnTo>
                  <a:pt x="1274380" y="946416"/>
                </a:lnTo>
                <a:lnTo>
                  <a:pt x="1173431" y="946108"/>
                </a:lnTo>
                <a:lnTo>
                  <a:pt x="1074438" y="939937"/>
                </a:lnTo>
                <a:lnTo>
                  <a:pt x="977729" y="928126"/>
                </a:lnTo>
                <a:lnTo>
                  <a:pt x="883633" y="910898"/>
                </a:lnTo>
                <a:lnTo>
                  <a:pt x="792476" y="888476"/>
                </a:lnTo>
                <a:lnTo>
                  <a:pt x="704587" y="861082"/>
                </a:lnTo>
                <a:lnTo>
                  <a:pt x="620293" y="828940"/>
                </a:lnTo>
                <a:lnTo>
                  <a:pt x="539923" y="792273"/>
                </a:lnTo>
                <a:lnTo>
                  <a:pt x="463803" y="751303"/>
                </a:lnTo>
                <a:lnTo>
                  <a:pt x="392262" y="706253"/>
                </a:lnTo>
                <a:lnTo>
                  <a:pt x="325627" y="657346"/>
                </a:lnTo>
                <a:lnTo>
                  <a:pt x="264227" y="604806"/>
                </a:lnTo>
                <a:lnTo>
                  <a:pt x="208389" y="548854"/>
                </a:lnTo>
                <a:lnTo>
                  <a:pt x="158440" y="489714"/>
                </a:lnTo>
                <a:lnTo>
                  <a:pt x="114709" y="427609"/>
                </a:lnTo>
                <a:lnTo>
                  <a:pt x="77522" y="362761"/>
                </a:lnTo>
                <a:lnTo>
                  <a:pt x="47209" y="295393"/>
                </a:lnTo>
                <a:lnTo>
                  <a:pt x="24097" y="225730"/>
                </a:lnTo>
                <a:lnTo>
                  <a:pt x="8514" y="153992"/>
                </a:lnTo>
                <a:lnTo>
                  <a:pt x="786" y="80403"/>
                </a:lnTo>
                <a:lnTo>
                  <a:pt x="0" y="42339"/>
                </a:lnTo>
                <a:lnTo>
                  <a:pt x="228" y="29651"/>
                </a:lnTo>
                <a:lnTo>
                  <a:pt x="701" y="16966"/>
                </a:lnTo>
                <a:lnTo>
                  <a:pt x="1420" y="4286"/>
                </a:lnTo>
                <a:lnTo>
                  <a:pt x="112851" y="0"/>
                </a:lnTo>
                <a:lnTo>
                  <a:pt x="110984" y="64696"/>
                </a:lnTo>
                <a:lnTo>
                  <a:pt x="116456" y="128265"/>
                </a:lnTo>
                <a:lnTo>
                  <a:pt x="128995" y="190491"/>
                </a:lnTo>
                <a:lnTo>
                  <a:pt x="148332" y="251160"/>
                </a:lnTo>
                <a:lnTo>
                  <a:pt x="174196" y="310056"/>
                </a:lnTo>
                <a:lnTo>
                  <a:pt x="206319" y="366965"/>
                </a:lnTo>
                <a:lnTo>
                  <a:pt x="244430" y="421673"/>
                </a:lnTo>
                <a:lnTo>
                  <a:pt x="288258" y="473963"/>
                </a:lnTo>
                <a:lnTo>
                  <a:pt x="337535" y="523622"/>
                </a:lnTo>
                <a:lnTo>
                  <a:pt x="391989" y="570434"/>
                </a:lnTo>
                <a:lnTo>
                  <a:pt x="451351" y="614185"/>
                </a:lnTo>
                <a:lnTo>
                  <a:pt x="515352" y="654661"/>
                </a:lnTo>
                <a:lnTo>
                  <a:pt x="583720" y="691645"/>
                </a:lnTo>
                <a:lnTo>
                  <a:pt x="656186" y="724923"/>
                </a:lnTo>
                <a:lnTo>
                  <a:pt x="732480" y="754281"/>
                </a:lnTo>
                <a:lnTo>
                  <a:pt x="812332" y="779504"/>
                </a:lnTo>
                <a:lnTo>
                  <a:pt x="895473" y="800377"/>
                </a:lnTo>
                <a:lnTo>
                  <a:pt x="981631" y="816684"/>
                </a:lnTo>
                <a:lnTo>
                  <a:pt x="1070537" y="828212"/>
                </a:lnTo>
                <a:lnTo>
                  <a:pt x="1161922" y="834745"/>
                </a:lnTo>
                <a:lnTo>
                  <a:pt x="1253758" y="836061"/>
                </a:lnTo>
                <a:lnTo>
                  <a:pt x="1343994" y="832208"/>
                </a:lnTo>
                <a:lnTo>
                  <a:pt x="1432324" y="823375"/>
                </a:lnTo>
                <a:lnTo>
                  <a:pt x="1518443" y="809753"/>
                </a:lnTo>
                <a:lnTo>
                  <a:pt x="1602046" y="791533"/>
                </a:lnTo>
                <a:lnTo>
                  <a:pt x="1682829" y="768903"/>
                </a:lnTo>
                <a:lnTo>
                  <a:pt x="1760485" y="742056"/>
                </a:lnTo>
                <a:lnTo>
                  <a:pt x="1834712" y="711179"/>
                </a:lnTo>
                <a:lnTo>
                  <a:pt x="1905203" y="676465"/>
                </a:lnTo>
                <a:lnTo>
                  <a:pt x="1971653" y="638103"/>
                </a:lnTo>
                <a:lnTo>
                  <a:pt x="2033758" y="596283"/>
                </a:lnTo>
                <a:lnTo>
                  <a:pt x="2091213" y="551196"/>
                </a:lnTo>
                <a:lnTo>
                  <a:pt x="2143712" y="503032"/>
                </a:lnTo>
                <a:lnTo>
                  <a:pt x="2190951" y="451980"/>
                </a:lnTo>
                <a:lnTo>
                  <a:pt x="2232625" y="398232"/>
                </a:lnTo>
                <a:lnTo>
                  <a:pt x="2268429" y="341977"/>
                </a:lnTo>
                <a:lnTo>
                  <a:pt x="2298058" y="283405"/>
                </a:lnTo>
                <a:lnTo>
                  <a:pt x="2321207" y="222707"/>
                </a:lnTo>
                <a:lnTo>
                  <a:pt x="2337570" y="160074"/>
                </a:lnTo>
                <a:lnTo>
                  <a:pt x="2346844" y="95694"/>
                </a:lnTo>
                <a:lnTo>
                  <a:pt x="2348894" y="44967"/>
                </a:lnTo>
                <a:lnTo>
                  <a:pt x="2348684" y="32280"/>
                </a:lnTo>
                <a:lnTo>
                  <a:pt x="2348186" y="19596"/>
                </a:lnTo>
                <a:lnTo>
                  <a:pt x="2458909" y="15290"/>
                </a:lnTo>
                <a:close/>
              </a:path>
            </a:pathLst>
          </a:custGeom>
          <a:ln w="25908">
            <a:solidFill>
              <a:srgbClr val="F26722"/>
            </a:solidFill>
          </a:ln>
        </p:spPr>
        <p:txBody>
          <a:bodyPr wrap="square" lIns="0" tIns="0" rIns="0" bIns="0" rtlCol="0"/>
          <a:lstStyle/>
          <a:p>
            <a:endParaRPr/>
          </a:p>
        </p:txBody>
      </p:sp>
      <p:sp>
        <p:nvSpPr>
          <p:cNvPr id="35" name="object 35"/>
          <p:cNvSpPr txBox="1"/>
          <p:nvPr/>
        </p:nvSpPr>
        <p:spPr>
          <a:xfrm>
            <a:off x="2822959" y="4323557"/>
            <a:ext cx="725170" cy="381000"/>
          </a:xfrm>
          <a:prstGeom prst="rect">
            <a:avLst/>
          </a:prstGeom>
        </p:spPr>
        <p:txBody>
          <a:bodyPr vert="horz" wrap="square" lIns="0" tIns="0" rIns="0" bIns="0" rtlCol="0">
            <a:spAutoFit/>
          </a:bodyPr>
          <a:lstStyle/>
          <a:p>
            <a:pPr marL="12700">
              <a:lnSpc>
                <a:spcPct val="100000"/>
              </a:lnSpc>
            </a:pPr>
            <a:r>
              <a:rPr sz="2800" spc="30" dirty="0">
                <a:solidFill>
                  <a:srgbClr val="FFFFFF"/>
                </a:solidFill>
                <a:latin typeface="Calibri"/>
                <a:cs typeface="Calibri"/>
              </a:rPr>
              <a:t>L</a:t>
            </a:r>
            <a:r>
              <a:rPr sz="2800" spc="60" dirty="0">
                <a:solidFill>
                  <a:srgbClr val="FFFFFF"/>
                </a:solidFill>
                <a:latin typeface="Calibri"/>
                <a:cs typeface="Calibri"/>
              </a:rPr>
              <a:t>O</a:t>
            </a:r>
            <a:r>
              <a:rPr sz="2800" spc="-150" dirty="0">
                <a:solidFill>
                  <a:srgbClr val="FFFFFF"/>
                </a:solidFill>
                <a:latin typeface="Calibri"/>
                <a:cs typeface="Calibri"/>
              </a:rPr>
              <a:t>W</a:t>
            </a:r>
            <a:endParaRPr sz="2800">
              <a:latin typeface="Calibri"/>
              <a:cs typeface="Calibri"/>
            </a:endParaRPr>
          </a:p>
        </p:txBody>
      </p:sp>
      <p:sp>
        <p:nvSpPr>
          <p:cNvPr id="36" name="object 36"/>
          <p:cNvSpPr/>
          <p:nvPr/>
        </p:nvSpPr>
        <p:spPr>
          <a:xfrm>
            <a:off x="5060441" y="4170423"/>
            <a:ext cx="2113915" cy="1824355"/>
          </a:xfrm>
          <a:custGeom>
            <a:avLst/>
            <a:gdLst/>
            <a:ahLst/>
            <a:cxnLst/>
            <a:rect l="l" t="t" r="r" b="b"/>
            <a:pathLst>
              <a:path w="2113915" h="1824354">
                <a:moveTo>
                  <a:pt x="2113788" y="0"/>
                </a:moveTo>
                <a:lnTo>
                  <a:pt x="0" y="0"/>
                </a:lnTo>
                <a:lnTo>
                  <a:pt x="422757" y="1824227"/>
                </a:lnTo>
                <a:lnTo>
                  <a:pt x="1691030" y="1824227"/>
                </a:lnTo>
                <a:lnTo>
                  <a:pt x="2113788" y="0"/>
                </a:lnTo>
                <a:close/>
              </a:path>
            </a:pathLst>
          </a:custGeom>
          <a:solidFill>
            <a:srgbClr val="F26722"/>
          </a:solidFill>
        </p:spPr>
        <p:txBody>
          <a:bodyPr wrap="square" lIns="0" tIns="0" rIns="0" bIns="0" rtlCol="0"/>
          <a:lstStyle/>
          <a:p>
            <a:endParaRPr/>
          </a:p>
        </p:txBody>
      </p:sp>
      <p:sp>
        <p:nvSpPr>
          <p:cNvPr id="37" name="object 37"/>
          <p:cNvSpPr/>
          <p:nvPr/>
        </p:nvSpPr>
        <p:spPr>
          <a:xfrm>
            <a:off x="5060441" y="4170423"/>
            <a:ext cx="2113915" cy="1824355"/>
          </a:xfrm>
          <a:custGeom>
            <a:avLst/>
            <a:gdLst/>
            <a:ahLst/>
            <a:cxnLst/>
            <a:rect l="l" t="t" r="r" b="b"/>
            <a:pathLst>
              <a:path w="2113915" h="1824354">
                <a:moveTo>
                  <a:pt x="0" y="0"/>
                </a:moveTo>
                <a:lnTo>
                  <a:pt x="2113788" y="0"/>
                </a:lnTo>
                <a:lnTo>
                  <a:pt x="1691030" y="1824227"/>
                </a:lnTo>
                <a:lnTo>
                  <a:pt x="422757" y="1824227"/>
                </a:lnTo>
                <a:lnTo>
                  <a:pt x="0" y="0"/>
                </a:lnTo>
                <a:close/>
              </a:path>
            </a:pathLst>
          </a:custGeom>
          <a:ln w="25908">
            <a:solidFill>
              <a:srgbClr val="F26722"/>
            </a:solidFill>
          </a:ln>
        </p:spPr>
        <p:txBody>
          <a:bodyPr wrap="square" lIns="0" tIns="0" rIns="0" bIns="0" rtlCol="0"/>
          <a:lstStyle/>
          <a:p>
            <a:endParaRPr/>
          </a:p>
        </p:txBody>
      </p:sp>
      <p:sp>
        <p:nvSpPr>
          <p:cNvPr id="38" name="object 38"/>
          <p:cNvSpPr txBox="1"/>
          <p:nvPr/>
        </p:nvSpPr>
        <p:spPr>
          <a:xfrm>
            <a:off x="5450976" y="4323557"/>
            <a:ext cx="1323340" cy="381000"/>
          </a:xfrm>
          <a:prstGeom prst="rect">
            <a:avLst/>
          </a:prstGeom>
        </p:spPr>
        <p:txBody>
          <a:bodyPr vert="horz" wrap="square" lIns="0" tIns="0" rIns="0" bIns="0" rtlCol="0">
            <a:spAutoFit/>
          </a:bodyPr>
          <a:lstStyle/>
          <a:p>
            <a:pPr marL="12700">
              <a:lnSpc>
                <a:spcPct val="100000"/>
              </a:lnSpc>
            </a:pPr>
            <a:r>
              <a:rPr sz="2800" spc="-105" dirty="0">
                <a:solidFill>
                  <a:srgbClr val="FFFFFF"/>
                </a:solidFill>
                <a:latin typeface="Calibri"/>
                <a:cs typeface="Calibri"/>
              </a:rPr>
              <a:t>M</a:t>
            </a:r>
            <a:r>
              <a:rPr sz="2800" spc="-55" dirty="0">
                <a:solidFill>
                  <a:srgbClr val="FFFFFF"/>
                </a:solidFill>
                <a:latin typeface="Calibri"/>
                <a:cs typeface="Calibri"/>
              </a:rPr>
              <a:t>E</a:t>
            </a:r>
            <a:r>
              <a:rPr sz="2800" spc="60" dirty="0">
                <a:solidFill>
                  <a:srgbClr val="FFFFFF"/>
                </a:solidFill>
                <a:latin typeface="Calibri"/>
                <a:cs typeface="Calibri"/>
              </a:rPr>
              <a:t>D</a:t>
            </a:r>
            <a:r>
              <a:rPr sz="2800" spc="25" dirty="0">
                <a:solidFill>
                  <a:srgbClr val="FFFFFF"/>
                </a:solidFill>
                <a:latin typeface="Calibri"/>
                <a:cs typeface="Calibri"/>
              </a:rPr>
              <a:t>I</a:t>
            </a:r>
            <a:r>
              <a:rPr sz="2800" dirty="0">
                <a:solidFill>
                  <a:srgbClr val="FFFFFF"/>
                </a:solidFill>
                <a:latin typeface="Calibri"/>
                <a:cs typeface="Calibri"/>
              </a:rPr>
              <a:t>U</a:t>
            </a:r>
            <a:r>
              <a:rPr sz="2800" spc="-170" dirty="0">
                <a:solidFill>
                  <a:srgbClr val="FFFFFF"/>
                </a:solidFill>
                <a:latin typeface="Calibri"/>
                <a:cs typeface="Calibri"/>
              </a:rPr>
              <a:t>M</a:t>
            </a:r>
            <a:endParaRPr sz="2800">
              <a:latin typeface="Calibri"/>
              <a:cs typeface="Calibri"/>
            </a:endParaRPr>
          </a:p>
        </p:txBody>
      </p:sp>
      <p:sp>
        <p:nvSpPr>
          <p:cNvPr id="39" name="object 39"/>
          <p:cNvSpPr/>
          <p:nvPr/>
        </p:nvSpPr>
        <p:spPr>
          <a:xfrm>
            <a:off x="4897465" y="4031134"/>
            <a:ext cx="2459355" cy="946785"/>
          </a:xfrm>
          <a:custGeom>
            <a:avLst/>
            <a:gdLst/>
            <a:ahLst/>
            <a:cxnLst/>
            <a:rect l="l" t="t" r="r" b="b"/>
            <a:pathLst>
              <a:path w="2459354" h="946785">
                <a:moveTo>
                  <a:pt x="112780" y="0"/>
                </a:moveTo>
                <a:lnTo>
                  <a:pt x="1348" y="4286"/>
                </a:lnTo>
                <a:lnTo>
                  <a:pt x="0" y="57655"/>
                </a:lnTo>
                <a:lnTo>
                  <a:pt x="207" y="67717"/>
                </a:lnTo>
                <a:lnTo>
                  <a:pt x="8442" y="153992"/>
                </a:lnTo>
                <a:lnTo>
                  <a:pt x="24026" y="225730"/>
                </a:lnTo>
                <a:lnTo>
                  <a:pt x="47138" y="295393"/>
                </a:lnTo>
                <a:lnTo>
                  <a:pt x="77451" y="362761"/>
                </a:lnTo>
                <a:lnTo>
                  <a:pt x="114637" y="427609"/>
                </a:lnTo>
                <a:lnTo>
                  <a:pt x="158368" y="489714"/>
                </a:lnTo>
                <a:lnTo>
                  <a:pt x="208317" y="548854"/>
                </a:lnTo>
                <a:lnTo>
                  <a:pt x="264156" y="604806"/>
                </a:lnTo>
                <a:lnTo>
                  <a:pt x="325556" y="657346"/>
                </a:lnTo>
                <a:lnTo>
                  <a:pt x="392191" y="706253"/>
                </a:lnTo>
                <a:lnTo>
                  <a:pt x="463732" y="751303"/>
                </a:lnTo>
                <a:lnTo>
                  <a:pt x="539851" y="792273"/>
                </a:lnTo>
                <a:lnTo>
                  <a:pt x="620222" y="828940"/>
                </a:lnTo>
                <a:lnTo>
                  <a:pt x="704516" y="861082"/>
                </a:lnTo>
                <a:lnTo>
                  <a:pt x="792405" y="888476"/>
                </a:lnTo>
                <a:lnTo>
                  <a:pt x="883562" y="910898"/>
                </a:lnTo>
                <a:lnTo>
                  <a:pt x="977658" y="928126"/>
                </a:lnTo>
                <a:lnTo>
                  <a:pt x="1074367" y="939937"/>
                </a:lnTo>
                <a:lnTo>
                  <a:pt x="1173359" y="946108"/>
                </a:lnTo>
                <a:lnTo>
                  <a:pt x="1274309" y="946416"/>
                </a:lnTo>
                <a:lnTo>
                  <a:pt x="1374963" y="940767"/>
                </a:lnTo>
                <a:lnTo>
                  <a:pt x="1473086" y="929374"/>
                </a:lnTo>
                <a:lnTo>
                  <a:pt x="1568372" y="912477"/>
                </a:lnTo>
                <a:lnTo>
                  <a:pt x="1660517" y="890315"/>
                </a:lnTo>
                <a:lnTo>
                  <a:pt x="1749215" y="863128"/>
                </a:lnTo>
                <a:lnTo>
                  <a:pt x="1821131" y="836061"/>
                </a:lnTo>
                <a:lnTo>
                  <a:pt x="1253687" y="836061"/>
                </a:lnTo>
                <a:lnTo>
                  <a:pt x="1161850" y="834745"/>
                </a:lnTo>
                <a:lnTo>
                  <a:pt x="1070466" y="828212"/>
                </a:lnTo>
                <a:lnTo>
                  <a:pt x="981560" y="816684"/>
                </a:lnTo>
                <a:lnTo>
                  <a:pt x="895401" y="800377"/>
                </a:lnTo>
                <a:lnTo>
                  <a:pt x="812261" y="779504"/>
                </a:lnTo>
                <a:lnTo>
                  <a:pt x="732409" y="754281"/>
                </a:lnTo>
                <a:lnTo>
                  <a:pt x="656115" y="724923"/>
                </a:lnTo>
                <a:lnTo>
                  <a:pt x="583648" y="691645"/>
                </a:lnTo>
                <a:lnTo>
                  <a:pt x="515280" y="654661"/>
                </a:lnTo>
                <a:lnTo>
                  <a:pt x="451280" y="614185"/>
                </a:lnTo>
                <a:lnTo>
                  <a:pt x="391918" y="570434"/>
                </a:lnTo>
                <a:lnTo>
                  <a:pt x="337463" y="523622"/>
                </a:lnTo>
                <a:lnTo>
                  <a:pt x="288187" y="473963"/>
                </a:lnTo>
                <a:lnTo>
                  <a:pt x="244358" y="421673"/>
                </a:lnTo>
                <a:lnTo>
                  <a:pt x="206248" y="366965"/>
                </a:lnTo>
                <a:lnTo>
                  <a:pt x="174125" y="310056"/>
                </a:lnTo>
                <a:lnTo>
                  <a:pt x="148260" y="251160"/>
                </a:lnTo>
                <a:lnTo>
                  <a:pt x="128923" y="190491"/>
                </a:lnTo>
                <a:lnTo>
                  <a:pt x="116384" y="128265"/>
                </a:lnTo>
                <a:lnTo>
                  <a:pt x="110913" y="64696"/>
                </a:lnTo>
                <a:lnTo>
                  <a:pt x="112780" y="0"/>
                </a:lnTo>
                <a:close/>
              </a:path>
              <a:path w="2459354" h="946785">
                <a:moveTo>
                  <a:pt x="2458838" y="15290"/>
                </a:moveTo>
                <a:lnTo>
                  <a:pt x="2348115" y="19597"/>
                </a:lnTo>
                <a:lnTo>
                  <a:pt x="2348617" y="32281"/>
                </a:lnTo>
                <a:lnTo>
                  <a:pt x="2348785" y="42339"/>
                </a:lnTo>
                <a:lnTo>
                  <a:pt x="2347721" y="83021"/>
                </a:lnTo>
                <a:lnTo>
                  <a:pt x="2337499" y="160074"/>
                </a:lnTo>
                <a:lnTo>
                  <a:pt x="2321135" y="222707"/>
                </a:lnTo>
                <a:lnTo>
                  <a:pt x="2297987" y="283405"/>
                </a:lnTo>
                <a:lnTo>
                  <a:pt x="2268358" y="341977"/>
                </a:lnTo>
                <a:lnTo>
                  <a:pt x="2232554" y="398232"/>
                </a:lnTo>
                <a:lnTo>
                  <a:pt x="2190880" y="451980"/>
                </a:lnTo>
                <a:lnTo>
                  <a:pt x="2143641" y="503032"/>
                </a:lnTo>
                <a:lnTo>
                  <a:pt x="2091141" y="551196"/>
                </a:lnTo>
                <a:lnTo>
                  <a:pt x="2033687" y="596283"/>
                </a:lnTo>
                <a:lnTo>
                  <a:pt x="1971582" y="638103"/>
                </a:lnTo>
                <a:lnTo>
                  <a:pt x="1905131" y="676465"/>
                </a:lnTo>
                <a:lnTo>
                  <a:pt x="1834641" y="711179"/>
                </a:lnTo>
                <a:lnTo>
                  <a:pt x="1760414" y="742056"/>
                </a:lnTo>
                <a:lnTo>
                  <a:pt x="1682757" y="768903"/>
                </a:lnTo>
                <a:lnTo>
                  <a:pt x="1601975" y="791533"/>
                </a:lnTo>
                <a:lnTo>
                  <a:pt x="1518371" y="809753"/>
                </a:lnTo>
                <a:lnTo>
                  <a:pt x="1432252" y="823375"/>
                </a:lnTo>
                <a:lnTo>
                  <a:pt x="1343923" y="832208"/>
                </a:lnTo>
                <a:lnTo>
                  <a:pt x="1253687" y="836061"/>
                </a:lnTo>
                <a:lnTo>
                  <a:pt x="1821131" y="836061"/>
                </a:lnTo>
                <a:lnTo>
                  <a:pt x="1915054" y="794639"/>
                </a:lnTo>
                <a:lnTo>
                  <a:pt x="1991585" y="753816"/>
                </a:lnTo>
                <a:lnTo>
                  <a:pt x="2063450" y="708926"/>
                </a:lnTo>
                <a:lnTo>
                  <a:pt x="2130344" y="660209"/>
                </a:lnTo>
                <a:lnTo>
                  <a:pt x="2191964" y="607905"/>
                </a:lnTo>
                <a:lnTo>
                  <a:pt x="2248002" y="552254"/>
                </a:lnTo>
                <a:lnTo>
                  <a:pt x="2298156" y="493495"/>
                </a:lnTo>
                <a:lnTo>
                  <a:pt x="2342119" y="431868"/>
                </a:lnTo>
                <a:lnTo>
                  <a:pt x="2379588" y="367612"/>
                </a:lnTo>
                <a:lnTo>
                  <a:pt x="2410257" y="300967"/>
                </a:lnTo>
                <a:lnTo>
                  <a:pt x="2433821" y="232173"/>
                </a:lnTo>
                <a:lnTo>
                  <a:pt x="2449976" y="161469"/>
                </a:lnTo>
                <a:lnTo>
                  <a:pt x="2458417" y="89095"/>
                </a:lnTo>
                <a:lnTo>
                  <a:pt x="2458838" y="15290"/>
                </a:lnTo>
                <a:close/>
              </a:path>
            </a:pathLst>
          </a:custGeom>
          <a:solidFill>
            <a:srgbClr val="FFFF00"/>
          </a:solidFill>
        </p:spPr>
        <p:txBody>
          <a:bodyPr wrap="square" lIns="0" tIns="0" rIns="0" bIns="0" rtlCol="0"/>
          <a:lstStyle/>
          <a:p>
            <a:endParaRPr/>
          </a:p>
        </p:txBody>
      </p:sp>
      <p:sp>
        <p:nvSpPr>
          <p:cNvPr id="40" name="object 40"/>
          <p:cNvSpPr/>
          <p:nvPr/>
        </p:nvSpPr>
        <p:spPr>
          <a:xfrm>
            <a:off x="4897393" y="4031134"/>
            <a:ext cx="2459355" cy="946785"/>
          </a:xfrm>
          <a:custGeom>
            <a:avLst/>
            <a:gdLst/>
            <a:ahLst/>
            <a:cxnLst/>
            <a:rect l="l" t="t" r="r" b="b"/>
            <a:pathLst>
              <a:path w="2459354" h="946785">
                <a:moveTo>
                  <a:pt x="2458909" y="15290"/>
                </a:moveTo>
                <a:lnTo>
                  <a:pt x="2458488" y="89095"/>
                </a:lnTo>
                <a:lnTo>
                  <a:pt x="2450048" y="161469"/>
                </a:lnTo>
                <a:lnTo>
                  <a:pt x="2433893" y="232173"/>
                </a:lnTo>
                <a:lnTo>
                  <a:pt x="2410328" y="300967"/>
                </a:lnTo>
                <a:lnTo>
                  <a:pt x="2379659" y="367612"/>
                </a:lnTo>
                <a:lnTo>
                  <a:pt x="2342191" y="431868"/>
                </a:lnTo>
                <a:lnTo>
                  <a:pt x="2298227" y="493495"/>
                </a:lnTo>
                <a:lnTo>
                  <a:pt x="2248074" y="552254"/>
                </a:lnTo>
                <a:lnTo>
                  <a:pt x="2192035" y="607905"/>
                </a:lnTo>
                <a:lnTo>
                  <a:pt x="2130416" y="660209"/>
                </a:lnTo>
                <a:lnTo>
                  <a:pt x="2063521" y="708926"/>
                </a:lnTo>
                <a:lnTo>
                  <a:pt x="1991656" y="753816"/>
                </a:lnTo>
                <a:lnTo>
                  <a:pt x="1915126" y="794639"/>
                </a:lnTo>
                <a:lnTo>
                  <a:pt x="1834234" y="831157"/>
                </a:lnTo>
                <a:lnTo>
                  <a:pt x="1749287" y="863128"/>
                </a:lnTo>
                <a:lnTo>
                  <a:pt x="1660588" y="890315"/>
                </a:lnTo>
                <a:lnTo>
                  <a:pt x="1568443" y="912477"/>
                </a:lnTo>
                <a:lnTo>
                  <a:pt x="1473157" y="929374"/>
                </a:lnTo>
                <a:lnTo>
                  <a:pt x="1375034" y="940767"/>
                </a:lnTo>
                <a:lnTo>
                  <a:pt x="1274380" y="946416"/>
                </a:lnTo>
                <a:lnTo>
                  <a:pt x="1173431" y="946108"/>
                </a:lnTo>
                <a:lnTo>
                  <a:pt x="1074438" y="939937"/>
                </a:lnTo>
                <a:lnTo>
                  <a:pt x="977729" y="928126"/>
                </a:lnTo>
                <a:lnTo>
                  <a:pt x="883633" y="910898"/>
                </a:lnTo>
                <a:lnTo>
                  <a:pt x="792476" y="888476"/>
                </a:lnTo>
                <a:lnTo>
                  <a:pt x="704587" y="861082"/>
                </a:lnTo>
                <a:lnTo>
                  <a:pt x="620293" y="828940"/>
                </a:lnTo>
                <a:lnTo>
                  <a:pt x="539923" y="792273"/>
                </a:lnTo>
                <a:lnTo>
                  <a:pt x="463803" y="751303"/>
                </a:lnTo>
                <a:lnTo>
                  <a:pt x="392262" y="706253"/>
                </a:lnTo>
                <a:lnTo>
                  <a:pt x="325627" y="657346"/>
                </a:lnTo>
                <a:lnTo>
                  <a:pt x="264227" y="604806"/>
                </a:lnTo>
                <a:lnTo>
                  <a:pt x="208389" y="548854"/>
                </a:lnTo>
                <a:lnTo>
                  <a:pt x="158440" y="489714"/>
                </a:lnTo>
                <a:lnTo>
                  <a:pt x="114709" y="427609"/>
                </a:lnTo>
                <a:lnTo>
                  <a:pt x="77522" y="362761"/>
                </a:lnTo>
                <a:lnTo>
                  <a:pt x="47209" y="295393"/>
                </a:lnTo>
                <a:lnTo>
                  <a:pt x="24097" y="225730"/>
                </a:lnTo>
                <a:lnTo>
                  <a:pt x="8514" y="153992"/>
                </a:lnTo>
                <a:lnTo>
                  <a:pt x="786" y="80403"/>
                </a:lnTo>
                <a:lnTo>
                  <a:pt x="0" y="42339"/>
                </a:lnTo>
                <a:lnTo>
                  <a:pt x="228" y="29651"/>
                </a:lnTo>
                <a:lnTo>
                  <a:pt x="701" y="16966"/>
                </a:lnTo>
                <a:lnTo>
                  <a:pt x="1420" y="4286"/>
                </a:lnTo>
                <a:lnTo>
                  <a:pt x="112851" y="0"/>
                </a:lnTo>
                <a:lnTo>
                  <a:pt x="110984" y="64696"/>
                </a:lnTo>
                <a:lnTo>
                  <a:pt x="116456" y="128265"/>
                </a:lnTo>
                <a:lnTo>
                  <a:pt x="128995" y="190491"/>
                </a:lnTo>
                <a:lnTo>
                  <a:pt x="148332" y="251160"/>
                </a:lnTo>
                <a:lnTo>
                  <a:pt x="174196" y="310056"/>
                </a:lnTo>
                <a:lnTo>
                  <a:pt x="206319" y="366965"/>
                </a:lnTo>
                <a:lnTo>
                  <a:pt x="244430" y="421673"/>
                </a:lnTo>
                <a:lnTo>
                  <a:pt x="288258" y="473963"/>
                </a:lnTo>
                <a:lnTo>
                  <a:pt x="337535" y="523622"/>
                </a:lnTo>
                <a:lnTo>
                  <a:pt x="391989" y="570434"/>
                </a:lnTo>
                <a:lnTo>
                  <a:pt x="451351" y="614185"/>
                </a:lnTo>
                <a:lnTo>
                  <a:pt x="515352" y="654661"/>
                </a:lnTo>
                <a:lnTo>
                  <a:pt x="583720" y="691645"/>
                </a:lnTo>
                <a:lnTo>
                  <a:pt x="656186" y="724923"/>
                </a:lnTo>
                <a:lnTo>
                  <a:pt x="732480" y="754281"/>
                </a:lnTo>
                <a:lnTo>
                  <a:pt x="812332" y="779504"/>
                </a:lnTo>
                <a:lnTo>
                  <a:pt x="895473" y="800377"/>
                </a:lnTo>
                <a:lnTo>
                  <a:pt x="981631" y="816684"/>
                </a:lnTo>
                <a:lnTo>
                  <a:pt x="1070537" y="828212"/>
                </a:lnTo>
                <a:lnTo>
                  <a:pt x="1161922" y="834745"/>
                </a:lnTo>
                <a:lnTo>
                  <a:pt x="1253758" y="836061"/>
                </a:lnTo>
                <a:lnTo>
                  <a:pt x="1343994" y="832208"/>
                </a:lnTo>
                <a:lnTo>
                  <a:pt x="1432324" y="823375"/>
                </a:lnTo>
                <a:lnTo>
                  <a:pt x="1518443" y="809753"/>
                </a:lnTo>
                <a:lnTo>
                  <a:pt x="1602046" y="791533"/>
                </a:lnTo>
                <a:lnTo>
                  <a:pt x="1682829" y="768903"/>
                </a:lnTo>
                <a:lnTo>
                  <a:pt x="1760485" y="742056"/>
                </a:lnTo>
                <a:lnTo>
                  <a:pt x="1834712" y="711179"/>
                </a:lnTo>
                <a:lnTo>
                  <a:pt x="1905203" y="676465"/>
                </a:lnTo>
                <a:lnTo>
                  <a:pt x="1971653" y="638103"/>
                </a:lnTo>
                <a:lnTo>
                  <a:pt x="2033758" y="596283"/>
                </a:lnTo>
                <a:lnTo>
                  <a:pt x="2091213" y="551196"/>
                </a:lnTo>
                <a:lnTo>
                  <a:pt x="2143712" y="503032"/>
                </a:lnTo>
                <a:lnTo>
                  <a:pt x="2190951" y="451980"/>
                </a:lnTo>
                <a:lnTo>
                  <a:pt x="2232625" y="398232"/>
                </a:lnTo>
                <a:lnTo>
                  <a:pt x="2268429" y="341977"/>
                </a:lnTo>
                <a:lnTo>
                  <a:pt x="2298058" y="283405"/>
                </a:lnTo>
                <a:lnTo>
                  <a:pt x="2321207" y="222707"/>
                </a:lnTo>
                <a:lnTo>
                  <a:pt x="2337570" y="160074"/>
                </a:lnTo>
                <a:lnTo>
                  <a:pt x="2346844" y="95694"/>
                </a:lnTo>
                <a:lnTo>
                  <a:pt x="2348900" y="44968"/>
                </a:lnTo>
                <a:lnTo>
                  <a:pt x="2348689" y="32281"/>
                </a:lnTo>
                <a:lnTo>
                  <a:pt x="2348186" y="19597"/>
                </a:lnTo>
                <a:lnTo>
                  <a:pt x="2458909" y="15290"/>
                </a:lnTo>
                <a:close/>
              </a:path>
            </a:pathLst>
          </a:custGeom>
          <a:ln w="25908">
            <a:solidFill>
              <a:srgbClr val="F26722"/>
            </a:solidFill>
          </a:ln>
        </p:spPr>
        <p:txBody>
          <a:bodyPr wrap="square" lIns="0" tIns="0" rIns="0" bIns="0" rtlCol="0"/>
          <a:lstStyle/>
          <a:p>
            <a:endParaRPr/>
          </a:p>
        </p:txBody>
      </p:sp>
      <p:sp>
        <p:nvSpPr>
          <p:cNvPr id="41" name="object 41"/>
          <p:cNvSpPr/>
          <p:nvPr/>
        </p:nvSpPr>
        <p:spPr>
          <a:xfrm>
            <a:off x="8108442" y="4191759"/>
            <a:ext cx="1870075" cy="1823085"/>
          </a:xfrm>
          <a:custGeom>
            <a:avLst/>
            <a:gdLst/>
            <a:ahLst/>
            <a:cxnLst/>
            <a:rect l="l" t="t" r="r" b="b"/>
            <a:pathLst>
              <a:path w="1870075" h="1823084">
                <a:moveTo>
                  <a:pt x="1869948" y="0"/>
                </a:moveTo>
                <a:lnTo>
                  <a:pt x="0" y="0"/>
                </a:lnTo>
                <a:lnTo>
                  <a:pt x="373989" y="1822704"/>
                </a:lnTo>
                <a:lnTo>
                  <a:pt x="1495958" y="1822704"/>
                </a:lnTo>
                <a:lnTo>
                  <a:pt x="1869948" y="0"/>
                </a:lnTo>
                <a:close/>
              </a:path>
            </a:pathLst>
          </a:custGeom>
          <a:solidFill>
            <a:srgbClr val="F26722"/>
          </a:solidFill>
        </p:spPr>
        <p:txBody>
          <a:bodyPr wrap="square" lIns="0" tIns="0" rIns="0" bIns="0" rtlCol="0"/>
          <a:lstStyle/>
          <a:p>
            <a:endParaRPr/>
          </a:p>
        </p:txBody>
      </p:sp>
      <p:sp>
        <p:nvSpPr>
          <p:cNvPr id="42" name="object 42"/>
          <p:cNvSpPr/>
          <p:nvPr/>
        </p:nvSpPr>
        <p:spPr>
          <a:xfrm>
            <a:off x="8108442" y="4191759"/>
            <a:ext cx="1870075" cy="1823085"/>
          </a:xfrm>
          <a:custGeom>
            <a:avLst/>
            <a:gdLst/>
            <a:ahLst/>
            <a:cxnLst/>
            <a:rect l="l" t="t" r="r" b="b"/>
            <a:pathLst>
              <a:path w="1870075" h="1823084">
                <a:moveTo>
                  <a:pt x="0" y="0"/>
                </a:moveTo>
                <a:lnTo>
                  <a:pt x="1869948" y="0"/>
                </a:lnTo>
                <a:lnTo>
                  <a:pt x="1495958" y="1822704"/>
                </a:lnTo>
                <a:lnTo>
                  <a:pt x="373989" y="1822704"/>
                </a:lnTo>
                <a:lnTo>
                  <a:pt x="0" y="0"/>
                </a:lnTo>
                <a:close/>
              </a:path>
            </a:pathLst>
          </a:custGeom>
          <a:ln w="25907">
            <a:solidFill>
              <a:srgbClr val="F26722"/>
            </a:solidFill>
          </a:ln>
        </p:spPr>
        <p:txBody>
          <a:bodyPr wrap="square" lIns="0" tIns="0" rIns="0" bIns="0" rtlCol="0"/>
          <a:lstStyle/>
          <a:p>
            <a:endParaRPr/>
          </a:p>
        </p:txBody>
      </p:sp>
      <p:sp>
        <p:nvSpPr>
          <p:cNvPr id="43" name="object 43"/>
          <p:cNvSpPr txBox="1"/>
          <p:nvPr/>
        </p:nvSpPr>
        <p:spPr>
          <a:xfrm>
            <a:off x="8664959" y="4323557"/>
            <a:ext cx="803910" cy="381000"/>
          </a:xfrm>
          <a:prstGeom prst="rect">
            <a:avLst/>
          </a:prstGeom>
        </p:spPr>
        <p:txBody>
          <a:bodyPr vert="horz" wrap="square" lIns="0" tIns="0" rIns="0" bIns="0" rtlCol="0">
            <a:spAutoFit/>
          </a:bodyPr>
          <a:lstStyle/>
          <a:p>
            <a:pPr marL="12700">
              <a:lnSpc>
                <a:spcPct val="100000"/>
              </a:lnSpc>
            </a:pPr>
            <a:r>
              <a:rPr sz="2800" spc="10" dirty="0">
                <a:solidFill>
                  <a:srgbClr val="FFFFFF"/>
                </a:solidFill>
                <a:latin typeface="Calibri"/>
                <a:cs typeface="Calibri"/>
              </a:rPr>
              <a:t>HI</a:t>
            </a:r>
            <a:r>
              <a:rPr sz="2800" spc="40" dirty="0">
                <a:solidFill>
                  <a:srgbClr val="FFFFFF"/>
                </a:solidFill>
                <a:latin typeface="Calibri"/>
                <a:cs typeface="Calibri"/>
              </a:rPr>
              <a:t>G</a:t>
            </a:r>
            <a:r>
              <a:rPr sz="2800" spc="65" dirty="0">
                <a:solidFill>
                  <a:srgbClr val="FFFFFF"/>
                </a:solidFill>
                <a:latin typeface="Calibri"/>
                <a:cs typeface="Calibri"/>
              </a:rPr>
              <a:t>H</a:t>
            </a:r>
            <a:endParaRPr sz="2800">
              <a:latin typeface="Calibri"/>
              <a:cs typeface="Calibri"/>
            </a:endParaRPr>
          </a:p>
        </p:txBody>
      </p:sp>
      <p:sp>
        <p:nvSpPr>
          <p:cNvPr id="44" name="object 44"/>
          <p:cNvSpPr/>
          <p:nvPr/>
        </p:nvSpPr>
        <p:spPr>
          <a:xfrm>
            <a:off x="7803735" y="4031167"/>
            <a:ext cx="2457450" cy="946785"/>
          </a:xfrm>
          <a:custGeom>
            <a:avLst/>
            <a:gdLst/>
            <a:ahLst/>
            <a:cxnLst/>
            <a:rect l="l" t="t" r="r" b="b"/>
            <a:pathLst>
              <a:path w="2457450" h="946785">
                <a:moveTo>
                  <a:pt x="112780" y="0"/>
                </a:moveTo>
                <a:lnTo>
                  <a:pt x="1352" y="4233"/>
                </a:lnTo>
                <a:lnTo>
                  <a:pt x="0" y="57596"/>
                </a:lnTo>
                <a:lnTo>
                  <a:pt x="208" y="67668"/>
                </a:lnTo>
                <a:lnTo>
                  <a:pt x="8434" y="153941"/>
                </a:lnTo>
                <a:lnTo>
                  <a:pt x="24005" y="225679"/>
                </a:lnTo>
                <a:lnTo>
                  <a:pt x="47100" y="295344"/>
                </a:lnTo>
                <a:lnTo>
                  <a:pt x="77391" y="362711"/>
                </a:lnTo>
                <a:lnTo>
                  <a:pt x="114552" y="427560"/>
                </a:lnTo>
                <a:lnTo>
                  <a:pt x="158253" y="489666"/>
                </a:lnTo>
                <a:lnTo>
                  <a:pt x="208169" y="548807"/>
                </a:lnTo>
                <a:lnTo>
                  <a:pt x="263971" y="604760"/>
                </a:lnTo>
                <a:lnTo>
                  <a:pt x="325331" y="657302"/>
                </a:lnTo>
                <a:lnTo>
                  <a:pt x="391923" y="706210"/>
                </a:lnTo>
                <a:lnTo>
                  <a:pt x="463418" y="751261"/>
                </a:lnTo>
                <a:lnTo>
                  <a:pt x="539490" y="792233"/>
                </a:lnTo>
                <a:lnTo>
                  <a:pt x="619810" y="828902"/>
                </a:lnTo>
                <a:lnTo>
                  <a:pt x="704051" y="861046"/>
                </a:lnTo>
                <a:lnTo>
                  <a:pt x="791886" y="888441"/>
                </a:lnTo>
                <a:lnTo>
                  <a:pt x="882986" y="910865"/>
                </a:lnTo>
                <a:lnTo>
                  <a:pt x="977025" y="928095"/>
                </a:lnTo>
                <a:lnTo>
                  <a:pt x="1073675" y="939908"/>
                </a:lnTo>
                <a:lnTo>
                  <a:pt x="1172608" y="946081"/>
                </a:lnTo>
                <a:lnTo>
                  <a:pt x="1273497" y="946391"/>
                </a:lnTo>
                <a:lnTo>
                  <a:pt x="1374089" y="940743"/>
                </a:lnTo>
                <a:lnTo>
                  <a:pt x="1472151" y="929352"/>
                </a:lnTo>
                <a:lnTo>
                  <a:pt x="1567378" y="912456"/>
                </a:lnTo>
                <a:lnTo>
                  <a:pt x="1659466" y="890296"/>
                </a:lnTo>
                <a:lnTo>
                  <a:pt x="1748110" y="863110"/>
                </a:lnTo>
                <a:lnTo>
                  <a:pt x="1820042" y="836021"/>
                </a:lnTo>
                <a:lnTo>
                  <a:pt x="1252952" y="836021"/>
                </a:lnTo>
                <a:lnTo>
                  <a:pt x="1161178" y="834707"/>
                </a:lnTo>
                <a:lnTo>
                  <a:pt x="1069855" y="828178"/>
                </a:lnTo>
                <a:lnTo>
                  <a:pt x="981009" y="816653"/>
                </a:lnTo>
                <a:lnTo>
                  <a:pt x="894908" y="800349"/>
                </a:lnTo>
                <a:lnTo>
                  <a:pt x="811823" y="779480"/>
                </a:lnTo>
                <a:lnTo>
                  <a:pt x="732023" y="754260"/>
                </a:lnTo>
                <a:lnTo>
                  <a:pt x="655779" y="724905"/>
                </a:lnTo>
                <a:lnTo>
                  <a:pt x="583360" y="691629"/>
                </a:lnTo>
                <a:lnTo>
                  <a:pt x="515036" y="654647"/>
                </a:lnTo>
                <a:lnTo>
                  <a:pt x="451077" y="614174"/>
                </a:lnTo>
                <a:lnTo>
                  <a:pt x="391753" y="570425"/>
                </a:lnTo>
                <a:lnTo>
                  <a:pt x="337333" y="523614"/>
                </a:lnTo>
                <a:lnTo>
                  <a:pt x="288088" y="473957"/>
                </a:lnTo>
                <a:lnTo>
                  <a:pt x="244286" y="421668"/>
                </a:lnTo>
                <a:lnTo>
                  <a:pt x="206199" y="366962"/>
                </a:lnTo>
                <a:lnTo>
                  <a:pt x="174095" y="310054"/>
                </a:lnTo>
                <a:lnTo>
                  <a:pt x="148246" y="251158"/>
                </a:lnTo>
                <a:lnTo>
                  <a:pt x="128919" y="190490"/>
                </a:lnTo>
                <a:lnTo>
                  <a:pt x="116386" y="128265"/>
                </a:lnTo>
                <a:lnTo>
                  <a:pt x="110917" y="64696"/>
                </a:lnTo>
                <a:lnTo>
                  <a:pt x="112780" y="0"/>
                </a:lnTo>
                <a:close/>
              </a:path>
              <a:path w="2457450" h="946785">
                <a:moveTo>
                  <a:pt x="2457314" y="15278"/>
                </a:moveTo>
                <a:lnTo>
                  <a:pt x="2346588" y="19533"/>
                </a:lnTo>
                <a:lnTo>
                  <a:pt x="2347088" y="32219"/>
                </a:lnTo>
                <a:lnTo>
                  <a:pt x="2347256" y="42289"/>
                </a:lnTo>
                <a:lnTo>
                  <a:pt x="2346197" y="82961"/>
                </a:lnTo>
                <a:lnTo>
                  <a:pt x="2335986" y="160010"/>
                </a:lnTo>
                <a:lnTo>
                  <a:pt x="2319637" y="222644"/>
                </a:lnTo>
                <a:lnTo>
                  <a:pt x="2296507" y="283342"/>
                </a:lnTo>
                <a:lnTo>
                  <a:pt x="2266902" y="341914"/>
                </a:lnTo>
                <a:lnTo>
                  <a:pt x="2231126" y="398170"/>
                </a:lnTo>
                <a:lnTo>
                  <a:pt x="2189483" y="451920"/>
                </a:lnTo>
                <a:lnTo>
                  <a:pt x="2142279" y="502972"/>
                </a:lnTo>
                <a:lnTo>
                  <a:pt x="2089819" y="551138"/>
                </a:lnTo>
                <a:lnTo>
                  <a:pt x="2032406" y="596226"/>
                </a:lnTo>
                <a:lnTo>
                  <a:pt x="1970346" y="638047"/>
                </a:lnTo>
                <a:lnTo>
                  <a:pt x="1903943" y="676411"/>
                </a:lnTo>
                <a:lnTo>
                  <a:pt x="1833502" y="711127"/>
                </a:lnTo>
                <a:lnTo>
                  <a:pt x="1759328" y="742005"/>
                </a:lnTo>
                <a:lnTo>
                  <a:pt x="1681726" y="768854"/>
                </a:lnTo>
                <a:lnTo>
                  <a:pt x="1600999" y="791485"/>
                </a:lnTo>
                <a:lnTo>
                  <a:pt x="1517454" y="809708"/>
                </a:lnTo>
                <a:lnTo>
                  <a:pt x="1431395" y="823331"/>
                </a:lnTo>
                <a:lnTo>
                  <a:pt x="1343126" y="832166"/>
                </a:lnTo>
                <a:lnTo>
                  <a:pt x="1252952" y="836021"/>
                </a:lnTo>
                <a:lnTo>
                  <a:pt x="1820042" y="836021"/>
                </a:lnTo>
                <a:lnTo>
                  <a:pt x="1913846" y="794623"/>
                </a:lnTo>
                <a:lnTo>
                  <a:pt x="1990330" y="753800"/>
                </a:lnTo>
                <a:lnTo>
                  <a:pt x="2062151" y="708911"/>
                </a:lnTo>
                <a:lnTo>
                  <a:pt x="2129005" y="660195"/>
                </a:lnTo>
                <a:lnTo>
                  <a:pt x="2190587" y="607891"/>
                </a:lnTo>
                <a:lnTo>
                  <a:pt x="2246592" y="552241"/>
                </a:lnTo>
                <a:lnTo>
                  <a:pt x="2296716" y="493482"/>
                </a:lnTo>
                <a:lnTo>
                  <a:pt x="2340653" y="431855"/>
                </a:lnTo>
                <a:lnTo>
                  <a:pt x="2378101" y="367599"/>
                </a:lnTo>
                <a:lnTo>
                  <a:pt x="2408753" y="300954"/>
                </a:lnTo>
                <a:lnTo>
                  <a:pt x="2432305" y="232160"/>
                </a:lnTo>
                <a:lnTo>
                  <a:pt x="2448452" y="161456"/>
                </a:lnTo>
                <a:lnTo>
                  <a:pt x="2456890" y="89082"/>
                </a:lnTo>
                <a:lnTo>
                  <a:pt x="2457314" y="15278"/>
                </a:lnTo>
                <a:close/>
              </a:path>
            </a:pathLst>
          </a:custGeom>
          <a:solidFill>
            <a:srgbClr val="FFFF00"/>
          </a:solidFill>
        </p:spPr>
        <p:txBody>
          <a:bodyPr wrap="square" lIns="0" tIns="0" rIns="0" bIns="0" rtlCol="0"/>
          <a:lstStyle/>
          <a:p>
            <a:endParaRPr/>
          </a:p>
        </p:txBody>
      </p:sp>
      <p:sp>
        <p:nvSpPr>
          <p:cNvPr id="45" name="object 45"/>
          <p:cNvSpPr/>
          <p:nvPr/>
        </p:nvSpPr>
        <p:spPr>
          <a:xfrm>
            <a:off x="7803664" y="4031167"/>
            <a:ext cx="2457450" cy="946785"/>
          </a:xfrm>
          <a:custGeom>
            <a:avLst/>
            <a:gdLst/>
            <a:ahLst/>
            <a:cxnLst/>
            <a:rect l="l" t="t" r="r" b="b"/>
            <a:pathLst>
              <a:path w="2457450" h="946785">
                <a:moveTo>
                  <a:pt x="2457385" y="15278"/>
                </a:moveTo>
                <a:lnTo>
                  <a:pt x="2456961" y="89082"/>
                </a:lnTo>
                <a:lnTo>
                  <a:pt x="2448523" y="161456"/>
                </a:lnTo>
                <a:lnTo>
                  <a:pt x="2432375" y="232160"/>
                </a:lnTo>
                <a:lnTo>
                  <a:pt x="2408823" y="300954"/>
                </a:lnTo>
                <a:lnTo>
                  <a:pt x="2378171" y="367599"/>
                </a:lnTo>
                <a:lnTo>
                  <a:pt x="2340724" y="431855"/>
                </a:lnTo>
                <a:lnTo>
                  <a:pt x="2296786" y="493482"/>
                </a:lnTo>
                <a:lnTo>
                  <a:pt x="2246663" y="552241"/>
                </a:lnTo>
                <a:lnTo>
                  <a:pt x="2190657" y="607891"/>
                </a:lnTo>
                <a:lnTo>
                  <a:pt x="2129076" y="660195"/>
                </a:lnTo>
                <a:lnTo>
                  <a:pt x="2062222" y="708911"/>
                </a:lnTo>
                <a:lnTo>
                  <a:pt x="1990401" y="753800"/>
                </a:lnTo>
                <a:lnTo>
                  <a:pt x="1913917" y="794623"/>
                </a:lnTo>
                <a:lnTo>
                  <a:pt x="1833075" y="831139"/>
                </a:lnTo>
                <a:lnTo>
                  <a:pt x="1748180" y="863110"/>
                </a:lnTo>
                <a:lnTo>
                  <a:pt x="1659536" y="890296"/>
                </a:lnTo>
                <a:lnTo>
                  <a:pt x="1567449" y="912456"/>
                </a:lnTo>
                <a:lnTo>
                  <a:pt x="1472221" y="929352"/>
                </a:lnTo>
                <a:lnTo>
                  <a:pt x="1374159" y="940743"/>
                </a:lnTo>
                <a:lnTo>
                  <a:pt x="1273567" y="946391"/>
                </a:lnTo>
                <a:lnTo>
                  <a:pt x="1172678" y="946081"/>
                </a:lnTo>
                <a:lnTo>
                  <a:pt x="1073745" y="939908"/>
                </a:lnTo>
                <a:lnTo>
                  <a:pt x="977096" y="928095"/>
                </a:lnTo>
                <a:lnTo>
                  <a:pt x="883057" y="910865"/>
                </a:lnTo>
                <a:lnTo>
                  <a:pt x="791956" y="888441"/>
                </a:lnTo>
                <a:lnTo>
                  <a:pt x="704122" y="861046"/>
                </a:lnTo>
                <a:lnTo>
                  <a:pt x="619881" y="828902"/>
                </a:lnTo>
                <a:lnTo>
                  <a:pt x="539560" y="792233"/>
                </a:lnTo>
                <a:lnTo>
                  <a:pt x="463489" y="751261"/>
                </a:lnTo>
                <a:lnTo>
                  <a:pt x="391994" y="706210"/>
                </a:lnTo>
                <a:lnTo>
                  <a:pt x="325402" y="657302"/>
                </a:lnTo>
                <a:lnTo>
                  <a:pt x="264041" y="604760"/>
                </a:lnTo>
                <a:lnTo>
                  <a:pt x="208240" y="548807"/>
                </a:lnTo>
                <a:lnTo>
                  <a:pt x="158324" y="489666"/>
                </a:lnTo>
                <a:lnTo>
                  <a:pt x="114622" y="427560"/>
                </a:lnTo>
                <a:lnTo>
                  <a:pt x="77462" y="362711"/>
                </a:lnTo>
                <a:lnTo>
                  <a:pt x="47171" y="295344"/>
                </a:lnTo>
                <a:lnTo>
                  <a:pt x="24076" y="225679"/>
                </a:lnTo>
                <a:lnTo>
                  <a:pt x="8505" y="153941"/>
                </a:lnTo>
                <a:lnTo>
                  <a:pt x="786" y="80352"/>
                </a:lnTo>
                <a:lnTo>
                  <a:pt x="0" y="42289"/>
                </a:lnTo>
                <a:lnTo>
                  <a:pt x="228" y="29600"/>
                </a:lnTo>
                <a:lnTo>
                  <a:pt x="703" y="16913"/>
                </a:lnTo>
                <a:lnTo>
                  <a:pt x="1422" y="4233"/>
                </a:lnTo>
                <a:lnTo>
                  <a:pt x="112851" y="0"/>
                </a:lnTo>
                <a:lnTo>
                  <a:pt x="110987" y="64696"/>
                </a:lnTo>
                <a:lnTo>
                  <a:pt x="116457" y="128265"/>
                </a:lnTo>
                <a:lnTo>
                  <a:pt x="128990" y="190490"/>
                </a:lnTo>
                <a:lnTo>
                  <a:pt x="148316" y="251158"/>
                </a:lnTo>
                <a:lnTo>
                  <a:pt x="174166" y="310054"/>
                </a:lnTo>
                <a:lnTo>
                  <a:pt x="206270" y="366962"/>
                </a:lnTo>
                <a:lnTo>
                  <a:pt x="244357" y="421668"/>
                </a:lnTo>
                <a:lnTo>
                  <a:pt x="288158" y="473957"/>
                </a:lnTo>
                <a:lnTo>
                  <a:pt x="337404" y="523614"/>
                </a:lnTo>
                <a:lnTo>
                  <a:pt x="391824" y="570425"/>
                </a:lnTo>
                <a:lnTo>
                  <a:pt x="451148" y="614174"/>
                </a:lnTo>
                <a:lnTo>
                  <a:pt x="515107" y="654647"/>
                </a:lnTo>
                <a:lnTo>
                  <a:pt x="583431" y="691629"/>
                </a:lnTo>
                <a:lnTo>
                  <a:pt x="655850" y="724905"/>
                </a:lnTo>
                <a:lnTo>
                  <a:pt x="732094" y="754260"/>
                </a:lnTo>
                <a:lnTo>
                  <a:pt x="811894" y="779480"/>
                </a:lnTo>
                <a:lnTo>
                  <a:pt x="894979" y="800349"/>
                </a:lnTo>
                <a:lnTo>
                  <a:pt x="981079" y="816653"/>
                </a:lnTo>
                <a:lnTo>
                  <a:pt x="1069926" y="828178"/>
                </a:lnTo>
                <a:lnTo>
                  <a:pt x="1161248" y="834707"/>
                </a:lnTo>
                <a:lnTo>
                  <a:pt x="1253022" y="836021"/>
                </a:lnTo>
                <a:lnTo>
                  <a:pt x="1343196" y="832166"/>
                </a:lnTo>
                <a:lnTo>
                  <a:pt x="1431465" y="823331"/>
                </a:lnTo>
                <a:lnTo>
                  <a:pt x="1517525" y="809708"/>
                </a:lnTo>
                <a:lnTo>
                  <a:pt x="1601070" y="791485"/>
                </a:lnTo>
                <a:lnTo>
                  <a:pt x="1681796" y="768854"/>
                </a:lnTo>
                <a:lnTo>
                  <a:pt x="1759399" y="742005"/>
                </a:lnTo>
                <a:lnTo>
                  <a:pt x="1833573" y="711127"/>
                </a:lnTo>
                <a:lnTo>
                  <a:pt x="1904013" y="676411"/>
                </a:lnTo>
                <a:lnTo>
                  <a:pt x="1970416" y="638047"/>
                </a:lnTo>
                <a:lnTo>
                  <a:pt x="2032476" y="596226"/>
                </a:lnTo>
                <a:lnTo>
                  <a:pt x="2089889" y="551138"/>
                </a:lnTo>
                <a:lnTo>
                  <a:pt x="2142350" y="502972"/>
                </a:lnTo>
                <a:lnTo>
                  <a:pt x="2189554" y="451920"/>
                </a:lnTo>
                <a:lnTo>
                  <a:pt x="2231196" y="398170"/>
                </a:lnTo>
                <a:lnTo>
                  <a:pt x="2266973" y="341914"/>
                </a:lnTo>
                <a:lnTo>
                  <a:pt x="2296578" y="283342"/>
                </a:lnTo>
                <a:lnTo>
                  <a:pt x="2319707" y="222644"/>
                </a:lnTo>
                <a:lnTo>
                  <a:pt x="2336056" y="160010"/>
                </a:lnTo>
                <a:lnTo>
                  <a:pt x="2345320" y="95630"/>
                </a:lnTo>
                <a:lnTo>
                  <a:pt x="2347370" y="44908"/>
                </a:lnTo>
                <a:lnTo>
                  <a:pt x="2347159" y="32219"/>
                </a:lnTo>
                <a:lnTo>
                  <a:pt x="2346659" y="19533"/>
                </a:lnTo>
                <a:lnTo>
                  <a:pt x="2457385" y="15278"/>
                </a:lnTo>
                <a:close/>
              </a:path>
            </a:pathLst>
          </a:custGeom>
          <a:ln w="25908">
            <a:solidFill>
              <a:srgbClr val="F26722"/>
            </a:solidFill>
          </a:ln>
        </p:spPr>
        <p:txBody>
          <a:bodyPr wrap="square" lIns="0" tIns="0" rIns="0" bIns="0" rtlCol="0"/>
          <a:lstStyle/>
          <a:p>
            <a:endParaRPr/>
          </a:p>
        </p:txBody>
      </p:sp>
      <p:sp>
        <p:nvSpPr>
          <p:cNvPr id="46" name="object 46"/>
          <p:cNvSpPr txBox="1"/>
          <p:nvPr/>
        </p:nvSpPr>
        <p:spPr>
          <a:xfrm>
            <a:off x="2686588" y="5590175"/>
            <a:ext cx="1017905" cy="528320"/>
          </a:xfrm>
          <a:prstGeom prst="rect">
            <a:avLst/>
          </a:prstGeom>
        </p:spPr>
        <p:txBody>
          <a:bodyPr vert="horz" wrap="square" lIns="0" tIns="0" rIns="0" bIns="0" rtlCol="0">
            <a:spAutoFit/>
          </a:bodyPr>
          <a:lstStyle/>
          <a:p>
            <a:pPr marL="260985" marR="5080" indent="-248920">
              <a:lnSpc>
                <a:spcPct val="100000"/>
              </a:lnSpc>
            </a:pPr>
            <a:r>
              <a:rPr sz="1800" spc="-10" dirty="0">
                <a:solidFill>
                  <a:srgbClr val="FFFFFF"/>
                </a:solidFill>
                <a:latin typeface="Calibri"/>
                <a:cs typeface="Calibri"/>
              </a:rPr>
              <a:t>P</a:t>
            </a:r>
            <a:r>
              <a:rPr sz="1800" spc="-60" dirty="0">
                <a:solidFill>
                  <a:srgbClr val="FFFFFF"/>
                </a:solidFill>
                <a:latin typeface="Calibri"/>
                <a:cs typeface="Calibri"/>
              </a:rPr>
              <a:t>r</a:t>
            </a:r>
            <a:r>
              <a:rPr sz="1800" spc="10" dirty="0">
                <a:solidFill>
                  <a:srgbClr val="FFFFFF"/>
                </a:solidFill>
                <a:latin typeface="Calibri"/>
                <a:cs typeface="Calibri"/>
              </a:rPr>
              <a:t>o</a:t>
            </a:r>
            <a:r>
              <a:rPr sz="1800" dirty="0">
                <a:solidFill>
                  <a:srgbClr val="FFFFFF"/>
                </a:solidFill>
                <a:latin typeface="Calibri"/>
                <a:cs typeface="Calibri"/>
              </a:rPr>
              <a:t>t</a:t>
            </a:r>
            <a:r>
              <a:rPr sz="1800" spc="-5" dirty="0">
                <a:solidFill>
                  <a:srgbClr val="FFFFFF"/>
                </a:solidFill>
                <a:latin typeface="Calibri"/>
                <a:cs typeface="Calibri"/>
              </a:rPr>
              <a:t>e</a:t>
            </a:r>
            <a:r>
              <a:rPr sz="1800" spc="50" dirty="0">
                <a:solidFill>
                  <a:srgbClr val="FFFFFF"/>
                </a:solidFill>
                <a:latin typeface="Calibri"/>
                <a:cs typeface="Calibri"/>
              </a:rPr>
              <a:t>c</a:t>
            </a:r>
            <a:r>
              <a:rPr sz="1800" spc="-15" dirty="0">
                <a:solidFill>
                  <a:srgbClr val="FFFFFF"/>
                </a:solidFill>
                <a:latin typeface="Calibri"/>
                <a:cs typeface="Calibri"/>
              </a:rPr>
              <a:t>t</a:t>
            </a:r>
            <a:r>
              <a:rPr sz="1800" dirty="0">
                <a:solidFill>
                  <a:srgbClr val="FFFFFF"/>
                </a:solidFill>
                <a:latin typeface="Calibri"/>
                <a:cs typeface="Calibri"/>
              </a:rPr>
              <a:t>i</a:t>
            </a:r>
            <a:r>
              <a:rPr sz="1800" spc="30" dirty="0">
                <a:solidFill>
                  <a:srgbClr val="FFFFFF"/>
                </a:solidFill>
                <a:latin typeface="Calibri"/>
                <a:cs typeface="Calibri"/>
              </a:rPr>
              <a:t>on</a:t>
            </a:r>
            <a:r>
              <a:rPr sz="1800" spc="10" dirty="0">
                <a:solidFill>
                  <a:srgbClr val="FFFFFF"/>
                </a:solidFill>
                <a:latin typeface="Calibri"/>
                <a:cs typeface="Calibri"/>
              </a:rPr>
              <a:t> </a:t>
            </a:r>
            <a:r>
              <a:rPr sz="1800" spc="65" dirty="0">
                <a:solidFill>
                  <a:srgbClr val="FFFFFF"/>
                </a:solidFill>
                <a:latin typeface="Calibri"/>
                <a:cs typeface="Calibri"/>
              </a:rPr>
              <a:t>L</a:t>
            </a:r>
            <a:r>
              <a:rPr sz="1800" spc="20" dirty="0">
                <a:solidFill>
                  <a:srgbClr val="FFFFFF"/>
                </a:solidFill>
                <a:latin typeface="Calibri"/>
                <a:cs typeface="Calibri"/>
              </a:rPr>
              <a:t>e</a:t>
            </a:r>
            <a:r>
              <a:rPr sz="1800" spc="5" dirty="0">
                <a:solidFill>
                  <a:srgbClr val="FFFFFF"/>
                </a:solidFill>
                <a:latin typeface="Calibri"/>
                <a:cs typeface="Calibri"/>
              </a:rPr>
              <a:t>v</a:t>
            </a:r>
            <a:r>
              <a:rPr sz="1800" dirty="0">
                <a:solidFill>
                  <a:srgbClr val="FFFFFF"/>
                </a:solidFill>
                <a:latin typeface="Calibri"/>
                <a:cs typeface="Calibri"/>
              </a:rPr>
              <a:t>el</a:t>
            </a:r>
            <a:endParaRPr sz="1800">
              <a:latin typeface="Calibri"/>
              <a:cs typeface="Calibri"/>
            </a:endParaRPr>
          </a:p>
        </p:txBody>
      </p:sp>
      <p:sp>
        <p:nvSpPr>
          <p:cNvPr id="47" name="object 47"/>
          <p:cNvSpPr txBox="1"/>
          <p:nvPr/>
        </p:nvSpPr>
        <p:spPr>
          <a:xfrm>
            <a:off x="5607410" y="5620122"/>
            <a:ext cx="1017905" cy="254000"/>
          </a:xfrm>
          <a:prstGeom prst="rect">
            <a:avLst/>
          </a:prstGeom>
        </p:spPr>
        <p:txBody>
          <a:bodyPr vert="horz" wrap="square" lIns="0" tIns="0" rIns="0" bIns="0" rtlCol="0">
            <a:spAutoFit/>
          </a:bodyPr>
          <a:lstStyle/>
          <a:p>
            <a:pPr marL="12700">
              <a:lnSpc>
                <a:spcPct val="100000"/>
              </a:lnSpc>
            </a:pPr>
            <a:r>
              <a:rPr sz="1800" spc="-10" dirty="0">
                <a:solidFill>
                  <a:srgbClr val="FFFFFF"/>
                </a:solidFill>
                <a:latin typeface="Calibri"/>
                <a:cs typeface="Calibri"/>
              </a:rPr>
              <a:t>P</a:t>
            </a:r>
            <a:r>
              <a:rPr sz="1800" spc="-60" dirty="0">
                <a:solidFill>
                  <a:srgbClr val="FFFFFF"/>
                </a:solidFill>
                <a:latin typeface="Calibri"/>
                <a:cs typeface="Calibri"/>
              </a:rPr>
              <a:t>r</a:t>
            </a:r>
            <a:r>
              <a:rPr sz="1800" spc="10" dirty="0">
                <a:solidFill>
                  <a:srgbClr val="FFFFFF"/>
                </a:solidFill>
                <a:latin typeface="Calibri"/>
                <a:cs typeface="Calibri"/>
              </a:rPr>
              <a:t>o</a:t>
            </a:r>
            <a:r>
              <a:rPr sz="1800" dirty="0">
                <a:solidFill>
                  <a:srgbClr val="FFFFFF"/>
                </a:solidFill>
                <a:latin typeface="Calibri"/>
                <a:cs typeface="Calibri"/>
              </a:rPr>
              <a:t>t</a:t>
            </a:r>
            <a:r>
              <a:rPr sz="1800" spc="-5" dirty="0">
                <a:solidFill>
                  <a:srgbClr val="FFFFFF"/>
                </a:solidFill>
                <a:latin typeface="Calibri"/>
                <a:cs typeface="Calibri"/>
              </a:rPr>
              <a:t>e</a:t>
            </a:r>
            <a:r>
              <a:rPr sz="1800" spc="50" dirty="0">
                <a:solidFill>
                  <a:srgbClr val="FFFFFF"/>
                </a:solidFill>
                <a:latin typeface="Calibri"/>
                <a:cs typeface="Calibri"/>
              </a:rPr>
              <a:t>c</a:t>
            </a:r>
            <a:r>
              <a:rPr sz="1800" spc="-15" dirty="0">
                <a:solidFill>
                  <a:srgbClr val="FFFFFF"/>
                </a:solidFill>
                <a:latin typeface="Calibri"/>
                <a:cs typeface="Calibri"/>
              </a:rPr>
              <a:t>t</a:t>
            </a:r>
            <a:r>
              <a:rPr sz="1800" dirty="0">
                <a:solidFill>
                  <a:srgbClr val="FFFFFF"/>
                </a:solidFill>
                <a:latin typeface="Calibri"/>
                <a:cs typeface="Calibri"/>
              </a:rPr>
              <a:t>i</a:t>
            </a:r>
            <a:r>
              <a:rPr sz="1800" spc="30" dirty="0">
                <a:solidFill>
                  <a:srgbClr val="FFFFFF"/>
                </a:solidFill>
                <a:latin typeface="Calibri"/>
                <a:cs typeface="Calibri"/>
              </a:rPr>
              <a:t>on</a:t>
            </a:r>
            <a:endParaRPr sz="1800">
              <a:latin typeface="Calibri"/>
              <a:cs typeface="Calibri"/>
            </a:endParaRPr>
          </a:p>
        </p:txBody>
      </p:sp>
      <p:sp>
        <p:nvSpPr>
          <p:cNvPr id="48" name="object 48"/>
          <p:cNvSpPr txBox="1"/>
          <p:nvPr/>
        </p:nvSpPr>
        <p:spPr>
          <a:xfrm>
            <a:off x="5855898" y="5894442"/>
            <a:ext cx="521334" cy="254000"/>
          </a:xfrm>
          <a:prstGeom prst="rect">
            <a:avLst/>
          </a:prstGeom>
        </p:spPr>
        <p:txBody>
          <a:bodyPr vert="horz" wrap="square" lIns="0" tIns="0" rIns="0" bIns="0" rtlCol="0">
            <a:spAutoFit/>
          </a:bodyPr>
          <a:lstStyle/>
          <a:p>
            <a:pPr marL="12700">
              <a:lnSpc>
                <a:spcPct val="100000"/>
              </a:lnSpc>
            </a:pPr>
            <a:r>
              <a:rPr sz="1800" spc="65" dirty="0">
                <a:solidFill>
                  <a:srgbClr val="FFFFFF"/>
                </a:solidFill>
                <a:latin typeface="Calibri"/>
                <a:cs typeface="Calibri"/>
              </a:rPr>
              <a:t>L</a:t>
            </a:r>
            <a:r>
              <a:rPr sz="1800" spc="20" dirty="0">
                <a:solidFill>
                  <a:srgbClr val="FFFFFF"/>
                </a:solidFill>
                <a:latin typeface="Calibri"/>
                <a:cs typeface="Calibri"/>
              </a:rPr>
              <a:t>e</a:t>
            </a:r>
            <a:r>
              <a:rPr sz="1800" spc="5" dirty="0">
                <a:solidFill>
                  <a:srgbClr val="FFFFFF"/>
                </a:solidFill>
                <a:latin typeface="Calibri"/>
                <a:cs typeface="Calibri"/>
              </a:rPr>
              <a:t>v</a:t>
            </a:r>
            <a:r>
              <a:rPr sz="1800" dirty="0">
                <a:solidFill>
                  <a:srgbClr val="FFFFFF"/>
                </a:solidFill>
                <a:latin typeface="Calibri"/>
                <a:cs typeface="Calibri"/>
              </a:rPr>
              <a:t>el</a:t>
            </a:r>
            <a:endParaRPr sz="1800">
              <a:latin typeface="Calibri"/>
              <a:cs typeface="Calibri"/>
            </a:endParaRPr>
          </a:p>
        </p:txBody>
      </p:sp>
      <p:sp>
        <p:nvSpPr>
          <p:cNvPr id="49" name="object 49"/>
          <p:cNvSpPr txBox="1"/>
          <p:nvPr/>
        </p:nvSpPr>
        <p:spPr>
          <a:xfrm>
            <a:off x="8523432" y="5590175"/>
            <a:ext cx="1017905" cy="528320"/>
          </a:xfrm>
          <a:prstGeom prst="rect">
            <a:avLst/>
          </a:prstGeom>
        </p:spPr>
        <p:txBody>
          <a:bodyPr vert="horz" wrap="square" lIns="0" tIns="0" rIns="0" bIns="0" rtlCol="0">
            <a:spAutoFit/>
          </a:bodyPr>
          <a:lstStyle/>
          <a:p>
            <a:pPr marL="260985" marR="5080" indent="-248920">
              <a:lnSpc>
                <a:spcPct val="100000"/>
              </a:lnSpc>
            </a:pPr>
            <a:r>
              <a:rPr sz="1800" spc="-10" dirty="0">
                <a:solidFill>
                  <a:srgbClr val="FFFFFF"/>
                </a:solidFill>
                <a:latin typeface="Calibri"/>
                <a:cs typeface="Calibri"/>
              </a:rPr>
              <a:t>P</a:t>
            </a:r>
            <a:r>
              <a:rPr sz="1800" spc="-60" dirty="0">
                <a:solidFill>
                  <a:srgbClr val="FFFFFF"/>
                </a:solidFill>
                <a:latin typeface="Calibri"/>
                <a:cs typeface="Calibri"/>
              </a:rPr>
              <a:t>r</a:t>
            </a:r>
            <a:r>
              <a:rPr sz="1800" spc="10" dirty="0">
                <a:solidFill>
                  <a:srgbClr val="FFFFFF"/>
                </a:solidFill>
                <a:latin typeface="Calibri"/>
                <a:cs typeface="Calibri"/>
              </a:rPr>
              <a:t>o</a:t>
            </a:r>
            <a:r>
              <a:rPr sz="1800" dirty="0">
                <a:solidFill>
                  <a:srgbClr val="FFFFFF"/>
                </a:solidFill>
                <a:latin typeface="Calibri"/>
                <a:cs typeface="Calibri"/>
              </a:rPr>
              <a:t>t</a:t>
            </a:r>
            <a:r>
              <a:rPr sz="1800" spc="-5" dirty="0">
                <a:solidFill>
                  <a:srgbClr val="FFFFFF"/>
                </a:solidFill>
                <a:latin typeface="Calibri"/>
                <a:cs typeface="Calibri"/>
              </a:rPr>
              <a:t>e</a:t>
            </a:r>
            <a:r>
              <a:rPr sz="1800" spc="50" dirty="0">
                <a:solidFill>
                  <a:srgbClr val="FFFFFF"/>
                </a:solidFill>
                <a:latin typeface="Calibri"/>
                <a:cs typeface="Calibri"/>
              </a:rPr>
              <a:t>c</a:t>
            </a:r>
            <a:r>
              <a:rPr sz="1800" spc="-15" dirty="0">
                <a:solidFill>
                  <a:srgbClr val="FFFFFF"/>
                </a:solidFill>
                <a:latin typeface="Calibri"/>
                <a:cs typeface="Calibri"/>
              </a:rPr>
              <a:t>t</a:t>
            </a:r>
            <a:r>
              <a:rPr sz="1800" dirty="0">
                <a:solidFill>
                  <a:srgbClr val="FFFFFF"/>
                </a:solidFill>
                <a:latin typeface="Calibri"/>
                <a:cs typeface="Calibri"/>
              </a:rPr>
              <a:t>i</a:t>
            </a:r>
            <a:r>
              <a:rPr sz="1800" spc="30" dirty="0">
                <a:solidFill>
                  <a:srgbClr val="FFFFFF"/>
                </a:solidFill>
                <a:latin typeface="Calibri"/>
                <a:cs typeface="Calibri"/>
              </a:rPr>
              <a:t>on</a:t>
            </a:r>
            <a:r>
              <a:rPr sz="1800" spc="10" dirty="0">
                <a:solidFill>
                  <a:srgbClr val="FFFFFF"/>
                </a:solidFill>
                <a:latin typeface="Calibri"/>
                <a:cs typeface="Calibri"/>
              </a:rPr>
              <a:t> </a:t>
            </a:r>
            <a:r>
              <a:rPr sz="1800" spc="65" dirty="0">
                <a:solidFill>
                  <a:srgbClr val="FFFFFF"/>
                </a:solidFill>
                <a:latin typeface="Calibri"/>
                <a:cs typeface="Calibri"/>
              </a:rPr>
              <a:t>L</a:t>
            </a:r>
            <a:r>
              <a:rPr sz="1800" spc="20" dirty="0">
                <a:solidFill>
                  <a:srgbClr val="FFFFFF"/>
                </a:solidFill>
                <a:latin typeface="Calibri"/>
                <a:cs typeface="Calibri"/>
              </a:rPr>
              <a:t>e</a:t>
            </a:r>
            <a:r>
              <a:rPr sz="1800" spc="5" dirty="0">
                <a:solidFill>
                  <a:srgbClr val="FFFFFF"/>
                </a:solidFill>
                <a:latin typeface="Calibri"/>
                <a:cs typeface="Calibri"/>
              </a:rPr>
              <a:t>v</a:t>
            </a:r>
            <a:r>
              <a:rPr sz="1800" dirty="0">
                <a:solidFill>
                  <a:srgbClr val="FFFFFF"/>
                </a:solidFill>
                <a:latin typeface="Calibri"/>
                <a:cs typeface="Calibri"/>
              </a:rPr>
              <a:t>el</a:t>
            </a:r>
            <a:endParaRPr sz="1800">
              <a:latin typeface="Calibri"/>
              <a:cs typeface="Calibri"/>
            </a:endParaRPr>
          </a:p>
        </p:txBody>
      </p:sp>
      <p:sp>
        <p:nvSpPr>
          <p:cNvPr id="50" name="Rectangle 49"/>
          <p:cNvSpPr/>
          <p:nvPr/>
        </p:nvSpPr>
        <p:spPr>
          <a:xfrm>
            <a:off x="-24680" y="-27384"/>
            <a:ext cx="12216680" cy="864096"/>
          </a:xfrm>
          <a:prstGeom prst="rect">
            <a:avLst/>
          </a:prstGeom>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800" b="1" dirty="0">
                <a:solidFill>
                  <a:schemeClr val="bg1"/>
                </a:solidFill>
                <a:latin typeface="Arial" panose="020B0604020202020204" pitchFamily="34" charset="0"/>
                <a:cs typeface="Arial" panose="020B0604020202020204" pitchFamily="34" charset="0"/>
              </a:rPr>
              <a:t>Classification des actifs</a:t>
            </a:r>
          </a:p>
        </p:txBody>
      </p:sp>
    </p:spTree>
    <p:extLst>
      <p:ext uri="{BB962C8B-B14F-4D97-AF65-F5344CB8AC3E}">
        <p14:creationId xmlns:p14="http://schemas.microsoft.com/office/powerpoint/2010/main" val="15196808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213368" y="2874445"/>
            <a:ext cx="1282700" cy="482600"/>
          </a:xfrm>
          <a:prstGeom prst="rect">
            <a:avLst/>
          </a:prstGeom>
        </p:spPr>
        <p:txBody>
          <a:bodyPr vert="horz" wrap="square" lIns="0" tIns="0" rIns="0" bIns="0" rtlCol="0">
            <a:spAutoFit/>
          </a:bodyPr>
          <a:lstStyle/>
          <a:p>
            <a:pPr marL="12700">
              <a:lnSpc>
                <a:spcPct val="100000"/>
              </a:lnSpc>
            </a:pPr>
            <a:r>
              <a:rPr sz="3600" b="1" spc="130" dirty="0">
                <a:solidFill>
                  <a:srgbClr val="9CCB42"/>
                </a:solidFill>
                <a:latin typeface="Calibri"/>
                <a:cs typeface="Calibri"/>
              </a:rPr>
              <a:t>P</a:t>
            </a:r>
            <a:r>
              <a:rPr sz="3600" b="1" spc="150" dirty="0">
                <a:solidFill>
                  <a:srgbClr val="9CCB42"/>
                </a:solidFill>
                <a:latin typeface="Calibri"/>
                <a:cs typeface="Calibri"/>
              </a:rPr>
              <a:t>u</a:t>
            </a:r>
            <a:r>
              <a:rPr sz="3600" b="1" spc="204" dirty="0">
                <a:solidFill>
                  <a:srgbClr val="9CCB42"/>
                </a:solidFill>
                <a:latin typeface="Calibri"/>
                <a:cs typeface="Calibri"/>
              </a:rPr>
              <a:t>b</a:t>
            </a:r>
            <a:r>
              <a:rPr sz="3600" b="1" spc="100" dirty="0">
                <a:solidFill>
                  <a:srgbClr val="9CCB42"/>
                </a:solidFill>
                <a:latin typeface="Calibri"/>
                <a:cs typeface="Calibri"/>
              </a:rPr>
              <a:t>lic</a:t>
            </a:r>
            <a:endParaRPr sz="3600">
              <a:latin typeface="Calibri"/>
              <a:cs typeface="Calibri"/>
            </a:endParaRPr>
          </a:p>
        </p:txBody>
      </p:sp>
      <p:sp>
        <p:nvSpPr>
          <p:cNvPr id="4" name="object 4"/>
          <p:cNvSpPr txBox="1"/>
          <p:nvPr/>
        </p:nvSpPr>
        <p:spPr>
          <a:xfrm>
            <a:off x="8120808" y="4037148"/>
            <a:ext cx="3469004" cy="1661160"/>
          </a:xfrm>
          <a:prstGeom prst="rect">
            <a:avLst/>
          </a:prstGeom>
        </p:spPr>
        <p:txBody>
          <a:bodyPr vert="horz" wrap="square" lIns="0" tIns="0" rIns="0" bIns="0" rtlCol="0">
            <a:spAutoFit/>
          </a:bodyPr>
          <a:lstStyle/>
          <a:p>
            <a:pPr marL="12700" marR="5080" indent="1270" algn="ctr">
              <a:lnSpc>
                <a:spcPct val="100000"/>
              </a:lnSpc>
            </a:pPr>
            <a:r>
              <a:rPr sz="2800" dirty="0">
                <a:solidFill>
                  <a:srgbClr val="58595B"/>
                </a:solidFill>
                <a:latin typeface="Calibri"/>
                <a:cs typeface="Calibri"/>
              </a:rPr>
              <a:t>U</a:t>
            </a:r>
            <a:r>
              <a:rPr sz="2800" spc="35" dirty="0">
                <a:solidFill>
                  <a:srgbClr val="58595B"/>
                </a:solidFill>
                <a:latin typeface="Calibri"/>
                <a:cs typeface="Calibri"/>
              </a:rPr>
              <a:t>nauth</a:t>
            </a:r>
            <a:r>
              <a:rPr sz="2800" spc="40" dirty="0">
                <a:solidFill>
                  <a:srgbClr val="58595B"/>
                </a:solidFill>
                <a:latin typeface="Calibri"/>
                <a:cs typeface="Calibri"/>
              </a:rPr>
              <a:t>o</a:t>
            </a:r>
            <a:r>
              <a:rPr sz="2800" spc="-65" dirty="0">
                <a:solidFill>
                  <a:srgbClr val="58595B"/>
                </a:solidFill>
                <a:latin typeface="Calibri"/>
                <a:cs typeface="Calibri"/>
              </a:rPr>
              <a:t>r</a:t>
            </a:r>
            <a:r>
              <a:rPr sz="2800" spc="15" dirty="0">
                <a:solidFill>
                  <a:srgbClr val="58595B"/>
                </a:solidFill>
                <a:latin typeface="Calibri"/>
                <a:cs typeface="Calibri"/>
              </a:rPr>
              <a:t>i</a:t>
            </a:r>
            <a:r>
              <a:rPr sz="2800" spc="60" dirty="0">
                <a:solidFill>
                  <a:srgbClr val="58595B"/>
                </a:solidFill>
                <a:latin typeface="Calibri"/>
                <a:cs typeface="Calibri"/>
              </a:rPr>
              <a:t>z</a:t>
            </a:r>
            <a:r>
              <a:rPr sz="2800" dirty="0">
                <a:solidFill>
                  <a:srgbClr val="58595B"/>
                </a:solidFill>
                <a:latin typeface="Calibri"/>
                <a:cs typeface="Calibri"/>
              </a:rPr>
              <a:t>e</a:t>
            </a:r>
            <a:r>
              <a:rPr sz="2800" spc="100" dirty="0">
                <a:solidFill>
                  <a:srgbClr val="58595B"/>
                </a:solidFill>
                <a:latin typeface="Calibri"/>
                <a:cs typeface="Calibri"/>
              </a:rPr>
              <a:t>d</a:t>
            </a:r>
            <a:r>
              <a:rPr sz="2800" spc="40" dirty="0">
                <a:solidFill>
                  <a:srgbClr val="58595B"/>
                </a:solidFill>
                <a:latin typeface="Calibri"/>
                <a:cs typeface="Calibri"/>
              </a:rPr>
              <a:t> </a:t>
            </a:r>
            <a:r>
              <a:rPr sz="2800" spc="95" dirty="0">
                <a:solidFill>
                  <a:srgbClr val="58595B"/>
                </a:solidFill>
                <a:latin typeface="Calibri"/>
                <a:cs typeface="Calibri"/>
              </a:rPr>
              <a:t>d</a:t>
            </a:r>
            <a:r>
              <a:rPr sz="2800" spc="15" dirty="0">
                <a:solidFill>
                  <a:srgbClr val="58595B"/>
                </a:solidFill>
                <a:latin typeface="Calibri"/>
                <a:cs typeface="Calibri"/>
              </a:rPr>
              <a:t>i</a:t>
            </a:r>
            <a:r>
              <a:rPr sz="2800" spc="25" dirty="0">
                <a:solidFill>
                  <a:srgbClr val="58595B"/>
                </a:solidFill>
                <a:latin typeface="Calibri"/>
                <a:cs typeface="Calibri"/>
              </a:rPr>
              <a:t>sc</a:t>
            </a:r>
            <a:r>
              <a:rPr sz="2800" spc="10" dirty="0">
                <a:solidFill>
                  <a:srgbClr val="58595B"/>
                </a:solidFill>
                <a:latin typeface="Calibri"/>
                <a:cs typeface="Calibri"/>
              </a:rPr>
              <a:t>l</a:t>
            </a:r>
            <a:r>
              <a:rPr sz="2800" spc="55" dirty="0">
                <a:solidFill>
                  <a:srgbClr val="58595B"/>
                </a:solidFill>
                <a:latin typeface="Calibri"/>
                <a:cs typeface="Calibri"/>
              </a:rPr>
              <a:t>o</a:t>
            </a:r>
            <a:r>
              <a:rPr sz="2800" spc="30" dirty="0">
                <a:solidFill>
                  <a:srgbClr val="58595B"/>
                </a:solidFill>
                <a:latin typeface="Calibri"/>
                <a:cs typeface="Calibri"/>
              </a:rPr>
              <a:t>su</a:t>
            </a:r>
            <a:r>
              <a:rPr sz="2800" spc="-100" dirty="0">
                <a:solidFill>
                  <a:srgbClr val="58595B"/>
                </a:solidFill>
                <a:latin typeface="Calibri"/>
                <a:cs typeface="Calibri"/>
              </a:rPr>
              <a:t>r</a:t>
            </a:r>
            <a:r>
              <a:rPr sz="2800" spc="-35" dirty="0">
                <a:solidFill>
                  <a:srgbClr val="58595B"/>
                </a:solidFill>
                <a:latin typeface="Calibri"/>
                <a:cs typeface="Calibri"/>
              </a:rPr>
              <a:t>e</a:t>
            </a:r>
            <a:r>
              <a:rPr sz="2800" spc="-130" dirty="0">
                <a:solidFill>
                  <a:srgbClr val="58595B"/>
                </a:solidFill>
                <a:latin typeface="Calibri"/>
                <a:cs typeface="Calibri"/>
              </a:rPr>
              <a:t>,</a:t>
            </a:r>
            <a:r>
              <a:rPr sz="2800" spc="-40" dirty="0">
                <a:solidFill>
                  <a:srgbClr val="58595B"/>
                </a:solidFill>
                <a:latin typeface="Calibri"/>
                <a:cs typeface="Calibri"/>
              </a:rPr>
              <a:t> </a:t>
            </a:r>
            <a:r>
              <a:rPr sz="2800" spc="5" dirty="0">
                <a:solidFill>
                  <a:srgbClr val="58595B"/>
                </a:solidFill>
                <a:latin typeface="Calibri"/>
                <a:cs typeface="Calibri"/>
              </a:rPr>
              <a:t>al</a:t>
            </a:r>
            <a:r>
              <a:rPr sz="2800" spc="-35" dirty="0">
                <a:solidFill>
                  <a:srgbClr val="58595B"/>
                </a:solidFill>
                <a:latin typeface="Calibri"/>
                <a:cs typeface="Calibri"/>
              </a:rPr>
              <a:t>t</a:t>
            </a:r>
            <a:r>
              <a:rPr sz="2800" dirty="0">
                <a:solidFill>
                  <a:srgbClr val="58595B"/>
                </a:solidFill>
                <a:latin typeface="Calibri"/>
                <a:cs typeface="Calibri"/>
              </a:rPr>
              <a:t>e</a:t>
            </a:r>
            <a:r>
              <a:rPr sz="2800" spc="-85" dirty="0">
                <a:solidFill>
                  <a:srgbClr val="58595B"/>
                </a:solidFill>
                <a:latin typeface="Calibri"/>
                <a:cs typeface="Calibri"/>
              </a:rPr>
              <a:t>r</a:t>
            </a:r>
            <a:r>
              <a:rPr sz="2800" spc="-20" dirty="0">
                <a:solidFill>
                  <a:srgbClr val="58595B"/>
                </a:solidFill>
                <a:latin typeface="Calibri"/>
                <a:cs typeface="Calibri"/>
              </a:rPr>
              <a:t>a</a:t>
            </a:r>
            <a:r>
              <a:rPr sz="2800" spc="-5" dirty="0">
                <a:solidFill>
                  <a:srgbClr val="58595B"/>
                </a:solidFill>
                <a:latin typeface="Calibri"/>
                <a:cs typeface="Calibri"/>
              </a:rPr>
              <a:t>t</a:t>
            </a:r>
            <a:r>
              <a:rPr sz="2800" spc="5" dirty="0">
                <a:solidFill>
                  <a:srgbClr val="58595B"/>
                </a:solidFill>
                <a:latin typeface="Calibri"/>
                <a:cs typeface="Calibri"/>
              </a:rPr>
              <a:t>i</a:t>
            </a:r>
            <a:r>
              <a:rPr sz="2800" spc="55" dirty="0">
                <a:solidFill>
                  <a:srgbClr val="58595B"/>
                </a:solidFill>
                <a:latin typeface="Calibri"/>
                <a:cs typeface="Calibri"/>
              </a:rPr>
              <a:t>o</a:t>
            </a:r>
            <a:r>
              <a:rPr sz="2800" spc="70" dirty="0">
                <a:solidFill>
                  <a:srgbClr val="58595B"/>
                </a:solidFill>
                <a:latin typeface="Calibri"/>
                <a:cs typeface="Calibri"/>
              </a:rPr>
              <a:t>n</a:t>
            </a:r>
            <a:r>
              <a:rPr sz="2800" spc="-50" dirty="0">
                <a:solidFill>
                  <a:srgbClr val="58595B"/>
                </a:solidFill>
                <a:latin typeface="Calibri"/>
                <a:cs typeface="Calibri"/>
              </a:rPr>
              <a:t> </a:t>
            </a:r>
            <a:r>
              <a:rPr sz="2800" spc="55" dirty="0">
                <a:solidFill>
                  <a:srgbClr val="58595B"/>
                </a:solidFill>
                <a:latin typeface="Calibri"/>
                <a:cs typeface="Calibri"/>
              </a:rPr>
              <a:t>o</a:t>
            </a:r>
            <a:r>
              <a:rPr sz="2800" spc="-70" dirty="0">
                <a:solidFill>
                  <a:srgbClr val="58595B"/>
                </a:solidFill>
                <a:latin typeface="Calibri"/>
                <a:cs typeface="Calibri"/>
              </a:rPr>
              <a:t>r</a:t>
            </a:r>
            <a:r>
              <a:rPr sz="2800" spc="-45" dirty="0">
                <a:solidFill>
                  <a:srgbClr val="58595B"/>
                </a:solidFill>
                <a:latin typeface="Calibri"/>
                <a:cs typeface="Calibri"/>
              </a:rPr>
              <a:t> </a:t>
            </a:r>
            <a:r>
              <a:rPr sz="2800" spc="95" dirty="0">
                <a:solidFill>
                  <a:srgbClr val="58595B"/>
                </a:solidFill>
                <a:latin typeface="Calibri"/>
                <a:cs typeface="Calibri"/>
              </a:rPr>
              <a:t>d</a:t>
            </a:r>
            <a:r>
              <a:rPr sz="2800" dirty="0">
                <a:solidFill>
                  <a:srgbClr val="58595B"/>
                </a:solidFill>
                <a:latin typeface="Calibri"/>
                <a:cs typeface="Calibri"/>
              </a:rPr>
              <a:t>e</a:t>
            </a:r>
            <a:r>
              <a:rPr sz="2800" spc="5" dirty="0">
                <a:solidFill>
                  <a:srgbClr val="58595B"/>
                </a:solidFill>
                <a:latin typeface="Calibri"/>
                <a:cs typeface="Calibri"/>
              </a:rPr>
              <a:t>s</a:t>
            </a:r>
            <a:r>
              <a:rPr sz="2800" spc="-25" dirty="0">
                <a:solidFill>
                  <a:srgbClr val="58595B"/>
                </a:solidFill>
                <a:latin typeface="Calibri"/>
                <a:cs typeface="Calibri"/>
              </a:rPr>
              <a:t>t</a:t>
            </a:r>
            <a:r>
              <a:rPr sz="2800" spc="-75" dirty="0">
                <a:solidFill>
                  <a:srgbClr val="58595B"/>
                </a:solidFill>
                <a:latin typeface="Calibri"/>
                <a:cs typeface="Calibri"/>
              </a:rPr>
              <a:t>r</a:t>
            </a:r>
            <a:r>
              <a:rPr sz="2800" spc="50" dirty="0">
                <a:solidFill>
                  <a:srgbClr val="58595B"/>
                </a:solidFill>
                <a:latin typeface="Calibri"/>
                <a:cs typeface="Calibri"/>
              </a:rPr>
              <a:t>u</a:t>
            </a:r>
            <a:r>
              <a:rPr sz="2800" spc="85" dirty="0">
                <a:solidFill>
                  <a:srgbClr val="58595B"/>
                </a:solidFill>
                <a:latin typeface="Calibri"/>
                <a:cs typeface="Calibri"/>
              </a:rPr>
              <a:t>c</a:t>
            </a:r>
            <a:r>
              <a:rPr sz="2800" spc="-25" dirty="0">
                <a:solidFill>
                  <a:srgbClr val="58595B"/>
                </a:solidFill>
                <a:latin typeface="Calibri"/>
                <a:cs typeface="Calibri"/>
              </a:rPr>
              <a:t>t</a:t>
            </a:r>
            <a:r>
              <a:rPr sz="2800" spc="15" dirty="0">
                <a:solidFill>
                  <a:srgbClr val="58595B"/>
                </a:solidFill>
                <a:latin typeface="Calibri"/>
                <a:cs typeface="Calibri"/>
              </a:rPr>
              <a:t>i</a:t>
            </a:r>
            <a:r>
              <a:rPr sz="2800" spc="55" dirty="0">
                <a:solidFill>
                  <a:srgbClr val="58595B"/>
                </a:solidFill>
                <a:latin typeface="Calibri"/>
                <a:cs typeface="Calibri"/>
              </a:rPr>
              <a:t>on</a:t>
            </a:r>
            <a:r>
              <a:rPr sz="2800" spc="-40" dirty="0">
                <a:solidFill>
                  <a:srgbClr val="58595B"/>
                </a:solidFill>
                <a:latin typeface="Calibri"/>
                <a:cs typeface="Calibri"/>
              </a:rPr>
              <a:t> </a:t>
            </a:r>
            <a:r>
              <a:rPr sz="2800" spc="10" dirty="0">
                <a:solidFill>
                  <a:srgbClr val="58595B"/>
                </a:solidFill>
                <a:latin typeface="Calibri"/>
                <a:cs typeface="Calibri"/>
              </a:rPr>
              <a:t>w</a:t>
            </a:r>
            <a:r>
              <a:rPr sz="2800" spc="55" dirty="0">
                <a:solidFill>
                  <a:srgbClr val="58595B"/>
                </a:solidFill>
                <a:latin typeface="Calibri"/>
                <a:cs typeface="Calibri"/>
              </a:rPr>
              <a:t>o</a:t>
            </a:r>
            <a:r>
              <a:rPr sz="2800" spc="50" dirty="0">
                <a:solidFill>
                  <a:srgbClr val="58595B"/>
                </a:solidFill>
                <a:latin typeface="Calibri"/>
                <a:cs typeface="Calibri"/>
              </a:rPr>
              <a:t>uld</a:t>
            </a:r>
            <a:r>
              <a:rPr sz="2800" spc="30" dirty="0">
                <a:solidFill>
                  <a:srgbClr val="58595B"/>
                </a:solidFill>
                <a:latin typeface="Calibri"/>
                <a:cs typeface="Calibri"/>
              </a:rPr>
              <a:t> </a:t>
            </a:r>
            <a:r>
              <a:rPr sz="2800" spc="-100" dirty="0">
                <a:solidFill>
                  <a:srgbClr val="58595B"/>
                </a:solidFill>
                <a:latin typeface="Calibri"/>
                <a:cs typeface="Calibri"/>
              </a:rPr>
              <a:t>r</a:t>
            </a:r>
            <a:r>
              <a:rPr sz="2800" dirty="0">
                <a:solidFill>
                  <a:srgbClr val="58595B"/>
                </a:solidFill>
                <a:latin typeface="Calibri"/>
                <a:cs typeface="Calibri"/>
              </a:rPr>
              <a:t>e</a:t>
            </a:r>
            <a:r>
              <a:rPr sz="2800" spc="5" dirty="0">
                <a:solidFill>
                  <a:srgbClr val="58595B"/>
                </a:solidFill>
                <a:latin typeface="Calibri"/>
                <a:cs typeface="Calibri"/>
              </a:rPr>
              <a:t>s</a:t>
            </a:r>
            <a:r>
              <a:rPr sz="2800" spc="50" dirty="0">
                <a:solidFill>
                  <a:srgbClr val="58595B"/>
                </a:solidFill>
                <a:latin typeface="Calibri"/>
                <a:cs typeface="Calibri"/>
              </a:rPr>
              <a:t>u</a:t>
            </a:r>
            <a:r>
              <a:rPr sz="2800" dirty="0">
                <a:solidFill>
                  <a:srgbClr val="58595B"/>
                </a:solidFill>
                <a:latin typeface="Calibri"/>
                <a:cs typeface="Calibri"/>
              </a:rPr>
              <a:t>lt</a:t>
            </a:r>
            <a:r>
              <a:rPr sz="2800" spc="-50" dirty="0">
                <a:solidFill>
                  <a:srgbClr val="58595B"/>
                </a:solidFill>
                <a:latin typeface="Calibri"/>
                <a:cs typeface="Calibri"/>
              </a:rPr>
              <a:t> </a:t>
            </a:r>
            <a:r>
              <a:rPr sz="2800" spc="15" dirty="0">
                <a:solidFill>
                  <a:srgbClr val="58595B"/>
                </a:solidFill>
                <a:latin typeface="Calibri"/>
                <a:cs typeface="Calibri"/>
              </a:rPr>
              <a:t>i</a:t>
            </a:r>
            <a:r>
              <a:rPr sz="2800" spc="70" dirty="0">
                <a:solidFill>
                  <a:srgbClr val="58595B"/>
                </a:solidFill>
                <a:latin typeface="Calibri"/>
                <a:cs typeface="Calibri"/>
              </a:rPr>
              <a:t>n</a:t>
            </a:r>
            <a:r>
              <a:rPr sz="2800" spc="-50" dirty="0">
                <a:solidFill>
                  <a:srgbClr val="58595B"/>
                </a:solidFill>
                <a:latin typeface="Calibri"/>
                <a:cs typeface="Calibri"/>
              </a:rPr>
              <a:t> </a:t>
            </a:r>
            <a:r>
              <a:rPr sz="2800" spc="10" dirty="0">
                <a:solidFill>
                  <a:srgbClr val="58595B"/>
                </a:solidFill>
                <a:latin typeface="Calibri"/>
                <a:cs typeface="Calibri"/>
              </a:rPr>
              <a:t>l</a:t>
            </a:r>
            <a:r>
              <a:rPr sz="2800" spc="15" dirty="0">
                <a:solidFill>
                  <a:srgbClr val="58595B"/>
                </a:solidFill>
                <a:latin typeface="Calibri"/>
                <a:cs typeface="Calibri"/>
              </a:rPr>
              <a:t>i</a:t>
            </a:r>
            <a:r>
              <a:rPr sz="2800" spc="-25" dirty="0">
                <a:solidFill>
                  <a:srgbClr val="58595B"/>
                </a:solidFill>
                <a:latin typeface="Calibri"/>
                <a:cs typeface="Calibri"/>
              </a:rPr>
              <a:t>tt</a:t>
            </a:r>
            <a:r>
              <a:rPr sz="2800" spc="10" dirty="0">
                <a:solidFill>
                  <a:srgbClr val="58595B"/>
                </a:solidFill>
                <a:latin typeface="Calibri"/>
                <a:cs typeface="Calibri"/>
              </a:rPr>
              <a:t>le</a:t>
            </a:r>
            <a:r>
              <a:rPr sz="2800" spc="-55" dirty="0">
                <a:solidFill>
                  <a:srgbClr val="58595B"/>
                </a:solidFill>
                <a:latin typeface="Calibri"/>
                <a:cs typeface="Calibri"/>
              </a:rPr>
              <a:t> </a:t>
            </a:r>
            <a:r>
              <a:rPr sz="2800" spc="-35" dirty="0">
                <a:solidFill>
                  <a:srgbClr val="58595B"/>
                </a:solidFill>
                <a:latin typeface="Calibri"/>
                <a:cs typeface="Calibri"/>
              </a:rPr>
              <a:t>t</a:t>
            </a:r>
            <a:r>
              <a:rPr sz="2800" spc="55" dirty="0">
                <a:solidFill>
                  <a:srgbClr val="58595B"/>
                </a:solidFill>
                <a:latin typeface="Calibri"/>
                <a:cs typeface="Calibri"/>
              </a:rPr>
              <a:t>o</a:t>
            </a:r>
            <a:r>
              <a:rPr sz="2800" spc="-50" dirty="0">
                <a:solidFill>
                  <a:srgbClr val="58595B"/>
                </a:solidFill>
                <a:latin typeface="Calibri"/>
                <a:cs typeface="Calibri"/>
              </a:rPr>
              <a:t> </a:t>
            </a:r>
            <a:r>
              <a:rPr sz="2800" spc="65" dirty="0">
                <a:solidFill>
                  <a:srgbClr val="58595B"/>
                </a:solidFill>
                <a:latin typeface="Calibri"/>
                <a:cs typeface="Calibri"/>
              </a:rPr>
              <a:t>n</a:t>
            </a:r>
            <a:r>
              <a:rPr sz="2800" spc="55" dirty="0">
                <a:solidFill>
                  <a:srgbClr val="58595B"/>
                </a:solidFill>
                <a:latin typeface="Calibri"/>
                <a:cs typeface="Calibri"/>
              </a:rPr>
              <a:t>o</a:t>
            </a:r>
            <a:r>
              <a:rPr sz="2800" spc="-50" dirty="0">
                <a:solidFill>
                  <a:srgbClr val="58595B"/>
                </a:solidFill>
                <a:latin typeface="Calibri"/>
                <a:cs typeface="Calibri"/>
              </a:rPr>
              <a:t> </a:t>
            </a:r>
            <a:r>
              <a:rPr sz="2800" spc="-65" dirty="0">
                <a:solidFill>
                  <a:srgbClr val="58595B"/>
                </a:solidFill>
                <a:latin typeface="Calibri"/>
                <a:cs typeface="Calibri"/>
              </a:rPr>
              <a:t>r</a:t>
            </a:r>
            <a:r>
              <a:rPr sz="2800" spc="15" dirty="0">
                <a:solidFill>
                  <a:srgbClr val="58595B"/>
                </a:solidFill>
                <a:latin typeface="Calibri"/>
                <a:cs typeface="Calibri"/>
              </a:rPr>
              <a:t>i</a:t>
            </a:r>
            <a:r>
              <a:rPr sz="2800" spc="5" dirty="0">
                <a:solidFill>
                  <a:srgbClr val="58595B"/>
                </a:solidFill>
                <a:latin typeface="Calibri"/>
                <a:cs typeface="Calibri"/>
              </a:rPr>
              <a:t>s</a:t>
            </a:r>
            <a:r>
              <a:rPr sz="2800" spc="55" dirty="0">
                <a:solidFill>
                  <a:srgbClr val="58595B"/>
                </a:solidFill>
                <a:latin typeface="Calibri"/>
                <a:cs typeface="Calibri"/>
              </a:rPr>
              <a:t>k</a:t>
            </a:r>
            <a:r>
              <a:rPr sz="2800" spc="-130" dirty="0">
                <a:solidFill>
                  <a:srgbClr val="58595B"/>
                </a:solidFill>
                <a:latin typeface="Calibri"/>
                <a:cs typeface="Calibri"/>
              </a:rPr>
              <a:t>.</a:t>
            </a:r>
            <a:endParaRPr sz="2800">
              <a:latin typeface="Calibri"/>
              <a:cs typeface="Calibri"/>
            </a:endParaRPr>
          </a:p>
        </p:txBody>
      </p:sp>
      <p:sp>
        <p:nvSpPr>
          <p:cNvPr id="5" name="object 5"/>
          <p:cNvSpPr txBox="1"/>
          <p:nvPr/>
        </p:nvSpPr>
        <p:spPr>
          <a:xfrm>
            <a:off x="1298635" y="2925245"/>
            <a:ext cx="5531485" cy="482600"/>
          </a:xfrm>
          <a:prstGeom prst="rect">
            <a:avLst/>
          </a:prstGeom>
        </p:spPr>
        <p:txBody>
          <a:bodyPr vert="horz" wrap="square" lIns="0" tIns="0" rIns="0" bIns="0" rtlCol="0">
            <a:spAutoFit/>
          </a:bodyPr>
          <a:lstStyle/>
          <a:p>
            <a:pPr marL="12700">
              <a:lnSpc>
                <a:spcPct val="100000"/>
              </a:lnSpc>
              <a:tabLst>
                <a:tab pos="4074160" algn="l"/>
              </a:tabLst>
            </a:pPr>
            <a:r>
              <a:rPr sz="3600" b="1" spc="100" dirty="0">
                <a:solidFill>
                  <a:srgbClr val="C8531F"/>
                </a:solidFill>
                <a:latin typeface="Calibri"/>
                <a:cs typeface="Calibri"/>
              </a:rPr>
              <a:t>R</a:t>
            </a:r>
            <a:r>
              <a:rPr sz="3600" b="1" spc="85" dirty="0">
                <a:solidFill>
                  <a:srgbClr val="C8531F"/>
                </a:solidFill>
                <a:latin typeface="Calibri"/>
                <a:cs typeface="Calibri"/>
              </a:rPr>
              <a:t>estr</a:t>
            </a:r>
            <a:r>
              <a:rPr sz="3600" b="1" spc="70" dirty="0">
                <a:solidFill>
                  <a:srgbClr val="C8531F"/>
                </a:solidFill>
                <a:latin typeface="Calibri"/>
                <a:cs typeface="Calibri"/>
              </a:rPr>
              <a:t>i</a:t>
            </a:r>
            <a:r>
              <a:rPr sz="3600" b="1" spc="190" dirty="0">
                <a:solidFill>
                  <a:srgbClr val="C8531F"/>
                </a:solidFill>
                <a:latin typeface="Calibri"/>
                <a:cs typeface="Calibri"/>
              </a:rPr>
              <a:t>c</a:t>
            </a:r>
            <a:r>
              <a:rPr sz="3600" b="1" spc="45" dirty="0">
                <a:solidFill>
                  <a:srgbClr val="C8531F"/>
                </a:solidFill>
                <a:latin typeface="Calibri"/>
                <a:cs typeface="Calibri"/>
              </a:rPr>
              <a:t>t</a:t>
            </a:r>
            <a:r>
              <a:rPr sz="3600" b="1" spc="135" dirty="0">
                <a:solidFill>
                  <a:srgbClr val="C8531F"/>
                </a:solidFill>
                <a:latin typeface="Calibri"/>
                <a:cs typeface="Calibri"/>
              </a:rPr>
              <a:t>e</a:t>
            </a:r>
            <a:r>
              <a:rPr sz="3600" b="1" spc="150" dirty="0">
                <a:solidFill>
                  <a:srgbClr val="C8531F"/>
                </a:solidFill>
                <a:latin typeface="Calibri"/>
                <a:cs typeface="Calibri"/>
              </a:rPr>
              <a:t>d</a:t>
            </a:r>
            <a:r>
              <a:rPr sz="3600" b="1" dirty="0">
                <a:solidFill>
                  <a:srgbClr val="C8531F"/>
                </a:solidFill>
                <a:latin typeface="Calibri"/>
                <a:cs typeface="Calibri"/>
              </a:rPr>
              <a:t>	</a:t>
            </a:r>
            <a:r>
              <a:rPr sz="3600" b="1" spc="110" dirty="0">
                <a:solidFill>
                  <a:srgbClr val="F26722"/>
                </a:solidFill>
                <a:latin typeface="Calibri"/>
                <a:cs typeface="Calibri"/>
              </a:rPr>
              <a:t>P</a:t>
            </a:r>
            <a:r>
              <a:rPr sz="3600" b="1" spc="100" dirty="0">
                <a:solidFill>
                  <a:srgbClr val="F26722"/>
                </a:solidFill>
                <a:latin typeface="Calibri"/>
                <a:cs typeface="Calibri"/>
              </a:rPr>
              <a:t>r</a:t>
            </a:r>
            <a:r>
              <a:rPr sz="3600" b="1" spc="90" dirty="0">
                <a:solidFill>
                  <a:srgbClr val="F26722"/>
                </a:solidFill>
                <a:latin typeface="Calibri"/>
                <a:cs typeface="Calibri"/>
              </a:rPr>
              <a:t>i</a:t>
            </a:r>
            <a:r>
              <a:rPr sz="3600" b="1" spc="175" dirty="0">
                <a:solidFill>
                  <a:srgbClr val="F26722"/>
                </a:solidFill>
                <a:latin typeface="Calibri"/>
                <a:cs typeface="Calibri"/>
              </a:rPr>
              <a:t>v</a:t>
            </a:r>
            <a:r>
              <a:rPr sz="3600" b="1" spc="75" dirty="0">
                <a:solidFill>
                  <a:srgbClr val="F26722"/>
                </a:solidFill>
                <a:latin typeface="Calibri"/>
                <a:cs typeface="Calibri"/>
              </a:rPr>
              <a:t>a</a:t>
            </a:r>
            <a:r>
              <a:rPr sz="3600" b="1" spc="45" dirty="0">
                <a:solidFill>
                  <a:srgbClr val="F26722"/>
                </a:solidFill>
                <a:latin typeface="Calibri"/>
                <a:cs typeface="Calibri"/>
              </a:rPr>
              <a:t>t</a:t>
            </a:r>
            <a:r>
              <a:rPr sz="3600" b="1" spc="70" dirty="0">
                <a:solidFill>
                  <a:srgbClr val="F26722"/>
                </a:solidFill>
                <a:latin typeface="Calibri"/>
                <a:cs typeface="Calibri"/>
              </a:rPr>
              <a:t>e</a:t>
            </a:r>
            <a:endParaRPr sz="3600" dirty="0">
              <a:latin typeface="Calibri"/>
              <a:cs typeface="Calibri"/>
            </a:endParaRPr>
          </a:p>
        </p:txBody>
      </p:sp>
      <p:sp>
        <p:nvSpPr>
          <p:cNvPr id="6" name="object 6"/>
          <p:cNvSpPr txBox="1"/>
          <p:nvPr/>
        </p:nvSpPr>
        <p:spPr>
          <a:xfrm>
            <a:off x="4361075" y="4087948"/>
            <a:ext cx="3469004" cy="2087880"/>
          </a:xfrm>
          <a:prstGeom prst="rect">
            <a:avLst/>
          </a:prstGeom>
        </p:spPr>
        <p:txBody>
          <a:bodyPr vert="horz" wrap="square" lIns="0" tIns="0" rIns="0" bIns="0" rtlCol="0">
            <a:spAutoFit/>
          </a:bodyPr>
          <a:lstStyle/>
          <a:p>
            <a:pPr marL="12700" marR="5080" indent="1270" algn="ctr">
              <a:lnSpc>
                <a:spcPct val="100000"/>
              </a:lnSpc>
            </a:pPr>
            <a:r>
              <a:rPr sz="2800" dirty="0">
                <a:solidFill>
                  <a:srgbClr val="58595B"/>
                </a:solidFill>
                <a:latin typeface="Calibri"/>
                <a:cs typeface="Calibri"/>
              </a:rPr>
              <a:t>U</a:t>
            </a:r>
            <a:r>
              <a:rPr sz="2800" spc="35" dirty="0">
                <a:solidFill>
                  <a:srgbClr val="58595B"/>
                </a:solidFill>
                <a:latin typeface="Calibri"/>
                <a:cs typeface="Calibri"/>
              </a:rPr>
              <a:t>nauth</a:t>
            </a:r>
            <a:r>
              <a:rPr sz="2800" spc="40" dirty="0">
                <a:solidFill>
                  <a:srgbClr val="58595B"/>
                </a:solidFill>
                <a:latin typeface="Calibri"/>
                <a:cs typeface="Calibri"/>
              </a:rPr>
              <a:t>o</a:t>
            </a:r>
            <a:r>
              <a:rPr sz="2800" spc="-65" dirty="0">
                <a:solidFill>
                  <a:srgbClr val="58595B"/>
                </a:solidFill>
                <a:latin typeface="Calibri"/>
                <a:cs typeface="Calibri"/>
              </a:rPr>
              <a:t>r</a:t>
            </a:r>
            <a:r>
              <a:rPr sz="2800" spc="15" dirty="0">
                <a:solidFill>
                  <a:srgbClr val="58595B"/>
                </a:solidFill>
                <a:latin typeface="Calibri"/>
                <a:cs typeface="Calibri"/>
              </a:rPr>
              <a:t>i</a:t>
            </a:r>
            <a:r>
              <a:rPr sz="2800" spc="60" dirty="0">
                <a:solidFill>
                  <a:srgbClr val="58595B"/>
                </a:solidFill>
                <a:latin typeface="Calibri"/>
                <a:cs typeface="Calibri"/>
              </a:rPr>
              <a:t>z</a:t>
            </a:r>
            <a:r>
              <a:rPr sz="2800" dirty="0">
                <a:solidFill>
                  <a:srgbClr val="58595B"/>
                </a:solidFill>
                <a:latin typeface="Calibri"/>
                <a:cs typeface="Calibri"/>
              </a:rPr>
              <a:t>e</a:t>
            </a:r>
            <a:r>
              <a:rPr sz="2800" spc="100" dirty="0">
                <a:solidFill>
                  <a:srgbClr val="58595B"/>
                </a:solidFill>
                <a:latin typeface="Calibri"/>
                <a:cs typeface="Calibri"/>
              </a:rPr>
              <a:t>d</a:t>
            </a:r>
            <a:r>
              <a:rPr sz="2800" spc="40" dirty="0">
                <a:solidFill>
                  <a:srgbClr val="58595B"/>
                </a:solidFill>
                <a:latin typeface="Calibri"/>
                <a:cs typeface="Calibri"/>
              </a:rPr>
              <a:t> </a:t>
            </a:r>
            <a:r>
              <a:rPr sz="2800" spc="95" dirty="0">
                <a:solidFill>
                  <a:srgbClr val="58595B"/>
                </a:solidFill>
                <a:latin typeface="Calibri"/>
                <a:cs typeface="Calibri"/>
              </a:rPr>
              <a:t>d</a:t>
            </a:r>
            <a:r>
              <a:rPr sz="2800" spc="15" dirty="0">
                <a:solidFill>
                  <a:srgbClr val="58595B"/>
                </a:solidFill>
                <a:latin typeface="Calibri"/>
                <a:cs typeface="Calibri"/>
              </a:rPr>
              <a:t>i</a:t>
            </a:r>
            <a:r>
              <a:rPr sz="2800" spc="25" dirty="0">
                <a:solidFill>
                  <a:srgbClr val="58595B"/>
                </a:solidFill>
                <a:latin typeface="Calibri"/>
                <a:cs typeface="Calibri"/>
              </a:rPr>
              <a:t>sc</a:t>
            </a:r>
            <a:r>
              <a:rPr sz="2800" spc="10" dirty="0">
                <a:solidFill>
                  <a:srgbClr val="58595B"/>
                </a:solidFill>
                <a:latin typeface="Calibri"/>
                <a:cs typeface="Calibri"/>
              </a:rPr>
              <a:t>l</a:t>
            </a:r>
            <a:r>
              <a:rPr sz="2800" spc="55" dirty="0">
                <a:solidFill>
                  <a:srgbClr val="58595B"/>
                </a:solidFill>
                <a:latin typeface="Calibri"/>
                <a:cs typeface="Calibri"/>
              </a:rPr>
              <a:t>o</a:t>
            </a:r>
            <a:r>
              <a:rPr sz="2800" spc="30" dirty="0">
                <a:solidFill>
                  <a:srgbClr val="58595B"/>
                </a:solidFill>
                <a:latin typeface="Calibri"/>
                <a:cs typeface="Calibri"/>
              </a:rPr>
              <a:t>su</a:t>
            </a:r>
            <a:r>
              <a:rPr sz="2800" spc="-100" dirty="0">
                <a:solidFill>
                  <a:srgbClr val="58595B"/>
                </a:solidFill>
                <a:latin typeface="Calibri"/>
                <a:cs typeface="Calibri"/>
              </a:rPr>
              <a:t>r</a:t>
            </a:r>
            <a:r>
              <a:rPr sz="2800" spc="-35" dirty="0">
                <a:solidFill>
                  <a:srgbClr val="58595B"/>
                </a:solidFill>
                <a:latin typeface="Calibri"/>
                <a:cs typeface="Calibri"/>
              </a:rPr>
              <a:t>e</a:t>
            </a:r>
            <a:r>
              <a:rPr sz="2800" spc="-130" dirty="0">
                <a:solidFill>
                  <a:srgbClr val="58595B"/>
                </a:solidFill>
                <a:latin typeface="Calibri"/>
                <a:cs typeface="Calibri"/>
              </a:rPr>
              <a:t>,</a:t>
            </a:r>
            <a:r>
              <a:rPr sz="2800" spc="-40" dirty="0">
                <a:solidFill>
                  <a:srgbClr val="58595B"/>
                </a:solidFill>
                <a:latin typeface="Calibri"/>
                <a:cs typeface="Calibri"/>
              </a:rPr>
              <a:t> </a:t>
            </a:r>
            <a:r>
              <a:rPr sz="2800" spc="5" dirty="0">
                <a:solidFill>
                  <a:srgbClr val="58595B"/>
                </a:solidFill>
                <a:latin typeface="Calibri"/>
                <a:cs typeface="Calibri"/>
              </a:rPr>
              <a:t>al</a:t>
            </a:r>
            <a:r>
              <a:rPr sz="2800" spc="-35" dirty="0">
                <a:solidFill>
                  <a:srgbClr val="58595B"/>
                </a:solidFill>
                <a:latin typeface="Calibri"/>
                <a:cs typeface="Calibri"/>
              </a:rPr>
              <a:t>t</a:t>
            </a:r>
            <a:r>
              <a:rPr sz="2800" dirty="0">
                <a:solidFill>
                  <a:srgbClr val="58595B"/>
                </a:solidFill>
                <a:latin typeface="Calibri"/>
                <a:cs typeface="Calibri"/>
              </a:rPr>
              <a:t>e</a:t>
            </a:r>
            <a:r>
              <a:rPr sz="2800" spc="-85" dirty="0">
                <a:solidFill>
                  <a:srgbClr val="58595B"/>
                </a:solidFill>
                <a:latin typeface="Calibri"/>
                <a:cs typeface="Calibri"/>
              </a:rPr>
              <a:t>r</a:t>
            </a:r>
            <a:r>
              <a:rPr sz="2800" spc="-20" dirty="0">
                <a:solidFill>
                  <a:srgbClr val="58595B"/>
                </a:solidFill>
                <a:latin typeface="Calibri"/>
                <a:cs typeface="Calibri"/>
              </a:rPr>
              <a:t>a</a:t>
            </a:r>
            <a:r>
              <a:rPr sz="2800" spc="-5" dirty="0">
                <a:solidFill>
                  <a:srgbClr val="58595B"/>
                </a:solidFill>
                <a:latin typeface="Calibri"/>
                <a:cs typeface="Calibri"/>
              </a:rPr>
              <a:t>t</a:t>
            </a:r>
            <a:r>
              <a:rPr sz="2800" spc="5" dirty="0">
                <a:solidFill>
                  <a:srgbClr val="58595B"/>
                </a:solidFill>
                <a:latin typeface="Calibri"/>
                <a:cs typeface="Calibri"/>
              </a:rPr>
              <a:t>i</a:t>
            </a:r>
            <a:r>
              <a:rPr sz="2800" spc="55" dirty="0">
                <a:solidFill>
                  <a:srgbClr val="58595B"/>
                </a:solidFill>
                <a:latin typeface="Calibri"/>
                <a:cs typeface="Calibri"/>
              </a:rPr>
              <a:t>o</a:t>
            </a:r>
            <a:r>
              <a:rPr sz="2800" spc="70" dirty="0">
                <a:solidFill>
                  <a:srgbClr val="58595B"/>
                </a:solidFill>
                <a:latin typeface="Calibri"/>
                <a:cs typeface="Calibri"/>
              </a:rPr>
              <a:t>n</a:t>
            </a:r>
            <a:r>
              <a:rPr sz="2800" spc="-50" dirty="0">
                <a:solidFill>
                  <a:srgbClr val="58595B"/>
                </a:solidFill>
                <a:latin typeface="Calibri"/>
                <a:cs typeface="Calibri"/>
              </a:rPr>
              <a:t> </a:t>
            </a:r>
            <a:r>
              <a:rPr sz="2800" spc="55" dirty="0">
                <a:solidFill>
                  <a:srgbClr val="58595B"/>
                </a:solidFill>
                <a:latin typeface="Calibri"/>
                <a:cs typeface="Calibri"/>
              </a:rPr>
              <a:t>o</a:t>
            </a:r>
            <a:r>
              <a:rPr sz="2800" spc="-70" dirty="0">
                <a:solidFill>
                  <a:srgbClr val="58595B"/>
                </a:solidFill>
                <a:latin typeface="Calibri"/>
                <a:cs typeface="Calibri"/>
              </a:rPr>
              <a:t>r</a:t>
            </a:r>
            <a:r>
              <a:rPr sz="2800" spc="-45" dirty="0">
                <a:solidFill>
                  <a:srgbClr val="58595B"/>
                </a:solidFill>
                <a:latin typeface="Calibri"/>
                <a:cs typeface="Calibri"/>
              </a:rPr>
              <a:t> </a:t>
            </a:r>
            <a:r>
              <a:rPr sz="2800" spc="95" dirty="0">
                <a:solidFill>
                  <a:srgbClr val="58595B"/>
                </a:solidFill>
                <a:latin typeface="Calibri"/>
                <a:cs typeface="Calibri"/>
              </a:rPr>
              <a:t>d</a:t>
            </a:r>
            <a:r>
              <a:rPr sz="2800" dirty="0">
                <a:solidFill>
                  <a:srgbClr val="58595B"/>
                </a:solidFill>
                <a:latin typeface="Calibri"/>
                <a:cs typeface="Calibri"/>
              </a:rPr>
              <a:t>e</a:t>
            </a:r>
            <a:r>
              <a:rPr sz="2800" spc="5" dirty="0">
                <a:solidFill>
                  <a:srgbClr val="58595B"/>
                </a:solidFill>
                <a:latin typeface="Calibri"/>
                <a:cs typeface="Calibri"/>
              </a:rPr>
              <a:t>s</a:t>
            </a:r>
            <a:r>
              <a:rPr sz="2800" spc="-25" dirty="0">
                <a:solidFill>
                  <a:srgbClr val="58595B"/>
                </a:solidFill>
                <a:latin typeface="Calibri"/>
                <a:cs typeface="Calibri"/>
              </a:rPr>
              <a:t>t</a:t>
            </a:r>
            <a:r>
              <a:rPr sz="2800" spc="-75" dirty="0">
                <a:solidFill>
                  <a:srgbClr val="58595B"/>
                </a:solidFill>
                <a:latin typeface="Calibri"/>
                <a:cs typeface="Calibri"/>
              </a:rPr>
              <a:t>r</a:t>
            </a:r>
            <a:r>
              <a:rPr sz="2800" spc="50" dirty="0">
                <a:solidFill>
                  <a:srgbClr val="58595B"/>
                </a:solidFill>
                <a:latin typeface="Calibri"/>
                <a:cs typeface="Calibri"/>
              </a:rPr>
              <a:t>u</a:t>
            </a:r>
            <a:r>
              <a:rPr sz="2800" spc="85" dirty="0">
                <a:solidFill>
                  <a:srgbClr val="58595B"/>
                </a:solidFill>
                <a:latin typeface="Calibri"/>
                <a:cs typeface="Calibri"/>
              </a:rPr>
              <a:t>c</a:t>
            </a:r>
            <a:r>
              <a:rPr sz="2800" spc="-25" dirty="0">
                <a:solidFill>
                  <a:srgbClr val="58595B"/>
                </a:solidFill>
                <a:latin typeface="Calibri"/>
                <a:cs typeface="Calibri"/>
              </a:rPr>
              <a:t>t</a:t>
            </a:r>
            <a:r>
              <a:rPr sz="2800" spc="15" dirty="0">
                <a:solidFill>
                  <a:srgbClr val="58595B"/>
                </a:solidFill>
                <a:latin typeface="Calibri"/>
                <a:cs typeface="Calibri"/>
              </a:rPr>
              <a:t>i</a:t>
            </a:r>
            <a:r>
              <a:rPr sz="2800" spc="55" dirty="0">
                <a:solidFill>
                  <a:srgbClr val="58595B"/>
                </a:solidFill>
                <a:latin typeface="Calibri"/>
                <a:cs typeface="Calibri"/>
              </a:rPr>
              <a:t>on</a:t>
            </a:r>
            <a:r>
              <a:rPr sz="2800" spc="-40" dirty="0">
                <a:solidFill>
                  <a:srgbClr val="58595B"/>
                </a:solidFill>
                <a:latin typeface="Calibri"/>
                <a:cs typeface="Calibri"/>
              </a:rPr>
              <a:t> </a:t>
            </a:r>
            <a:r>
              <a:rPr sz="2800" spc="35" dirty="0">
                <a:solidFill>
                  <a:srgbClr val="58595B"/>
                </a:solidFill>
                <a:latin typeface="Calibri"/>
                <a:cs typeface="Calibri"/>
              </a:rPr>
              <a:t>c</a:t>
            </a:r>
            <a:r>
              <a:rPr sz="2800" spc="55" dirty="0">
                <a:solidFill>
                  <a:srgbClr val="58595B"/>
                </a:solidFill>
                <a:latin typeface="Calibri"/>
                <a:cs typeface="Calibri"/>
              </a:rPr>
              <a:t>o</a:t>
            </a:r>
            <a:r>
              <a:rPr sz="2800" spc="50" dirty="0">
                <a:solidFill>
                  <a:srgbClr val="58595B"/>
                </a:solidFill>
                <a:latin typeface="Calibri"/>
                <a:cs typeface="Calibri"/>
              </a:rPr>
              <a:t>uld</a:t>
            </a:r>
            <a:r>
              <a:rPr sz="2800" spc="30" dirty="0">
                <a:solidFill>
                  <a:srgbClr val="58595B"/>
                </a:solidFill>
                <a:latin typeface="Calibri"/>
                <a:cs typeface="Calibri"/>
              </a:rPr>
              <a:t> </a:t>
            </a:r>
            <a:r>
              <a:rPr sz="2800" spc="-100" dirty="0">
                <a:solidFill>
                  <a:srgbClr val="58595B"/>
                </a:solidFill>
                <a:latin typeface="Calibri"/>
                <a:cs typeface="Calibri"/>
              </a:rPr>
              <a:t>r</a:t>
            </a:r>
            <a:r>
              <a:rPr sz="2800" dirty="0">
                <a:solidFill>
                  <a:srgbClr val="58595B"/>
                </a:solidFill>
                <a:latin typeface="Calibri"/>
                <a:cs typeface="Calibri"/>
              </a:rPr>
              <a:t>e</a:t>
            </a:r>
            <a:r>
              <a:rPr sz="2800" spc="30" dirty="0">
                <a:solidFill>
                  <a:srgbClr val="58595B"/>
                </a:solidFill>
                <a:latin typeface="Calibri"/>
                <a:cs typeface="Calibri"/>
              </a:rPr>
              <a:t>su</a:t>
            </a:r>
            <a:r>
              <a:rPr sz="2800" spc="10" dirty="0">
                <a:solidFill>
                  <a:srgbClr val="58595B"/>
                </a:solidFill>
                <a:latin typeface="Calibri"/>
                <a:cs typeface="Calibri"/>
              </a:rPr>
              <a:t>l</a:t>
            </a:r>
            <a:r>
              <a:rPr sz="2800" spc="-20" dirty="0">
                <a:solidFill>
                  <a:srgbClr val="58595B"/>
                </a:solidFill>
                <a:latin typeface="Calibri"/>
                <a:cs typeface="Calibri"/>
              </a:rPr>
              <a:t>t</a:t>
            </a:r>
            <a:r>
              <a:rPr sz="2800" spc="-50" dirty="0">
                <a:solidFill>
                  <a:srgbClr val="58595B"/>
                </a:solidFill>
                <a:latin typeface="Calibri"/>
                <a:cs typeface="Calibri"/>
              </a:rPr>
              <a:t> </a:t>
            </a:r>
            <a:r>
              <a:rPr sz="2800" spc="15" dirty="0">
                <a:solidFill>
                  <a:srgbClr val="58595B"/>
                </a:solidFill>
                <a:latin typeface="Calibri"/>
                <a:cs typeface="Calibri"/>
              </a:rPr>
              <a:t>i</a:t>
            </a:r>
            <a:r>
              <a:rPr sz="2800" spc="70" dirty="0">
                <a:solidFill>
                  <a:srgbClr val="58595B"/>
                </a:solidFill>
                <a:latin typeface="Calibri"/>
                <a:cs typeface="Calibri"/>
              </a:rPr>
              <a:t>n</a:t>
            </a:r>
            <a:r>
              <a:rPr sz="2800" spc="-50" dirty="0">
                <a:solidFill>
                  <a:srgbClr val="58595B"/>
                </a:solidFill>
                <a:latin typeface="Calibri"/>
                <a:cs typeface="Calibri"/>
              </a:rPr>
              <a:t> </a:t>
            </a:r>
            <a:r>
              <a:rPr sz="2800" dirty="0">
                <a:solidFill>
                  <a:srgbClr val="58595B"/>
                </a:solidFill>
                <a:latin typeface="Calibri"/>
                <a:cs typeface="Calibri"/>
              </a:rPr>
              <a:t>a</a:t>
            </a:r>
            <a:r>
              <a:rPr sz="2800" spc="-50" dirty="0">
                <a:solidFill>
                  <a:srgbClr val="58595B"/>
                </a:solidFill>
                <a:latin typeface="Calibri"/>
                <a:cs typeface="Calibri"/>
              </a:rPr>
              <a:t> </a:t>
            </a:r>
            <a:r>
              <a:rPr sz="2800" spc="80" dirty="0">
                <a:solidFill>
                  <a:srgbClr val="58595B"/>
                </a:solidFill>
                <a:latin typeface="Calibri"/>
                <a:cs typeface="Calibri"/>
              </a:rPr>
              <a:t>m</a:t>
            </a:r>
            <a:r>
              <a:rPr sz="2800" spc="55" dirty="0">
                <a:solidFill>
                  <a:srgbClr val="58595B"/>
                </a:solidFill>
                <a:latin typeface="Calibri"/>
                <a:cs typeface="Calibri"/>
              </a:rPr>
              <a:t>o</a:t>
            </a:r>
            <a:r>
              <a:rPr sz="2800" spc="95" dirty="0">
                <a:solidFill>
                  <a:srgbClr val="58595B"/>
                </a:solidFill>
                <a:latin typeface="Calibri"/>
                <a:cs typeface="Calibri"/>
              </a:rPr>
              <a:t>d</a:t>
            </a:r>
            <a:r>
              <a:rPr sz="2800" dirty="0">
                <a:solidFill>
                  <a:srgbClr val="58595B"/>
                </a:solidFill>
                <a:latin typeface="Calibri"/>
                <a:cs typeface="Calibri"/>
              </a:rPr>
              <a:t>e</a:t>
            </a:r>
            <a:r>
              <a:rPr sz="2800" spc="-85" dirty="0">
                <a:solidFill>
                  <a:srgbClr val="58595B"/>
                </a:solidFill>
                <a:latin typeface="Calibri"/>
                <a:cs typeface="Calibri"/>
              </a:rPr>
              <a:t>r</a:t>
            </a:r>
            <a:r>
              <a:rPr sz="2800" spc="-20" dirty="0">
                <a:solidFill>
                  <a:srgbClr val="58595B"/>
                </a:solidFill>
                <a:latin typeface="Calibri"/>
                <a:cs typeface="Calibri"/>
              </a:rPr>
              <a:t>a</a:t>
            </a:r>
            <a:r>
              <a:rPr sz="2800" spc="-35" dirty="0">
                <a:solidFill>
                  <a:srgbClr val="58595B"/>
                </a:solidFill>
                <a:latin typeface="Calibri"/>
                <a:cs typeface="Calibri"/>
              </a:rPr>
              <a:t>t</a:t>
            </a:r>
            <a:r>
              <a:rPr sz="2800" dirty="0">
                <a:solidFill>
                  <a:srgbClr val="58595B"/>
                </a:solidFill>
                <a:latin typeface="Calibri"/>
                <a:cs typeface="Calibri"/>
              </a:rPr>
              <a:t>e </a:t>
            </a:r>
            <a:r>
              <a:rPr sz="2800" spc="10" dirty="0">
                <a:solidFill>
                  <a:srgbClr val="58595B"/>
                </a:solidFill>
                <a:latin typeface="Calibri"/>
                <a:cs typeface="Calibri"/>
              </a:rPr>
              <a:t>le</a:t>
            </a:r>
            <a:r>
              <a:rPr sz="2800" spc="50" dirty="0">
                <a:solidFill>
                  <a:srgbClr val="58595B"/>
                </a:solidFill>
                <a:latin typeface="Calibri"/>
                <a:cs typeface="Calibri"/>
              </a:rPr>
              <a:t>v</a:t>
            </a:r>
            <a:r>
              <a:rPr sz="2800" dirty="0">
                <a:solidFill>
                  <a:srgbClr val="58595B"/>
                </a:solidFill>
                <a:latin typeface="Calibri"/>
                <a:cs typeface="Calibri"/>
              </a:rPr>
              <a:t>e</a:t>
            </a:r>
            <a:r>
              <a:rPr sz="2800" spc="10" dirty="0">
                <a:solidFill>
                  <a:srgbClr val="58595B"/>
                </a:solidFill>
                <a:latin typeface="Calibri"/>
                <a:cs typeface="Calibri"/>
              </a:rPr>
              <a:t>l</a:t>
            </a:r>
            <a:r>
              <a:rPr sz="2800" spc="-50" dirty="0">
                <a:solidFill>
                  <a:srgbClr val="58595B"/>
                </a:solidFill>
                <a:latin typeface="Calibri"/>
                <a:cs typeface="Calibri"/>
              </a:rPr>
              <a:t> </a:t>
            </a:r>
            <a:r>
              <a:rPr sz="2800" dirty="0">
                <a:solidFill>
                  <a:srgbClr val="58595B"/>
                </a:solidFill>
                <a:latin typeface="Calibri"/>
                <a:cs typeface="Calibri"/>
              </a:rPr>
              <a:t>of</a:t>
            </a:r>
            <a:r>
              <a:rPr sz="2800" spc="-50" dirty="0">
                <a:solidFill>
                  <a:srgbClr val="58595B"/>
                </a:solidFill>
                <a:latin typeface="Calibri"/>
                <a:cs typeface="Calibri"/>
              </a:rPr>
              <a:t> </a:t>
            </a:r>
            <a:r>
              <a:rPr sz="2800" spc="-65" dirty="0">
                <a:solidFill>
                  <a:srgbClr val="58595B"/>
                </a:solidFill>
                <a:latin typeface="Calibri"/>
                <a:cs typeface="Calibri"/>
              </a:rPr>
              <a:t>r</a:t>
            </a:r>
            <a:r>
              <a:rPr sz="2800" spc="15" dirty="0">
                <a:solidFill>
                  <a:srgbClr val="58595B"/>
                </a:solidFill>
                <a:latin typeface="Calibri"/>
                <a:cs typeface="Calibri"/>
              </a:rPr>
              <a:t>i</a:t>
            </a:r>
            <a:r>
              <a:rPr sz="2800" spc="5" dirty="0">
                <a:solidFill>
                  <a:srgbClr val="58595B"/>
                </a:solidFill>
                <a:latin typeface="Calibri"/>
                <a:cs typeface="Calibri"/>
              </a:rPr>
              <a:t>s</a:t>
            </a:r>
            <a:r>
              <a:rPr sz="2800" spc="55" dirty="0">
                <a:solidFill>
                  <a:srgbClr val="58595B"/>
                </a:solidFill>
                <a:latin typeface="Calibri"/>
                <a:cs typeface="Calibri"/>
              </a:rPr>
              <a:t>k</a:t>
            </a:r>
            <a:r>
              <a:rPr sz="2800" spc="-130" dirty="0">
                <a:solidFill>
                  <a:srgbClr val="58595B"/>
                </a:solidFill>
                <a:latin typeface="Calibri"/>
                <a:cs typeface="Calibri"/>
              </a:rPr>
              <a:t>.</a:t>
            </a:r>
            <a:endParaRPr sz="2800" dirty="0">
              <a:latin typeface="Calibri"/>
              <a:cs typeface="Calibri"/>
            </a:endParaRPr>
          </a:p>
        </p:txBody>
      </p:sp>
      <p:sp>
        <p:nvSpPr>
          <p:cNvPr id="7" name="object 7"/>
          <p:cNvSpPr txBox="1"/>
          <p:nvPr/>
        </p:nvSpPr>
        <p:spPr>
          <a:xfrm>
            <a:off x="604002" y="4087948"/>
            <a:ext cx="3486150" cy="2087880"/>
          </a:xfrm>
          <a:prstGeom prst="rect">
            <a:avLst/>
          </a:prstGeom>
        </p:spPr>
        <p:txBody>
          <a:bodyPr vert="horz" wrap="square" lIns="0" tIns="0" rIns="0" bIns="0" rtlCol="0">
            <a:spAutoFit/>
          </a:bodyPr>
          <a:lstStyle/>
          <a:p>
            <a:pPr marL="12700" marR="5080" indent="-635" algn="ctr">
              <a:lnSpc>
                <a:spcPct val="100000"/>
              </a:lnSpc>
            </a:pPr>
            <a:r>
              <a:rPr sz="2800" dirty="0">
                <a:solidFill>
                  <a:srgbClr val="58595B"/>
                </a:solidFill>
                <a:latin typeface="Calibri"/>
                <a:cs typeface="Calibri"/>
              </a:rPr>
              <a:t>U</a:t>
            </a:r>
            <a:r>
              <a:rPr sz="2800" spc="35" dirty="0">
                <a:solidFill>
                  <a:srgbClr val="58595B"/>
                </a:solidFill>
                <a:latin typeface="Calibri"/>
                <a:cs typeface="Calibri"/>
              </a:rPr>
              <a:t>nauth</a:t>
            </a:r>
            <a:r>
              <a:rPr sz="2800" spc="40" dirty="0">
                <a:solidFill>
                  <a:srgbClr val="58595B"/>
                </a:solidFill>
                <a:latin typeface="Calibri"/>
                <a:cs typeface="Calibri"/>
              </a:rPr>
              <a:t>o</a:t>
            </a:r>
            <a:r>
              <a:rPr sz="2800" spc="-65" dirty="0">
                <a:solidFill>
                  <a:srgbClr val="58595B"/>
                </a:solidFill>
                <a:latin typeface="Calibri"/>
                <a:cs typeface="Calibri"/>
              </a:rPr>
              <a:t>r</a:t>
            </a:r>
            <a:r>
              <a:rPr sz="2800" spc="15" dirty="0">
                <a:solidFill>
                  <a:srgbClr val="58595B"/>
                </a:solidFill>
                <a:latin typeface="Calibri"/>
                <a:cs typeface="Calibri"/>
              </a:rPr>
              <a:t>i</a:t>
            </a:r>
            <a:r>
              <a:rPr sz="2800" spc="60" dirty="0">
                <a:solidFill>
                  <a:srgbClr val="58595B"/>
                </a:solidFill>
                <a:latin typeface="Calibri"/>
                <a:cs typeface="Calibri"/>
              </a:rPr>
              <a:t>z</a:t>
            </a:r>
            <a:r>
              <a:rPr sz="2800" dirty="0">
                <a:solidFill>
                  <a:srgbClr val="58595B"/>
                </a:solidFill>
                <a:latin typeface="Calibri"/>
                <a:cs typeface="Calibri"/>
              </a:rPr>
              <a:t>e</a:t>
            </a:r>
            <a:r>
              <a:rPr sz="2800" spc="100" dirty="0">
                <a:solidFill>
                  <a:srgbClr val="58595B"/>
                </a:solidFill>
                <a:latin typeface="Calibri"/>
                <a:cs typeface="Calibri"/>
              </a:rPr>
              <a:t>d</a:t>
            </a:r>
            <a:r>
              <a:rPr sz="2800" spc="40" dirty="0">
                <a:solidFill>
                  <a:srgbClr val="58595B"/>
                </a:solidFill>
                <a:latin typeface="Calibri"/>
                <a:cs typeface="Calibri"/>
              </a:rPr>
              <a:t> </a:t>
            </a:r>
            <a:r>
              <a:rPr sz="2800" spc="95" dirty="0">
                <a:solidFill>
                  <a:srgbClr val="58595B"/>
                </a:solidFill>
                <a:latin typeface="Calibri"/>
                <a:cs typeface="Calibri"/>
              </a:rPr>
              <a:t>d</a:t>
            </a:r>
            <a:r>
              <a:rPr sz="2800" spc="15" dirty="0">
                <a:solidFill>
                  <a:srgbClr val="58595B"/>
                </a:solidFill>
                <a:latin typeface="Calibri"/>
                <a:cs typeface="Calibri"/>
              </a:rPr>
              <a:t>i</a:t>
            </a:r>
            <a:r>
              <a:rPr sz="2800" spc="25" dirty="0">
                <a:solidFill>
                  <a:srgbClr val="58595B"/>
                </a:solidFill>
                <a:latin typeface="Calibri"/>
                <a:cs typeface="Calibri"/>
              </a:rPr>
              <a:t>sc</a:t>
            </a:r>
            <a:r>
              <a:rPr sz="2800" spc="10" dirty="0">
                <a:solidFill>
                  <a:srgbClr val="58595B"/>
                </a:solidFill>
                <a:latin typeface="Calibri"/>
                <a:cs typeface="Calibri"/>
              </a:rPr>
              <a:t>l</a:t>
            </a:r>
            <a:r>
              <a:rPr sz="2800" spc="55" dirty="0">
                <a:solidFill>
                  <a:srgbClr val="58595B"/>
                </a:solidFill>
                <a:latin typeface="Calibri"/>
                <a:cs typeface="Calibri"/>
              </a:rPr>
              <a:t>o</a:t>
            </a:r>
            <a:r>
              <a:rPr sz="2800" spc="30" dirty="0">
                <a:solidFill>
                  <a:srgbClr val="58595B"/>
                </a:solidFill>
                <a:latin typeface="Calibri"/>
                <a:cs typeface="Calibri"/>
              </a:rPr>
              <a:t>su</a:t>
            </a:r>
            <a:r>
              <a:rPr sz="2800" spc="-100" dirty="0">
                <a:solidFill>
                  <a:srgbClr val="58595B"/>
                </a:solidFill>
                <a:latin typeface="Calibri"/>
                <a:cs typeface="Calibri"/>
              </a:rPr>
              <a:t>r</a:t>
            </a:r>
            <a:r>
              <a:rPr sz="2800" spc="-35" dirty="0">
                <a:solidFill>
                  <a:srgbClr val="58595B"/>
                </a:solidFill>
                <a:latin typeface="Calibri"/>
                <a:cs typeface="Calibri"/>
              </a:rPr>
              <a:t>e</a:t>
            </a:r>
            <a:r>
              <a:rPr sz="2800" spc="-130" dirty="0">
                <a:solidFill>
                  <a:srgbClr val="58595B"/>
                </a:solidFill>
                <a:latin typeface="Calibri"/>
                <a:cs typeface="Calibri"/>
              </a:rPr>
              <a:t>,</a:t>
            </a:r>
            <a:r>
              <a:rPr sz="2800" spc="-40" dirty="0">
                <a:solidFill>
                  <a:srgbClr val="58595B"/>
                </a:solidFill>
                <a:latin typeface="Calibri"/>
                <a:cs typeface="Calibri"/>
              </a:rPr>
              <a:t> </a:t>
            </a:r>
            <a:r>
              <a:rPr sz="2800" spc="5" dirty="0">
                <a:solidFill>
                  <a:srgbClr val="58595B"/>
                </a:solidFill>
                <a:latin typeface="Calibri"/>
                <a:cs typeface="Calibri"/>
              </a:rPr>
              <a:t>al</a:t>
            </a:r>
            <a:r>
              <a:rPr sz="2800" spc="-35" dirty="0">
                <a:solidFill>
                  <a:srgbClr val="58595B"/>
                </a:solidFill>
                <a:latin typeface="Calibri"/>
                <a:cs typeface="Calibri"/>
              </a:rPr>
              <a:t>t</a:t>
            </a:r>
            <a:r>
              <a:rPr sz="2800" dirty="0">
                <a:solidFill>
                  <a:srgbClr val="58595B"/>
                </a:solidFill>
                <a:latin typeface="Calibri"/>
                <a:cs typeface="Calibri"/>
              </a:rPr>
              <a:t>e</a:t>
            </a:r>
            <a:r>
              <a:rPr sz="2800" spc="-85" dirty="0">
                <a:solidFill>
                  <a:srgbClr val="58595B"/>
                </a:solidFill>
                <a:latin typeface="Calibri"/>
                <a:cs typeface="Calibri"/>
              </a:rPr>
              <a:t>r</a:t>
            </a:r>
            <a:r>
              <a:rPr sz="2800" spc="-20" dirty="0">
                <a:solidFill>
                  <a:srgbClr val="58595B"/>
                </a:solidFill>
                <a:latin typeface="Calibri"/>
                <a:cs typeface="Calibri"/>
              </a:rPr>
              <a:t>a</a:t>
            </a:r>
            <a:r>
              <a:rPr sz="2800" spc="-5" dirty="0">
                <a:solidFill>
                  <a:srgbClr val="58595B"/>
                </a:solidFill>
                <a:latin typeface="Calibri"/>
                <a:cs typeface="Calibri"/>
              </a:rPr>
              <a:t>t</a:t>
            </a:r>
            <a:r>
              <a:rPr sz="2800" spc="5" dirty="0">
                <a:solidFill>
                  <a:srgbClr val="58595B"/>
                </a:solidFill>
                <a:latin typeface="Calibri"/>
                <a:cs typeface="Calibri"/>
              </a:rPr>
              <a:t>i</a:t>
            </a:r>
            <a:r>
              <a:rPr sz="2800" spc="55" dirty="0">
                <a:solidFill>
                  <a:srgbClr val="58595B"/>
                </a:solidFill>
                <a:latin typeface="Calibri"/>
                <a:cs typeface="Calibri"/>
              </a:rPr>
              <a:t>o</a:t>
            </a:r>
            <a:r>
              <a:rPr sz="2800" spc="70" dirty="0">
                <a:solidFill>
                  <a:srgbClr val="58595B"/>
                </a:solidFill>
                <a:latin typeface="Calibri"/>
                <a:cs typeface="Calibri"/>
              </a:rPr>
              <a:t>n</a:t>
            </a:r>
            <a:r>
              <a:rPr sz="2800" spc="-50" dirty="0">
                <a:solidFill>
                  <a:srgbClr val="58595B"/>
                </a:solidFill>
                <a:latin typeface="Calibri"/>
                <a:cs typeface="Calibri"/>
              </a:rPr>
              <a:t> </a:t>
            </a:r>
            <a:r>
              <a:rPr sz="2800" spc="55" dirty="0">
                <a:solidFill>
                  <a:srgbClr val="58595B"/>
                </a:solidFill>
                <a:latin typeface="Calibri"/>
                <a:cs typeface="Calibri"/>
              </a:rPr>
              <a:t>o</a:t>
            </a:r>
            <a:r>
              <a:rPr sz="2800" spc="-70" dirty="0">
                <a:solidFill>
                  <a:srgbClr val="58595B"/>
                </a:solidFill>
                <a:latin typeface="Calibri"/>
                <a:cs typeface="Calibri"/>
              </a:rPr>
              <a:t>r</a:t>
            </a:r>
            <a:r>
              <a:rPr sz="2800" spc="-45" dirty="0">
                <a:solidFill>
                  <a:srgbClr val="58595B"/>
                </a:solidFill>
                <a:latin typeface="Calibri"/>
                <a:cs typeface="Calibri"/>
              </a:rPr>
              <a:t> </a:t>
            </a:r>
            <a:r>
              <a:rPr sz="2800" spc="95" dirty="0">
                <a:solidFill>
                  <a:srgbClr val="58595B"/>
                </a:solidFill>
                <a:latin typeface="Calibri"/>
                <a:cs typeface="Calibri"/>
              </a:rPr>
              <a:t>d</a:t>
            </a:r>
            <a:r>
              <a:rPr sz="2800" dirty="0">
                <a:solidFill>
                  <a:srgbClr val="58595B"/>
                </a:solidFill>
                <a:latin typeface="Calibri"/>
                <a:cs typeface="Calibri"/>
              </a:rPr>
              <a:t>e</a:t>
            </a:r>
            <a:r>
              <a:rPr sz="2800" spc="5" dirty="0">
                <a:solidFill>
                  <a:srgbClr val="58595B"/>
                </a:solidFill>
                <a:latin typeface="Calibri"/>
                <a:cs typeface="Calibri"/>
              </a:rPr>
              <a:t>s</a:t>
            </a:r>
            <a:r>
              <a:rPr sz="2800" spc="-25" dirty="0">
                <a:solidFill>
                  <a:srgbClr val="58595B"/>
                </a:solidFill>
                <a:latin typeface="Calibri"/>
                <a:cs typeface="Calibri"/>
              </a:rPr>
              <a:t>t</a:t>
            </a:r>
            <a:r>
              <a:rPr sz="2800" spc="-75" dirty="0">
                <a:solidFill>
                  <a:srgbClr val="58595B"/>
                </a:solidFill>
                <a:latin typeface="Calibri"/>
                <a:cs typeface="Calibri"/>
              </a:rPr>
              <a:t>r</a:t>
            </a:r>
            <a:r>
              <a:rPr sz="2800" spc="50" dirty="0">
                <a:solidFill>
                  <a:srgbClr val="58595B"/>
                </a:solidFill>
                <a:latin typeface="Calibri"/>
                <a:cs typeface="Calibri"/>
              </a:rPr>
              <a:t>u</a:t>
            </a:r>
            <a:r>
              <a:rPr sz="2800" spc="85" dirty="0">
                <a:solidFill>
                  <a:srgbClr val="58595B"/>
                </a:solidFill>
                <a:latin typeface="Calibri"/>
                <a:cs typeface="Calibri"/>
              </a:rPr>
              <a:t>c</a:t>
            </a:r>
            <a:r>
              <a:rPr sz="2800" spc="-25" dirty="0">
                <a:solidFill>
                  <a:srgbClr val="58595B"/>
                </a:solidFill>
                <a:latin typeface="Calibri"/>
                <a:cs typeface="Calibri"/>
              </a:rPr>
              <a:t>t</a:t>
            </a:r>
            <a:r>
              <a:rPr sz="2800" spc="15" dirty="0">
                <a:solidFill>
                  <a:srgbClr val="58595B"/>
                </a:solidFill>
                <a:latin typeface="Calibri"/>
                <a:cs typeface="Calibri"/>
              </a:rPr>
              <a:t>i</a:t>
            </a:r>
            <a:r>
              <a:rPr sz="2800" spc="55" dirty="0">
                <a:solidFill>
                  <a:srgbClr val="58595B"/>
                </a:solidFill>
                <a:latin typeface="Calibri"/>
                <a:cs typeface="Calibri"/>
              </a:rPr>
              <a:t>on</a:t>
            </a:r>
            <a:r>
              <a:rPr sz="2800" spc="-40" dirty="0">
                <a:solidFill>
                  <a:srgbClr val="58595B"/>
                </a:solidFill>
                <a:latin typeface="Calibri"/>
                <a:cs typeface="Calibri"/>
              </a:rPr>
              <a:t> </a:t>
            </a:r>
            <a:r>
              <a:rPr sz="2800" spc="35" dirty="0">
                <a:solidFill>
                  <a:srgbClr val="58595B"/>
                </a:solidFill>
                <a:latin typeface="Calibri"/>
                <a:cs typeface="Calibri"/>
              </a:rPr>
              <a:t>c</a:t>
            </a:r>
            <a:r>
              <a:rPr sz="2800" spc="55" dirty="0">
                <a:solidFill>
                  <a:srgbClr val="58595B"/>
                </a:solidFill>
                <a:latin typeface="Calibri"/>
                <a:cs typeface="Calibri"/>
              </a:rPr>
              <a:t>o</a:t>
            </a:r>
            <a:r>
              <a:rPr sz="2800" spc="50" dirty="0">
                <a:solidFill>
                  <a:srgbClr val="58595B"/>
                </a:solidFill>
                <a:latin typeface="Calibri"/>
                <a:cs typeface="Calibri"/>
              </a:rPr>
              <a:t>uld</a:t>
            </a:r>
            <a:r>
              <a:rPr sz="2800" spc="30" dirty="0">
                <a:solidFill>
                  <a:srgbClr val="58595B"/>
                </a:solidFill>
                <a:latin typeface="Calibri"/>
                <a:cs typeface="Calibri"/>
              </a:rPr>
              <a:t> </a:t>
            </a:r>
            <a:r>
              <a:rPr sz="2800" spc="50" dirty="0">
                <a:solidFill>
                  <a:srgbClr val="58595B"/>
                </a:solidFill>
                <a:latin typeface="Calibri"/>
                <a:cs typeface="Calibri"/>
              </a:rPr>
              <a:t>c</a:t>
            </a:r>
            <a:r>
              <a:rPr sz="2800" spc="20" dirty="0">
                <a:solidFill>
                  <a:srgbClr val="58595B"/>
                </a:solidFill>
                <a:latin typeface="Calibri"/>
                <a:cs typeface="Calibri"/>
              </a:rPr>
              <a:t>au</a:t>
            </a:r>
            <a:r>
              <a:rPr sz="2800" spc="-5" dirty="0">
                <a:solidFill>
                  <a:srgbClr val="58595B"/>
                </a:solidFill>
                <a:latin typeface="Calibri"/>
                <a:cs typeface="Calibri"/>
              </a:rPr>
              <a:t>s</a:t>
            </a:r>
            <a:r>
              <a:rPr sz="2800" dirty="0">
                <a:solidFill>
                  <a:srgbClr val="58595B"/>
                </a:solidFill>
                <a:latin typeface="Calibri"/>
                <a:cs typeface="Calibri"/>
              </a:rPr>
              <a:t>e</a:t>
            </a:r>
            <a:r>
              <a:rPr sz="2800" spc="-30" dirty="0">
                <a:solidFill>
                  <a:srgbClr val="58595B"/>
                </a:solidFill>
                <a:latin typeface="Calibri"/>
                <a:cs typeface="Calibri"/>
              </a:rPr>
              <a:t> </a:t>
            </a:r>
            <a:r>
              <a:rPr sz="2800" dirty="0">
                <a:solidFill>
                  <a:srgbClr val="58595B"/>
                </a:solidFill>
                <a:latin typeface="Calibri"/>
                <a:cs typeface="Calibri"/>
              </a:rPr>
              <a:t>a</a:t>
            </a:r>
            <a:r>
              <a:rPr sz="2800" spc="-35" dirty="0">
                <a:solidFill>
                  <a:srgbClr val="58595B"/>
                </a:solidFill>
                <a:latin typeface="Calibri"/>
                <a:cs typeface="Calibri"/>
              </a:rPr>
              <a:t> </a:t>
            </a:r>
            <a:r>
              <a:rPr sz="2800" spc="5" dirty="0">
                <a:solidFill>
                  <a:srgbClr val="58595B"/>
                </a:solidFill>
                <a:latin typeface="Calibri"/>
                <a:cs typeface="Calibri"/>
              </a:rPr>
              <a:t>s</a:t>
            </a:r>
            <a:r>
              <a:rPr sz="2800" spc="10" dirty="0">
                <a:solidFill>
                  <a:srgbClr val="58595B"/>
                </a:solidFill>
                <a:latin typeface="Calibri"/>
                <a:cs typeface="Calibri"/>
              </a:rPr>
              <a:t>i</a:t>
            </a:r>
            <a:r>
              <a:rPr sz="2800" spc="220" dirty="0">
                <a:solidFill>
                  <a:srgbClr val="58595B"/>
                </a:solidFill>
                <a:latin typeface="Calibri"/>
                <a:cs typeface="Calibri"/>
              </a:rPr>
              <a:t>g</a:t>
            </a:r>
            <a:r>
              <a:rPr sz="2800" spc="50" dirty="0">
                <a:solidFill>
                  <a:srgbClr val="58595B"/>
                </a:solidFill>
                <a:latin typeface="Calibri"/>
                <a:cs typeface="Calibri"/>
              </a:rPr>
              <a:t>n</a:t>
            </a:r>
            <a:r>
              <a:rPr sz="2800" spc="30" dirty="0">
                <a:solidFill>
                  <a:srgbClr val="58595B"/>
                </a:solidFill>
                <a:latin typeface="Calibri"/>
                <a:cs typeface="Calibri"/>
              </a:rPr>
              <a:t>i</a:t>
            </a:r>
            <a:r>
              <a:rPr sz="2800" spc="-50" dirty="0">
                <a:solidFill>
                  <a:srgbClr val="58595B"/>
                </a:solidFill>
                <a:latin typeface="Calibri"/>
                <a:cs typeface="Calibri"/>
              </a:rPr>
              <a:t>f</a:t>
            </a:r>
            <a:r>
              <a:rPr sz="2800" spc="15" dirty="0">
                <a:solidFill>
                  <a:srgbClr val="58595B"/>
                </a:solidFill>
                <a:latin typeface="Calibri"/>
                <a:cs typeface="Calibri"/>
              </a:rPr>
              <a:t>i</a:t>
            </a:r>
            <a:r>
              <a:rPr sz="2800" spc="50" dirty="0">
                <a:solidFill>
                  <a:srgbClr val="58595B"/>
                </a:solidFill>
                <a:latin typeface="Calibri"/>
                <a:cs typeface="Calibri"/>
              </a:rPr>
              <a:t>c</a:t>
            </a:r>
            <a:r>
              <a:rPr sz="2800" spc="35" dirty="0">
                <a:solidFill>
                  <a:srgbClr val="58595B"/>
                </a:solidFill>
                <a:latin typeface="Calibri"/>
                <a:cs typeface="Calibri"/>
              </a:rPr>
              <a:t>a</a:t>
            </a:r>
            <a:r>
              <a:rPr sz="2800" spc="20" dirty="0">
                <a:solidFill>
                  <a:srgbClr val="58595B"/>
                </a:solidFill>
                <a:latin typeface="Calibri"/>
                <a:cs typeface="Calibri"/>
              </a:rPr>
              <a:t>n</a:t>
            </a:r>
            <a:r>
              <a:rPr sz="2800" spc="-20" dirty="0">
                <a:solidFill>
                  <a:srgbClr val="58595B"/>
                </a:solidFill>
                <a:latin typeface="Calibri"/>
                <a:cs typeface="Calibri"/>
              </a:rPr>
              <a:t>t</a:t>
            </a:r>
            <a:r>
              <a:rPr sz="2800" spc="-75" dirty="0">
                <a:solidFill>
                  <a:srgbClr val="58595B"/>
                </a:solidFill>
                <a:latin typeface="Calibri"/>
                <a:cs typeface="Calibri"/>
              </a:rPr>
              <a:t> </a:t>
            </a:r>
            <a:r>
              <a:rPr sz="2800" spc="10" dirty="0">
                <a:solidFill>
                  <a:srgbClr val="58595B"/>
                </a:solidFill>
                <a:latin typeface="Calibri"/>
                <a:cs typeface="Calibri"/>
              </a:rPr>
              <a:t>l</a:t>
            </a:r>
            <a:r>
              <a:rPr sz="2800" dirty="0">
                <a:solidFill>
                  <a:srgbClr val="58595B"/>
                </a:solidFill>
                <a:latin typeface="Calibri"/>
                <a:cs typeface="Calibri"/>
              </a:rPr>
              <a:t>e</a:t>
            </a:r>
            <a:r>
              <a:rPr sz="2800" spc="50" dirty="0">
                <a:solidFill>
                  <a:srgbClr val="58595B"/>
                </a:solidFill>
                <a:latin typeface="Calibri"/>
                <a:cs typeface="Calibri"/>
              </a:rPr>
              <a:t>v</a:t>
            </a:r>
            <a:r>
              <a:rPr sz="2800" dirty="0">
                <a:solidFill>
                  <a:srgbClr val="58595B"/>
                </a:solidFill>
                <a:latin typeface="Calibri"/>
                <a:cs typeface="Calibri"/>
              </a:rPr>
              <a:t>e</a:t>
            </a:r>
            <a:r>
              <a:rPr sz="2800" spc="10" dirty="0">
                <a:solidFill>
                  <a:srgbClr val="58595B"/>
                </a:solidFill>
                <a:latin typeface="Calibri"/>
                <a:cs typeface="Calibri"/>
              </a:rPr>
              <a:t>l </a:t>
            </a:r>
            <a:r>
              <a:rPr sz="2800" dirty="0">
                <a:solidFill>
                  <a:srgbClr val="58595B"/>
                </a:solidFill>
                <a:latin typeface="Calibri"/>
                <a:cs typeface="Calibri"/>
              </a:rPr>
              <a:t>of</a:t>
            </a:r>
            <a:r>
              <a:rPr sz="2800" spc="-45" dirty="0">
                <a:solidFill>
                  <a:srgbClr val="58595B"/>
                </a:solidFill>
                <a:latin typeface="Calibri"/>
                <a:cs typeface="Calibri"/>
              </a:rPr>
              <a:t> </a:t>
            </a:r>
            <a:r>
              <a:rPr sz="2800" spc="-65" dirty="0">
                <a:solidFill>
                  <a:srgbClr val="58595B"/>
                </a:solidFill>
                <a:latin typeface="Calibri"/>
                <a:cs typeface="Calibri"/>
              </a:rPr>
              <a:t>r</a:t>
            </a:r>
            <a:r>
              <a:rPr sz="2800" spc="15" dirty="0">
                <a:solidFill>
                  <a:srgbClr val="58595B"/>
                </a:solidFill>
                <a:latin typeface="Calibri"/>
                <a:cs typeface="Calibri"/>
              </a:rPr>
              <a:t>is</a:t>
            </a:r>
            <a:r>
              <a:rPr sz="2800" spc="55" dirty="0">
                <a:solidFill>
                  <a:srgbClr val="58595B"/>
                </a:solidFill>
                <a:latin typeface="Calibri"/>
                <a:cs typeface="Calibri"/>
              </a:rPr>
              <a:t>k</a:t>
            </a:r>
            <a:r>
              <a:rPr sz="2800" spc="-130" dirty="0">
                <a:solidFill>
                  <a:srgbClr val="58595B"/>
                </a:solidFill>
                <a:latin typeface="Calibri"/>
                <a:cs typeface="Calibri"/>
              </a:rPr>
              <a:t>.</a:t>
            </a:r>
            <a:endParaRPr sz="2800" dirty="0">
              <a:latin typeface="Calibri"/>
              <a:cs typeface="Calibri"/>
            </a:endParaRPr>
          </a:p>
        </p:txBody>
      </p:sp>
      <p:sp>
        <p:nvSpPr>
          <p:cNvPr id="9" name="object 9"/>
          <p:cNvSpPr txBox="1"/>
          <p:nvPr/>
        </p:nvSpPr>
        <p:spPr>
          <a:xfrm>
            <a:off x="229113" y="6558565"/>
            <a:ext cx="8164830" cy="276999"/>
          </a:xfrm>
          <a:prstGeom prst="rect">
            <a:avLst/>
          </a:prstGeom>
        </p:spPr>
        <p:txBody>
          <a:bodyPr vert="horz" wrap="square" lIns="0" tIns="0" rIns="0" bIns="0" rtlCol="0">
            <a:spAutoFit/>
          </a:bodyPr>
          <a:lstStyle/>
          <a:p>
            <a:pPr marL="12700">
              <a:lnSpc>
                <a:spcPct val="100000"/>
              </a:lnSpc>
            </a:pPr>
            <a:r>
              <a:rPr sz="1800" spc="30" dirty="0">
                <a:solidFill>
                  <a:srgbClr val="C0C0C0"/>
                </a:solidFill>
                <a:latin typeface="Calibri"/>
                <a:cs typeface="Calibri"/>
                <a:hlinkClick r:id="rId3"/>
              </a:rPr>
              <a:t>h</a:t>
            </a:r>
            <a:r>
              <a:rPr sz="1800" spc="-15" dirty="0">
                <a:solidFill>
                  <a:srgbClr val="C0C0C0"/>
                </a:solidFill>
                <a:latin typeface="Calibri"/>
                <a:cs typeface="Calibri"/>
                <a:hlinkClick r:id="rId3"/>
              </a:rPr>
              <a:t>tt</a:t>
            </a:r>
            <a:r>
              <a:rPr sz="1800" spc="70" dirty="0">
                <a:solidFill>
                  <a:srgbClr val="C0C0C0"/>
                </a:solidFill>
                <a:latin typeface="Calibri"/>
                <a:cs typeface="Calibri"/>
                <a:hlinkClick r:id="rId3"/>
              </a:rPr>
              <a:t>p</a:t>
            </a:r>
            <a:r>
              <a:rPr sz="1800" spc="-120" dirty="0">
                <a:solidFill>
                  <a:srgbClr val="C0C0C0"/>
                </a:solidFill>
                <a:latin typeface="Calibri"/>
                <a:cs typeface="Calibri"/>
                <a:hlinkClick r:id="rId3"/>
              </a:rPr>
              <a:t>:</a:t>
            </a:r>
            <a:r>
              <a:rPr sz="1800" spc="-95" dirty="0">
                <a:solidFill>
                  <a:srgbClr val="C0C0C0"/>
                </a:solidFill>
                <a:latin typeface="Calibri"/>
                <a:cs typeface="Calibri"/>
                <a:hlinkClick r:id="rId3"/>
              </a:rPr>
              <a:t>//</a:t>
            </a:r>
            <a:r>
              <a:rPr sz="1800" spc="40" dirty="0">
                <a:solidFill>
                  <a:srgbClr val="C0C0C0"/>
                </a:solidFill>
                <a:latin typeface="Calibri"/>
                <a:cs typeface="Calibri"/>
                <a:hlinkClick r:id="rId3"/>
              </a:rPr>
              <a:t>ww</a:t>
            </a:r>
            <a:r>
              <a:rPr sz="1800" spc="-55" dirty="0">
                <a:solidFill>
                  <a:srgbClr val="C0C0C0"/>
                </a:solidFill>
                <a:latin typeface="Calibri"/>
                <a:cs typeface="Calibri"/>
                <a:hlinkClick r:id="rId3"/>
              </a:rPr>
              <a:t>w</a:t>
            </a:r>
            <a:r>
              <a:rPr sz="1800" spc="-90" dirty="0">
                <a:solidFill>
                  <a:srgbClr val="C0C0C0"/>
                </a:solidFill>
                <a:latin typeface="Calibri"/>
                <a:cs typeface="Calibri"/>
                <a:hlinkClick r:id="rId3"/>
              </a:rPr>
              <a:t>.</a:t>
            </a:r>
            <a:r>
              <a:rPr sz="1800" spc="35" dirty="0">
                <a:solidFill>
                  <a:srgbClr val="C0C0C0"/>
                </a:solidFill>
                <a:latin typeface="Calibri"/>
                <a:cs typeface="Calibri"/>
                <a:hlinkClick r:id="rId3"/>
              </a:rPr>
              <a:t>cm</a:t>
            </a:r>
            <a:r>
              <a:rPr sz="1800" spc="25" dirty="0">
                <a:solidFill>
                  <a:srgbClr val="C0C0C0"/>
                </a:solidFill>
                <a:latin typeface="Calibri"/>
                <a:cs typeface="Calibri"/>
                <a:hlinkClick r:id="rId3"/>
              </a:rPr>
              <a:t>u</a:t>
            </a:r>
            <a:r>
              <a:rPr sz="1800" spc="-90" dirty="0">
                <a:solidFill>
                  <a:srgbClr val="C0C0C0"/>
                </a:solidFill>
                <a:latin typeface="Calibri"/>
                <a:cs typeface="Calibri"/>
                <a:hlinkClick r:id="rId3"/>
              </a:rPr>
              <a:t>.</a:t>
            </a:r>
            <a:r>
              <a:rPr sz="1800" spc="30" dirty="0">
                <a:solidFill>
                  <a:srgbClr val="C0C0C0"/>
                </a:solidFill>
                <a:latin typeface="Calibri"/>
                <a:cs typeface="Calibri"/>
                <a:hlinkClick r:id="rId3"/>
              </a:rPr>
              <a:t>e</a:t>
            </a:r>
            <a:r>
              <a:rPr sz="1800" spc="35" dirty="0">
                <a:solidFill>
                  <a:srgbClr val="C0C0C0"/>
                </a:solidFill>
                <a:latin typeface="Calibri"/>
                <a:cs typeface="Calibri"/>
                <a:hlinkClick r:id="rId3"/>
              </a:rPr>
              <a:t>du</a:t>
            </a:r>
            <a:r>
              <a:rPr sz="1800" spc="-95" dirty="0">
                <a:solidFill>
                  <a:srgbClr val="C0C0C0"/>
                </a:solidFill>
                <a:latin typeface="Calibri"/>
                <a:cs typeface="Calibri"/>
                <a:hlinkClick r:id="rId3"/>
              </a:rPr>
              <a:t>/</a:t>
            </a:r>
            <a:r>
              <a:rPr sz="1800" dirty="0">
                <a:solidFill>
                  <a:srgbClr val="C0C0C0"/>
                </a:solidFill>
                <a:latin typeface="Calibri"/>
                <a:cs typeface="Calibri"/>
                <a:hlinkClick r:id="rId3"/>
              </a:rPr>
              <a:t>is</a:t>
            </a:r>
            <a:r>
              <a:rPr sz="1800" spc="30" dirty="0">
                <a:solidFill>
                  <a:srgbClr val="C0C0C0"/>
                </a:solidFill>
                <a:latin typeface="Calibri"/>
                <a:cs typeface="Calibri"/>
                <a:hlinkClick r:id="rId3"/>
              </a:rPr>
              <a:t>o</a:t>
            </a:r>
            <a:r>
              <a:rPr sz="1800" spc="-95" dirty="0">
                <a:solidFill>
                  <a:srgbClr val="C0C0C0"/>
                </a:solidFill>
                <a:latin typeface="Calibri"/>
                <a:cs typeface="Calibri"/>
                <a:hlinkClick r:id="rId3"/>
              </a:rPr>
              <a:t>/</a:t>
            </a:r>
            <a:r>
              <a:rPr sz="1800" spc="150" dirty="0">
                <a:solidFill>
                  <a:srgbClr val="C0C0C0"/>
                </a:solidFill>
                <a:latin typeface="Calibri"/>
                <a:cs typeface="Calibri"/>
                <a:hlinkClick r:id="rId3"/>
              </a:rPr>
              <a:t>g</a:t>
            </a:r>
            <a:r>
              <a:rPr sz="1800" spc="15" dirty="0">
                <a:solidFill>
                  <a:srgbClr val="C0C0C0"/>
                </a:solidFill>
                <a:latin typeface="Calibri"/>
                <a:cs typeface="Calibri"/>
                <a:hlinkClick r:id="rId3"/>
              </a:rPr>
              <a:t>o</a:t>
            </a:r>
            <a:r>
              <a:rPr sz="1800" spc="30" dirty="0">
                <a:solidFill>
                  <a:srgbClr val="C0C0C0"/>
                </a:solidFill>
                <a:latin typeface="Calibri"/>
                <a:cs typeface="Calibri"/>
                <a:hlinkClick r:id="rId3"/>
              </a:rPr>
              <a:t>v</a:t>
            </a:r>
            <a:r>
              <a:rPr sz="1800" spc="-35" dirty="0">
                <a:solidFill>
                  <a:srgbClr val="C0C0C0"/>
                </a:solidFill>
                <a:latin typeface="Calibri"/>
                <a:cs typeface="Calibri"/>
                <a:hlinkClick r:id="rId3"/>
              </a:rPr>
              <a:t>e</a:t>
            </a:r>
            <a:r>
              <a:rPr sz="1800" spc="-10" dirty="0">
                <a:solidFill>
                  <a:srgbClr val="C0C0C0"/>
                </a:solidFill>
                <a:latin typeface="Calibri"/>
                <a:cs typeface="Calibri"/>
                <a:hlinkClick r:id="rId3"/>
              </a:rPr>
              <a:t>r</a:t>
            </a:r>
            <a:r>
              <a:rPr sz="1800" spc="40" dirty="0">
                <a:solidFill>
                  <a:srgbClr val="C0C0C0"/>
                </a:solidFill>
                <a:latin typeface="Calibri"/>
                <a:cs typeface="Calibri"/>
                <a:hlinkClick r:id="rId3"/>
              </a:rPr>
              <a:t>n</a:t>
            </a:r>
            <a:r>
              <a:rPr sz="1800" spc="-5" dirty="0">
                <a:solidFill>
                  <a:srgbClr val="C0C0C0"/>
                </a:solidFill>
                <a:latin typeface="Calibri"/>
                <a:cs typeface="Calibri"/>
                <a:hlinkClick r:id="rId3"/>
              </a:rPr>
              <a:t>a</a:t>
            </a:r>
            <a:r>
              <a:rPr sz="1800" spc="40" dirty="0">
                <a:solidFill>
                  <a:srgbClr val="C0C0C0"/>
                </a:solidFill>
                <a:latin typeface="Calibri"/>
                <a:cs typeface="Calibri"/>
                <a:hlinkClick r:id="rId3"/>
              </a:rPr>
              <a:t>n</a:t>
            </a:r>
            <a:r>
              <a:rPr sz="1800" spc="20" dirty="0">
                <a:solidFill>
                  <a:srgbClr val="C0C0C0"/>
                </a:solidFill>
                <a:latin typeface="Calibri"/>
                <a:cs typeface="Calibri"/>
                <a:hlinkClick r:id="rId3"/>
              </a:rPr>
              <a:t>c</a:t>
            </a:r>
            <a:r>
              <a:rPr sz="1800" spc="-50" dirty="0">
                <a:solidFill>
                  <a:srgbClr val="C0C0C0"/>
                </a:solidFill>
                <a:latin typeface="Calibri"/>
                <a:cs typeface="Calibri"/>
                <a:hlinkClick r:id="rId3"/>
              </a:rPr>
              <a:t>e</a:t>
            </a:r>
            <a:r>
              <a:rPr sz="1800" spc="-45" dirty="0">
                <a:solidFill>
                  <a:srgbClr val="C0C0C0"/>
                </a:solidFill>
                <a:latin typeface="Calibri"/>
                <a:cs typeface="Calibri"/>
                <a:hlinkClick r:id="rId3"/>
              </a:rPr>
              <a:t>/</a:t>
            </a:r>
            <a:r>
              <a:rPr sz="1800" spc="150" dirty="0">
                <a:solidFill>
                  <a:srgbClr val="C0C0C0"/>
                </a:solidFill>
                <a:latin typeface="Calibri"/>
                <a:cs typeface="Calibri"/>
                <a:hlinkClick r:id="rId3"/>
              </a:rPr>
              <a:t>g</a:t>
            </a:r>
            <a:r>
              <a:rPr sz="1800" spc="35" dirty="0">
                <a:solidFill>
                  <a:srgbClr val="C0C0C0"/>
                </a:solidFill>
                <a:latin typeface="Calibri"/>
                <a:cs typeface="Calibri"/>
                <a:hlinkClick r:id="rId3"/>
              </a:rPr>
              <a:t>u</a:t>
            </a:r>
            <a:r>
              <a:rPr sz="1800" spc="15" dirty="0">
                <a:solidFill>
                  <a:srgbClr val="C0C0C0"/>
                </a:solidFill>
                <a:latin typeface="Calibri"/>
                <a:cs typeface="Calibri"/>
                <a:hlinkClick r:id="rId3"/>
              </a:rPr>
              <a:t>i</a:t>
            </a:r>
            <a:r>
              <a:rPr sz="1800" spc="45" dirty="0">
                <a:solidFill>
                  <a:srgbClr val="C0C0C0"/>
                </a:solidFill>
                <a:latin typeface="Calibri"/>
                <a:cs typeface="Calibri"/>
                <a:hlinkClick r:id="rId3"/>
              </a:rPr>
              <a:t>d</a:t>
            </a:r>
            <a:r>
              <a:rPr sz="1800" dirty="0">
                <a:solidFill>
                  <a:srgbClr val="C0C0C0"/>
                </a:solidFill>
                <a:latin typeface="Calibri"/>
                <a:cs typeface="Calibri"/>
                <a:hlinkClick r:id="rId3"/>
              </a:rPr>
              <a:t>el</a:t>
            </a:r>
            <a:r>
              <a:rPr sz="1800" spc="20" dirty="0">
                <a:solidFill>
                  <a:srgbClr val="C0C0C0"/>
                </a:solidFill>
                <a:latin typeface="Calibri"/>
                <a:cs typeface="Calibri"/>
                <a:hlinkClick r:id="rId3"/>
              </a:rPr>
              <a:t>in</a:t>
            </a:r>
            <a:r>
              <a:rPr sz="1800" spc="-5" dirty="0">
                <a:solidFill>
                  <a:srgbClr val="C0C0C0"/>
                </a:solidFill>
                <a:latin typeface="Calibri"/>
                <a:cs typeface="Calibri"/>
                <a:hlinkClick r:id="rId3"/>
              </a:rPr>
              <a:t>es</a:t>
            </a:r>
            <a:r>
              <a:rPr sz="1800" spc="-95" dirty="0">
                <a:solidFill>
                  <a:srgbClr val="C0C0C0"/>
                </a:solidFill>
                <a:latin typeface="Calibri"/>
                <a:cs typeface="Calibri"/>
                <a:hlinkClick r:id="rId3"/>
              </a:rPr>
              <a:t>/</a:t>
            </a:r>
            <a:r>
              <a:rPr sz="1800" spc="65" dirty="0">
                <a:solidFill>
                  <a:srgbClr val="C0C0C0"/>
                </a:solidFill>
                <a:latin typeface="Calibri"/>
                <a:cs typeface="Calibri"/>
                <a:hlinkClick r:id="rId3"/>
              </a:rPr>
              <a:t>d</a:t>
            </a:r>
            <a:r>
              <a:rPr sz="1800" spc="-20" dirty="0">
                <a:solidFill>
                  <a:srgbClr val="C0C0C0"/>
                </a:solidFill>
                <a:latin typeface="Calibri"/>
                <a:cs typeface="Calibri"/>
                <a:hlinkClick r:id="rId3"/>
              </a:rPr>
              <a:t>a</a:t>
            </a:r>
            <a:r>
              <a:rPr sz="1800" spc="-15" dirty="0">
                <a:solidFill>
                  <a:srgbClr val="C0C0C0"/>
                </a:solidFill>
                <a:latin typeface="Calibri"/>
                <a:cs typeface="Calibri"/>
                <a:hlinkClick r:id="rId3"/>
              </a:rPr>
              <a:t>t</a:t>
            </a:r>
            <a:r>
              <a:rPr sz="1800" spc="-5" dirty="0">
                <a:solidFill>
                  <a:srgbClr val="C0C0C0"/>
                </a:solidFill>
                <a:latin typeface="Calibri"/>
                <a:cs typeface="Calibri"/>
                <a:hlinkClick r:id="rId3"/>
              </a:rPr>
              <a:t>a</a:t>
            </a:r>
            <a:r>
              <a:rPr sz="1800" spc="35" dirty="0">
                <a:solidFill>
                  <a:srgbClr val="C0C0C0"/>
                </a:solidFill>
                <a:latin typeface="Calibri"/>
                <a:cs typeface="Calibri"/>
                <a:hlinkClick r:id="rId3"/>
              </a:rPr>
              <a:t>-</a:t>
            </a:r>
            <a:r>
              <a:rPr sz="1800" spc="15" dirty="0">
                <a:solidFill>
                  <a:srgbClr val="C0C0C0"/>
                </a:solidFill>
                <a:latin typeface="Calibri"/>
                <a:cs typeface="Calibri"/>
                <a:hlinkClick r:id="rId3"/>
              </a:rPr>
              <a:t>cl</a:t>
            </a:r>
            <a:r>
              <a:rPr sz="1800" spc="-5" dirty="0">
                <a:solidFill>
                  <a:srgbClr val="C0C0C0"/>
                </a:solidFill>
                <a:latin typeface="Calibri"/>
                <a:cs typeface="Calibri"/>
                <a:hlinkClick r:id="rId3"/>
              </a:rPr>
              <a:t>a</a:t>
            </a:r>
            <a:r>
              <a:rPr sz="1800" dirty="0">
                <a:solidFill>
                  <a:srgbClr val="C0C0C0"/>
                </a:solidFill>
                <a:latin typeface="Calibri"/>
                <a:cs typeface="Calibri"/>
                <a:hlinkClick r:id="rId3"/>
              </a:rPr>
              <a:t>ss</a:t>
            </a:r>
            <a:r>
              <a:rPr sz="1800" spc="-15" dirty="0">
                <a:solidFill>
                  <a:srgbClr val="C0C0C0"/>
                </a:solidFill>
                <a:latin typeface="Calibri"/>
                <a:cs typeface="Calibri"/>
                <a:hlinkClick r:id="rId3"/>
              </a:rPr>
              <a:t>if</a:t>
            </a:r>
            <a:r>
              <a:rPr sz="1800" spc="5" dirty="0">
                <a:solidFill>
                  <a:srgbClr val="C0C0C0"/>
                </a:solidFill>
                <a:latin typeface="Calibri"/>
                <a:cs typeface="Calibri"/>
                <a:hlinkClick r:id="rId3"/>
              </a:rPr>
              <a:t>ic</a:t>
            </a:r>
            <a:r>
              <a:rPr sz="1800" spc="-5" dirty="0">
                <a:solidFill>
                  <a:srgbClr val="C0C0C0"/>
                </a:solidFill>
                <a:latin typeface="Calibri"/>
                <a:cs typeface="Calibri"/>
                <a:hlinkClick r:id="rId3"/>
              </a:rPr>
              <a:t>a</a:t>
            </a:r>
            <a:r>
              <a:rPr sz="1800" spc="-15" dirty="0">
                <a:solidFill>
                  <a:srgbClr val="C0C0C0"/>
                </a:solidFill>
                <a:latin typeface="Calibri"/>
                <a:cs typeface="Calibri"/>
                <a:hlinkClick r:id="rId3"/>
              </a:rPr>
              <a:t>t</a:t>
            </a:r>
            <a:r>
              <a:rPr sz="1800" spc="15" dirty="0">
                <a:solidFill>
                  <a:srgbClr val="C0C0C0"/>
                </a:solidFill>
                <a:latin typeface="Calibri"/>
                <a:cs typeface="Calibri"/>
                <a:hlinkClick r:id="rId3"/>
              </a:rPr>
              <a:t>i</a:t>
            </a:r>
            <a:r>
              <a:rPr sz="1800" spc="30" dirty="0">
                <a:solidFill>
                  <a:srgbClr val="C0C0C0"/>
                </a:solidFill>
                <a:latin typeface="Calibri"/>
                <a:cs typeface="Calibri"/>
                <a:hlinkClick r:id="rId3"/>
              </a:rPr>
              <a:t>o</a:t>
            </a:r>
            <a:r>
              <a:rPr sz="1800" spc="40" dirty="0">
                <a:solidFill>
                  <a:srgbClr val="C0C0C0"/>
                </a:solidFill>
                <a:latin typeface="Calibri"/>
                <a:cs typeface="Calibri"/>
                <a:hlinkClick r:id="rId3"/>
              </a:rPr>
              <a:t>n</a:t>
            </a:r>
            <a:r>
              <a:rPr sz="1800" spc="-75" dirty="0">
                <a:solidFill>
                  <a:srgbClr val="C0C0C0"/>
                </a:solidFill>
                <a:latin typeface="Calibri"/>
                <a:cs typeface="Calibri"/>
                <a:hlinkClick r:id="rId3"/>
              </a:rPr>
              <a:t>.</a:t>
            </a:r>
            <a:r>
              <a:rPr sz="1800" spc="30" dirty="0">
                <a:solidFill>
                  <a:srgbClr val="C0C0C0"/>
                </a:solidFill>
                <a:latin typeface="Calibri"/>
                <a:cs typeface="Calibri"/>
                <a:hlinkClick r:id="rId3"/>
              </a:rPr>
              <a:t>h</a:t>
            </a:r>
            <a:r>
              <a:rPr sz="1800" spc="-15" dirty="0">
                <a:solidFill>
                  <a:srgbClr val="C0C0C0"/>
                </a:solidFill>
                <a:latin typeface="Calibri"/>
                <a:cs typeface="Calibri"/>
                <a:hlinkClick r:id="rId3"/>
              </a:rPr>
              <a:t>t</a:t>
            </a:r>
            <a:r>
              <a:rPr sz="1800" spc="30" dirty="0">
                <a:solidFill>
                  <a:srgbClr val="C0C0C0"/>
                </a:solidFill>
                <a:latin typeface="Calibri"/>
                <a:cs typeface="Calibri"/>
                <a:hlinkClick r:id="rId3"/>
              </a:rPr>
              <a:t>ml</a:t>
            </a:r>
            <a:r>
              <a:rPr sz="1800" spc="0" dirty="0">
                <a:solidFill>
                  <a:srgbClr val="C0C0C0"/>
                </a:solidFill>
                <a:latin typeface="Calibri"/>
                <a:cs typeface="Calibri"/>
                <a:hlinkClick r:id="rId3"/>
              </a:rPr>
              <a:t>#</a:t>
            </a:r>
            <a:r>
              <a:rPr sz="1800" spc="15" dirty="0">
                <a:solidFill>
                  <a:srgbClr val="C0C0C0"/>
                </a:solidFill>
                <a:latin typeface="Calibri"/>
                <a:cs typeface="Calibri"/>
                <a:hlinkClick r:id="rId3"/>
              </a:rPr>
              <a:t>cal</a:t>
            </a:r>
            <a:r>
              <a:rPr sz="1800" spc="30" dirty="0">
                <a:solidFill>
                  <a:srgbClr val="C0C0C0"/>
                </a:solidFill>
                <a:latin typeface="Calibri"/>
                <a:cs typeface="Calibri"/>
                <a:hlinkClick r:id="rId3"/>
              </a:rPr>
              <a:t>c</a:t>
            </a:r>
            <a:r>
              <a:rPr sz="1800" spc="45" dirty="0">
                <a:solidFill>
                  <a:srgbClr val="C0C0C0"/>
                </a:solidFill>
                <a:latin typeface="Calibri"/>
                <a:cs typeface="Calibri"/>
                <a:hlinkClick r:id="rId3"/>
              </a:rPr>
              <a:t>u</a:t>
            </a:r>
            <a:r>
              <a:rPr sz="1800" spc="5" dirty="0">
                <a:solidFill>
                  <a:srgbClr val="C0C0C0"/>
                </a:solidFill>
                <a:latin typeface="Calibri"/>
                <a:cs typeface="Calibri"/>
                <a:hlinkClick r:id="rId3"/>
              </a:rPr>
              <a:t>l</a:t>
            </a:r>
            <a:r>
              <a:rPr sz="1800" spc="-20" dirty="0">
                <a:solidFill>
                  <a:srgbClr val="C0C0C0"/>
                </a:solidFill>
                <a:latin typeface="Calibri"/>
                <a:cs typeface="Calibri"/>
                <a:hlinkClick r:id="rId3"/>
              </a:rPr>
              <a:t>a</a:t>
            </a:r>
            <a:r>
              <a:rPr sz="1800" dirty="0">
                <a:solidFill>
                  <a:srgbClr val="C0C0C0"/>
                </a:solidFill>
                <a:latin typeface="Calibri"/>
                <a:cs typeface="Calibri"/>
                <a:hlinkClick r:id="rId3"/>
              </a:rPr>
              <a:t>t</a:t>
            </a:r>
            <a:r>
              <a:rPr sz="1800" spc="15" dirty="0">
                <a:solidFill>
                  <a:srgbClr val="C0C0C0"/>
                </a:solidFill>
                <a:latin typeface="Calibri"/>
                <a:cs typeface="Calibri"/>
                <a:hlinkClick r:id="rId3"/>
              </a:rPr>
              <a:t>io</a:t>
            </a:r>
            <a:r>
              <a:rPr sz="1800" spc="50" dirty="0">
                <a:solidFill>
                  <a:srgbClr val="C0C0C0"/>
                </a:solidFill>
                <a:latin typeface="Calibri"/>
                <a:cs typeface="Calibri"/>
                <a:hlinkClick r:id="rId3"/>
              </a:rPr>
              <a:t>n</a:t>
            </a:r>
            <a:r>
              <a:rPr sz="1800" spc="5" dirty="0">
                <a:solidFill>
                  <a:srgbClr val="C0C0C0"/>
                </a:solidFill>
                <a:latin typeface="Calibri"/>
                <a:cs typeface="Calibri"/>
                <a:hlinkClick r:id="rId3"/>
              </a:rPr>
              <a:t>s</a:t>
            </a:r>
            <a:endParaRPr sz="1800" dirty="0">
              <a:latin typeface="Calibri"/>
              <a:cs typeface="Calibri"/>
            </a:endParaRPr>
          </a:p>
        </p:txBody>
      </p:sp>
      <p:sp>
        <p:nvSpPr>
          <p:cNvPr id="10" name="object 10"/>
          <p:cNvSpPr txBox="1"/>
          <p:nvPr/>
        </p:nvSpPr>
        <p:spPr>
          <a:xfrm>
            <a:off x="604002" y="1081416"/>
            <a:ext cx="8012278" cy="1231106"/>
          </a:xfrm>
          <a:prstGeom prst="rect">
            <a:avLst/>
          </a:prstGeom>
        </p:spPr>
        <p:txBody>
          <a:bodyPr vert="horz" wrap="square" lIns="0" tIns="0" rIns="0" bIns="0" rtlCol="0">
            <a:spAutoFit/>
          </a:bodyPr>
          <a:lstStyle/>
          <a:p>
            <a:pPr marL="12700">
              <a:lnSpc>
                <a:spcPct val="100000"/>
              </a:lnSpc>
            </a:pPr>
            <a:r>
              <a:rPr lang="fr-FR" sz="4000" dirty="0">
                <a:solidFill>
                  <a:schemeClr val="accent2"/>
                </a:solidFill>
                <a:latin typeface="Georgia" panose="02040502050405020303" pitchFamily="18" charset="0"/>
                <a:cs typeface="Calibri"/>
              </a:rPr>
              <a:t>Exemple de schéma de classification</a:t>
            </a:r>
            <a:endParaRPr sz="4000" dirty="0">
              <a:solidFill>
                <a:schemeClr val="accent2"/>
              </a:solidFill>
              <a:latin typeface="Georgia" panose="02040502050405020303" pitchFamily="18" charset="0"/>
              <a:cs typeface="Calibri"/>
            </a:endParaRPr>
          </a:p>
        </p:txBody>
      </p:sp>
      <p:sp>
        <p:nvSpPr>
          <p:cNvPr id="14" name="Rectangle 13"/>
          <p:cNvSpPr/>
          <p:nvPr/>
        </p:nvSpPr>
        <p:spPr>
          <a:xfrm>
            <a:off x="-24680" y="-27384"/>
            <a:ext cx="12216680" cy="864096"/>
          </a:xfrm>
          <a:prstGeom prst="rect">
            <a:avLst/>
          </a:prstGeom>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800" b="1" dirty="0">
                <a:solidFill>
                  <a:schemeClr val="bg1"/>
                </a:solidFill>
                <a:latin typeface="Arial" panose="020B0604020202020204" pitchFamily="34" charset="0"/>
                <a:cs typeface="Arial" panose="020B0604020202020204" pitchFamily="34" charset="0"/>
              </a:rPr>
              <a:t>Classification des actifs</a:t>
            </a:r>
          </a:p>
        </p:txBody>
      </p:sp>
    </p:spTree>
    <p:extLst>
      <p:ext uri="{BB962C8B-B14F-4D97-AF65-F5344CB8AC3E}">
        <p14:creationId xmlns:p14="http://schemas.microsoft.com/office/powerpoint/2010/main" val="12845801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9416" y="1052736"/>
            <a:ext cx="9141440" cy="1286378"/>
          </a:xfrm>
          <a:prstGeom prst="rect">
            <a:avLst/>
          </a:prstGeom>
        </p:spPr>
        <p:txBody>
          <a:bodyPr vert="horz" wrap="square" lIns="0" tIns="0" rIns="0" bIns="0" rtlCol="0">
            <a:spAutoFit/>
          </a:bodyPr>
          <a:lstStyle/>
          <a:p>
            <a:pPr marL="12700">
              <a:lnSpc>
                <a:spcPct val="100000"/>
              </a:lnSpc>
            </a:pPr>
            <a:r>
              <a:rPr sz="2400" b="1" spc="-225" dirty="0">
                <a:solidFill>
                  <a:srgbClr val="9CCA42"/>
                </a:solidFill>
                <a:latin typeface="Georgia" panose="02040502050405020303" pitchFamily="18" charset="0"/>
                <a:cs typeface="Arial"/>
              </a:rPr>
              <a:t>Th</a:t>
            </a:r>
            <a:r>
              <a:rPr sz="2400" b="1" spc="95" dirty="0">
                <a:solidFill>
                  <a:srgbClr val="9CCA42"/>
                </a:solidFill>
                <a:latin typeface="Georgia" panose="02040502050405020303" pitchFamily="18" charset="0"/>
                <a:cs typeface="Arial"/>
              </a:rPr>
              <a:t>r</a:t>
            </a:r>
            <a:r>
              <a:rPr sz="2400" b="1" spc="-80" dirty="0">
                <a:solidFill>
                  <a:srgbClr val="9CCA42"/>
                </a:solidFill>
                <a:latin typeface="Georgia" panose="02040502050405020303" pitchFamily="18" charset="0"/>
                <a:cs typeface="Arial"/>
              </a:rPr>
              <a:t>eat</a:t>
            </a:r>
            <a:endParaRPr sz="2400" dirty="0">
              <a:latin typeface="Georgia" panose="02040502050405020303" pitchFamily="18" charset="0"/>
              <a:cs typeface="Arial"/>
            </a:endParaRPr>
          </a:p>
          <a:p>
            <a:pPr marL="31115" marR="5080" indent="-19050">
              <a:lnSpc>
                <a:spcPct val="112000"/>
              </a:lnSpc>
              <a:spcBef>
                <a:spcPts val="735"/>
              </a:spcBef>
            </a:pPr>
            <a:r>
              <a:rPr sz="2400" spc="30" dirty="0">
                <a:solidFill>
                  <a:srgbClr val="5B5D5E"/>
                </a:solidFill>
                <a:latin typeface="Georgia" panose="02040502050405020303" pitchFamily="18" charset="0"/>
                <a:cs typeface="Arial"/>
              </a:rPr>
              <a:t>T</a:t>
            </a:r>
            <a:r>
              <a:rPr sz="2400" spc="65" dirty="0">
                <a:solidFill>
                  <a:srgbClr val="5B5D5E"/>
                </a:solidFill>
                <a:latin typeface="Georgia" panose="02040502050405020303" pitchFamily="18" charset="0"/>
                <a:cs typeface="Arial"/>
              </a:rPr>
              <a:t>he</a:t>
            </a:r>
            <a:r>
              <a:rPr sz="2400" spc="-95" dirty="0">
                <a:solidFill>
                  <a:srgbClr val="5B5D5E"/>
                </a:solidFill>
                <a:latin typeface="Georgia" panose="02040502050405020303" pitchFamily="18" charset="0"/>
                <a:cs typeface="Arial"/>
              </a:rPr>
              <a:t> </a:t>
            </a:r>
            <a:r>
              <a:rPr sz="2400" spc="120" dirty="0">
                <a:solidFill>
                  <a:srgbClr val="5B5D5E"/>
                </a:solidFill>
                <a:latin typeface="Georgia" panose="02040502050405020303" pitchFamily="18" charset="0"/>
                <a:cs typeface="Arial"/>
              </a:rPr>
              <a:t>pote</a:t>
            </a:r>
            <a:r>
              <a:rPr sz="2400" spc="25" dirty="0">
                <a:solidFill>
                  <a:srgbClr val="5B5D5E"/>
                </a:solidFill>
                <a:latin typeface="Georgia" panose="02040502050405020303" pitchFamily="18" charset="0"/>
                <a:cs typeface="Arial"/>
              </a:rPr>
              <a:t>n</a:t>
            </a:r>
            <a:r>
              <a:rPr sz="2400" spc="235" dirty="0">
                <a:solidFill>
                  <a:srgbClr val="5B5D5E"/>
                </a:solidFill>
                <a:latin typeface="Georgia" panose="02040502050405020303" pitchFamily="18" charset="0"/>
                <a:cs typeface="Arial"/>
              </a:rPr>
              <a:t>t</a:t>
            </a:r>
            <a:r>
              <a:rPr sz="2400" spc="145" dirty="0">
                <a:solidFill>
                  <a:srgbClr val="5B5D5E"/>
                </a:solidFill>
                <a:latin typeface="Georgia" panose="02040502050405020303" pitchFamily="18" charset="0"/>
                <a:cs typeface="Arial"/>
              </a:rPr>
              <a:t>i</a:t>
            </a:r>
            <a:r>
              <a:rPr sz="2400" spc="45" dirty="0">
                <a:solidFill>
                  <a:srgbClr val="5B5D5E"/>
                </a:solidFill>
                <a:latin typeface="Georgia" panose="02040502050405020303" pitchFamily="18" charset="0"/>
                <a:cs typeface="Arial"/>
              </a:rPr>
              <a:t>al</a:t>
            </a:r>
            <a:r>
              <a:rPr sz="2400" spc="-114" dirty="0">
                <a:solidFill>
                  <a:srgbClr val="5B5D5E"/>
                </a:solidFill>
                <a:latin typeface="Georgia" panose="02040502050405020303" pitchFamily="18" charset="0"/>
                <a:cs typeface="Arial"/>
              </a:rPr>
              <a:t> </a:t>
            </a:r>
            <a:r>
              <a:rPr sz="2400" spc="-30" dirty="0">
                <a:solidFill>
                  <a:srgbClr val="5B5D5E"/>
                </a:solidFill>
                <a:latin typeface="Georgia" panose="02040502050405020303" pitchFamily="18" charset="0"/>
                <a:cs typeface="Arial"/>
              </a:rPr>
              <a:t>cause</a:t>
            </a:r>
            <a:r>
              <a:rPr sz="2400" spc="-40" dirty="0">
                <a:solidFill>
                  <a:srgbClr val="5B5D5E"/>
                </a:solidFill>
                <a:latin typeface="Georgia" panose="02040502050405020303" pitchFamily="18" charset="0"/>
                <a:cs typeface="Arial"/>
              </a:rPr>
              <a:t> </a:t>
            </a:r>
            <a:r>
              <a:rPr sz="2400" spc="125" dirty="0">
                <a:solidFill>
                  <a:srgbClr val="5B5D5E"/>
                </a:solidFill>
                <a:latin typeface="Georgia" panose="02040502050405020303" pitchFamily="18" charset="0"/>
                <a:cs typeface="Arial"/>
              </a:rPr>
              <a:t>of</a:t>
            </a:r>
            <a:r>
              <a:rPr sz="2400" spc="-130" dirty="0">
                <a:solidFill>
                  <a:srgbClr val="5B5D5E"/>
                </a:solidFill>
                <a:latin typeface="Georgia" panose="02040502050405020303" pitchFamily="18" charset="0"/>
                <a:cs typeface="Arial"/>
              </a:rPr>
              <a:t> </a:t>
            </a:r>
            <a:r>
              <a:rPr sz="2400" spc="65" dirty="0">
                <a:solidFill>
                  <a:srgbClr val="5B5D5E"/>
                </a:solidFill>
                <a:latin typeface="Georgia" panose="02040502050405020303" pitchFamily="18" charset="0"/>
                <a:cs typeface="Arial"/>
              </a:rPr>
              <a:t>an</a:t>
            </a:r>
            <a:r>
              <a:rPr sz="2400" spc="-20" dirty="0">
                <a:solidFill>
                  <a:srgbClr val="5B5D5E"/>
                </a:solidFill>
                <a:latin typeface="Georgia" panose="02040502050405020303" pitchFamily="18" charset="0"/>
                <a:cs typeface="Arial"/>
              </a:rPr>
              <a:t> </a:t>
            </a:r>
            <a:r>
              <a:rPr sz="2400" spc="114" dirty="0">
                <a:solidFill>
                  <a:srgbClr val="5B5D5E"/>
                </a:solidFill>
                <a:latin typeface="Georgia" panose="02040502050405020303" pitchFamily="18" charset="0"/>
                <a:cs typeface="Arial"/>
              </a:rPr>
              <a:t>unwa</a:t>
            </a:r>
            <a:r>
              <a:rPr sz="2400" spc="20" dirty="0">
                <a:solidFill>
                  <a:srgbClr val="5B5D5E"/>
                </a:solidFill>
                <a:latin typeface="Georgia" panose="02040502050405020303" pitchFamily="18" charset="0"/>
                <a:cs typeface="Arial"/>
              </a:rPr>
              <a:t>n</a:t>
            </a:r>
            <a:r>
              <a:rPr sz="2400" spc="90" dirty="0">
                <a:solidFill>
                  <a:srgbClr val="5B5D5E"/>
                </a:solidFill>
                <a:latin typeface="Georgia" panose="02040502050405020303" pitchFamily="18" charset="0"/>
                <a:cs typeface="Arial"/>
              </a:rPr>
              <a:t>t</a:t>
            </a:r>
            <a:r>
              <a:rPr sz="2400" spc="125" dirty="0">
                <a:solidFill>
                  <a:srgbClr val="5B5D5E"/>
                </a:solidFill>
                <a:latin typeface="Georgia" panose="02040502050405020303" pitchFamily="18" charset="0"/>
                <a:cs typeface="Arial"/>
              </a:rPr>
              <a:t>e</a:t>
            </a:r>
            <a:r>
              <a:rPr sz="2400" spc="250" dirty="0">
                <a:solidFill>
                  <a:srgbClr val="5B5D5E"/>
                </a:solidFill>
                <a:latin typeface="Georgia" panose="02040502050405020303" pitchFamily="18" charset="0"/>
                <a:cs typeface="Arial"/>
              </a:rPr>
              <a:t>d</a:t>
            </a:r>
            <a:r>
              <a:rPr sz="2400" spc="-90" dirty="0">
                <a:solidFill>
                  <a:srgbClr val="5B5D5E"/>
                </a:solidFill>
                <a:latin typeface="Georgia" panose="02040502050405020303" pitchFamily="18" charset="0"/>
                <a:cs typeface="Arial"/>
              </a:rPr>
              <a:t> </a:t>
            </a:r>
            <a:r>
              <a:rPr sz="2400" spc="114" dirty="0">
                <a:solidFill>
                  <a:srgbClr val="5B5D5E"/>
                </a:solidFill>
                <a:latin typeface="Georgia" panose="02040502050405020303" pitchFamily="18" charset="0"/>
                <a:cs typeface="Arial"/>
              </a:rPr>
              <a:t>i</a:t>
            </a:r>
            <a:r>
              <a:rPr sz="2400" spc="105" dirty="0">
                <a:solidFill>
                  <a:srgbClr val="5B5D5E"/>
                </a:solidFill>
                <a:latin typeface="Georgia" panose="02040502050405020303" pitchFamily="18" charset="0"/>
                <a:cs typeface="Arial"/>
              </a:rPr>
              <a:t>nc</a:t>
            </a:r>
            <a:r>
              <a:rPr sz="2400" spc="-40" dirty="0">
                <a:solidFill>
                  <a:srgbClr val="5B5D5E"/>
                </a:solidFill>
                <a:latin typeface="Georgia" panose="02040502050405020303" pitchFamily="18" charset="0"/>
                <a:cs typeface="Arial"/>
              </a:rPr>
              <a:t>i</a:t>
            </a:r>
            <a:r>
              <a:rPr sz="2400" spc="95" dirty="0">
                <a:solidFill>
                  <a:srgbClr val="5B5D5E"/>
                </a:solidFill>
                <a:latin typeface="Georgia" panose="02040502050405020303" pitchFamily="18" charset="0"/>
                <a:cs typeface="Arial"/>
              </a:rPr>
              <a:t>de</a:t>
            </a:r>
            <a:r>
              <a:rPr sz="2400" spc="50" dirty="0">
                <a:solidFill>
                  <a:srgbClr val="5B5D5E"/>
                </a:solidFill>
                <a:latin typeface="Georgia" panose="02040502050405020303" pitchFamily="18" charset="0"/>
                <a:cs typeface="Arial"/>
              </a:rPr>
              <a:t>n</a:t>
            </a:r>
            <a:r>
              <a:rPr sz="2400" spc="270" dirty="0">
                <a:solidFill>
                  <a:srgbClr val="5B5D5E"/>
                </a:solidFill>
                <a:latin typeface="Georgia" panose="02040502050405020303" pitchFamily="18" charset="0"/>
                <a:cs typeface="Arial"/>
              </a:rPr>
              <a:t>t</a:t>
            </a:r>
            <a:r>
              <a:rPr sz="2400" spc="-170" dirty="0">
                <a:solidFill>
                  <a:srgbClr val="5B5D5E"/>
                </a:solidFill>
                <a:latin typeface="Georgia" panose="02040502050405020303" pitchFamily="18" charset="0"/>
                <a:cs typeface="Arial"/>
              </a:rPr>
              <a:t> </a:t>
            </a:r>
            <a:r>
              <a:rPr sz="2400" spc="204" dirty="0">
                <a:solidFill>
                  <a:srgbClr val="5B5D5E"/>
                </a:solidFill>
                <a:latin typeface="Georgia" panose="02040502050405020303" pitchFamily="18" charset="0"/>
                <a:cs typeface="Arial"/>
              </a:rPr>
              <a:t>wh</a:t>
            </a:r>
            <a:r>
              <a:rPr sz="2400" spc="175" dirty="0">
                <a:solidFill>
                  <a:srgbClr val="5B5D5E"/>
                </a:solidFill>
                <a:latin typeface="Georgia" panose="02040502050405020303" pitchFamily="18" charset="0"/>
                <a:cs typeface="Arial"/>
              </a:rPr>
              <a:t>i</a:t>
            </a:r>
            <a:r>
              <a:rPr sz="2400" spc="75" dirty="0">
                <a:solidFill>
                  <a:srgbClr val="5B5D5E"/>
                </a:solidFill>
                <a:latin typeface="Georgia" panose="02040502050405020303" pitchFamily="18" charset="0"/>
                <a:cs typeface="Arial"/>
              </a:rPr>
              <a:t>ch</a:t>
            </a:r>
            <a:r>
              <a:rPr sz="2400" spc="40" dirty="0">
                <a:solidFill>
                  <a:srgbClr val="5B5D5E"/>
                </a:solidFill>
                <a:latin typeface="Georgia" panose="02040502050405020303" pitchFamily="18" charset="0"/>
                <a:cs typeface="Arial"/>
              </a:rPr>
              <a:t> </a:t>
            </a:r>
            <a:r>
              <a:rPr sz="2400" spc="60" dirty="0">
                <a:solidFill>
                  <a:srgbClr val="5B5D5E"/>
                </a:solidFill>
                <a:latin typeface="Georgia" panose="02040502050405020303" pitchFamily="18" charset="0"/>
                <a:cs typeface="Arial"/>
              </a:rPr>
              <a:t>may</a:t>
            </a:r>
            <a:r>
              <a:rPr sz="2400" spc="-65" dirty="0">
                <a:solidFill>
                  <a:srgbClr val="5B5D5E"/>
                </a:solidFill>
                <a:latin typeface="Georgia" panose="02040502050405020303" pitchFamily="18" charset="0"/>
                <a:cs typeface="Arial"/>
              </a:rPr>
              <a:t> </a:t>
            </a:r>
            <a:r>
              <a:rPr sz="2400" spc="35" dirty="0">
                <a:solidFill>
                  <a:srgbClr val="5B5D5E"/>
                </a:solidFill>
                <a:latin typeface="Georgia" panose="02040502050405020303" pitchFamily="18" charset="0"/>
                <a:cs typeface="Arial"/>
              </a:rPr>
              <a:t>resu</a:t>
            </a:r>
            <a:r>
              <a:rPr sz="2400" spc="-95" dirty="0">
                <a:solidFill>
                  <a:srgbClr val="5B5D5E"/>
                </a:solidFill>
                <a:latin typeface="Georgia" panose="02040502050405020303" pitchFamily="18" charset="0"/>
                <a:cs typeface="Arial"/>
              </a:rPr>
              <a:t>l</a:t>
            </a:r>
            <a:r>
              <a:rPr sz="2400" spc="270" dirty="0">
                <a:solidFill>
                  <a:srgbClr val="5B5D5E"/>
                </a:solidFill>
                <a:latin typeface="Georgia" panose="02040502050405020303" pitchFamily="18" charset="0"/>
                <a:cs typeface="Arial"/>
              </a:rPr>
              <a:t>t</a:t>
            </a:r>
            <a:r>
              <a:rPr sz="2400" spc="-20" dirty="0">
                <a:solidFill>
                  <a:srgbClr val="5B5D5E"/>
                </a:solidFill>
                <a:latin typeface="Georgia" panose="02040502050405020303" pitchFamily="18" charset="0"/>
                <a:cs typeface="Arial"/>
              </a:rPr>
              <a:t> </a:t>
            </a:r>
            <a:r>
              <a:rPr sz="2400" spc="114" dirty="0">
                <a:solidFill>
                  <a:srgbClr val="5B5D5E"/>
                </a:solidFill>
                <a:latin typeface="Georgia" panose="02040502050405020303" pitchFamily="18" charset="0"/>
                <a:cs typeface="Arial"/>
              </a:rPr>
              <a:t>i</a:t>
            </a:r>
            <a:r>
              <a:rPr sz="2400" spc="165" dirty="0">
                <a:solidFill>
                  <a:srgbClr val="5B5D5E"/>
                </a:solidFill>
                <a:latin typeface="Georgia" panose="02040502050405020303" pitchFamily="18" charset="0"/>
                <a:cs typeface="Arial"/>
              </a:rPr>
              <a:t>n</a:t>
            </a:r>
            <a:r>
              <a:rPr sz="2400" spc="-155" dirty="0">
                <a:solidFill>
                  <a:srgbClr val="5B5D5E"/>
                </a:solidFill>
                <a:latin typeface="Georgia" panose="02040502050405020303" pitchFamily="18" charset="0"/>
                <a:cs typeface="Arial"/>
              </a:rPr>
              <a:t> </a:t>
            </a:r>
            <a:r>
              <a:rPr sz="2400" spc="95" dirty="0">
                <a:solidFill>
                  <a:srgbClr val="5B5D5E"/>
                </a:solidFill>
                <a:latin typeface="Georgia" panose="02040502050405020303" pitchFamily="18" charset="0"/>
                <a:cs typeface="Arial"/>
              </a:rPr>
              <a:t>harm</a:t>
            </a:r>
            <a:r>
              <a:rPr sz="2400" spc="-195" dirty="0">
                <a:solidFill>
                  <a:srgbClr val="5B5D5E"/>
                </a:solidFill>
                <a:latin typeface="Georgia" panose="02040502050405020303" pitchFamily="18" charset="0"/>
                <a:cs typeface="Arial"/>
              </a:rPr>
              <a:t> </a:t>
            </a:r>
            <a:r>
              <a:rPr sz="2400" spc="204" dirty="0">
                <a:solidFill>
                  <a:srgbClr val="5B5D5E"/>
                </a:solidFill>
                <a:latin typeface="Georgia" panose="02040502050405020303" pitchFamily="18" charset="0"/>
                <a:cs typeface="Arial"/>
              </a:rPr>
              <a:t>to</a:t>
            </a:r>
            <a:r>
              <a:rPr sz="2400" spc="-145" dirty="0">
                <a:solidFill>
                  <a:srgbClr val="5B5D5E"/>
                </a:solidFill>
                <a:latin typeface="Georgia" panose="02040502050405020303" pitchFamily="18" charset="0"/>
                <a:cs typeface="Arial"/>
              </a:rPr>
              <a:t> </a:t>
            </a:r>
            <a:r>
              <a:rPr sz="2400" spc="-114" dirty="0">
                <a:solidFill>
                  <a:srgbClr val="5B5D5E"/>
                </a:solidFill>
                <a:latin typeface="Georgia" panose="02040502050405020303" pitchFamily="18" charset="0"/>
                <a:cs typeface="Arial"/>
              </a:rPr>
              <a:t>a</a:t>
            </a:r>
            <a:r>
              <a:rPr sz="2400" spc="45" dirty="0">
                <a:solidFill>
                  <a:srgbClr val="5B5D5E"/>
                </a:solidFill>
                <a:latin typeface="Georgia" panose="02040502050405020303" pitchFamily="18" charset="0"/>
                <a:cs typeface="Arial"/>
              </a:rPr>
              <a:t> </a:t>
            </a:r>
            <a:r>
              <a:rPr sz="2400" spc="105" dirty="0">
                <a:solidFill>
                  <a:srgbClr val="5B5D5E"/>
                </a:solidFill>
                <a:latin typeface="Georgia" panose="02040502050405020303" pitchFamily="18" charset="0"/>
                <a:cs typeface="Arial"/>
              </a:rPr>
              <a:t>p</a:t>
            </a:r>
            <a:r>
              <a:rPr sz="2400" spc="35" dirty="0">
                <a:solidFill>
                  <a:srgbClr val="5B5D5E"/>
                </a:solidFill>
                <a:latin typeface="Georgia" panose="02040502050405020303" pitchFamily="18" charset="0"/>
                <a:cs typeface="Arial"/>
              </a:rPr>
              <a:t>erso</a:t>
            </a:r>
            <a:r>
              <a:rPr sz="2400" spc="114" dirty="0">
                <a:solidFill>
                  <a:srgbClr val="5B5D5E"/>
                </a:solidFill>
                <a:latin typeface="Georgia" panose="02040502050405020303" pitchFamily="18" charset="0"/>
                <a:cs typeface="Arial"/>
              </a:rPr>
              <a:t>n</a:t>
            </a:r>
            <a:r>
              <a:rPr sz="2400" spc="500" dirty="0">
                <a:solidFill>
                  <a:srgbClr val="5B5D5E"/>
                </a:solidFill>
                <a:latin typeface="Georgia" panose="02040502050405020303" pitchFamily="18" charset="0"/>
                <a:cs typeface="Arial"/>
              </a:rPr>
              <a:t>,</a:t>
            </a:r>
            <a:r>
              <a:rPr sz="2400" spc="-114" dirty="0">
                <a:solidFill>
                  <a:srgbClr val="5B5D5E"/>
                </a:solidFill>
                <a:latin typeface="Georgia" panose="02040502050405020303" pitchFamily="18" charset="0"/>
                <a:cs typeface="Arial"/>
              </a:rPr>
              <a:t>a</a:t>
            </a:r>
            <a:r>
              <a:rPr sz="2400" spc="-105" dirty="0">
                <a:solidFill>
                  <a:srgbClr val="5B5D5E"/>
                </a:solidFill>
                <a:latin typeface="Georgia" panose="02040502050405020303" pitchFamily="18" charset="0"/>
                <a:cs typeface="Arial"/>
              </a:rPr>
              <a:t> </a:t>
            </a:r>
            <a:r>
              <a:rPr sz="2400" spc="-15" dirty="0">
                <a:solidFill>
                  <a:srgbClr val="5B5D5E"/>
                </a:solidFill>
                <a:latin typeface="Georgia" panose="02040502050405020303" pitchFamily="18" charset="0"/>
                <a:cs typeface="Arial"/>
              </a:rPr>
              <a:t>syst</a:t>
            </a:r>
            <a:r>
              <a:rPr sz="2400" spc="70" dirty="0">
                <a:solidFill>
                  <a:srgbClr val="5B5D5E"/>
                </a:solidFill>
                <a:latin typeface="Georgia" panose="02040502050405020303" pitchFamily="18" charset="0"/>
                <a:cs typeface="Arial"/>
              </a:rPr>
              <a:t>e</a:t>
            </a:r>
            <a:r>
              <a:rPr sz="2400" spc="270" dirty="0">
                <a:solidFill>
                  <a:srgbClr val="5B5D5E"/>
                </a:solidFill>
                <a:latin typeface="Georgia" panose="02040502050405020303" pitchFamily="18" charset="0"/>
                <a:cs typeface="Arial"/>
              </a:rPr>
              <a:t>m</a:t>
            </a:r>
            <a:r>
              <a:rPr sz="2400" spc="-204" dirty="0">
                <a:solidFill>
                  <a:srgbClr val="5B5D5E"/>
                </a:solidFill>
                <a:latin typeface="Georgia" panose="02040502050405020303" pitchFamily="18" charset="0"/>
                <a:cs typeface="Arial"/>
              </a:rPr>
              <a:t> </a:t>
            </a:r>
            <a:r>
              <a:rPr sz="2400" spc="85" dirty="0">
                <a:solidFill>
                  <a:srgbClr val="5B5D5E"/>
                </a:solidFill>
                <a:latin typeface="Georgia" panose="02040502050405020303" pitchFamily="18" charset="0"/>
                <a:cs typeface="Arial"/>
              </a:rPr>
              <a:t>or</a:t>
            </a:r>
            <a:r>
              <a:rPr sz="2400" spc="-25" dirty="0">
                <a:solidFill>
                  <a:srgbClr val="5B5D5E"/>
                </a:solidFill>
                <a:latin typeface="Georgia" panose="02040502050405020303" pitchFamily="18" charset="0"/>
                <a:cs typeface="Arial"/>
              </a:rPr>
              <a:t> </a:t>
            </a:r>
            <a:r>
              <a:rPr sz="2400" spc="25" dirty="0">
                <a:solidFill>
                  <a:srgbClr val="5B5D5E"/>
                </a:solidFill>
                <a:latin typeface="Georgia" panose="02040502050405020303" pitchFamily="18" charset="0"/>
                <a:cs typeface="Arial"/>
              </a:rPr>
              <a:t>an</a:t>
            </a:r>
            <a:r>
              <a:rPr sz="2400" spc="10" dirty="0">
                <a:solidFill>
                  <a:srgbClr val="5B5D5E"/>
                </a:solidFill>
                <a:latin typeface="Georgia" panose="02040502050405020303" pitchFamily="18" charset="0"/>
                <a:cs typeface="Arial"/>
              </a:rPr>
              <a:t> </a:t>
            </a:r>
            <a:r>
              <a:rPr sz="2400" spc="100" dirty="0">
                <a:solidFill>
                  <a:srgbClr val="5B5D5E"/>
                </a:solidFill>
                <a:latin typeface="Georgia" panose="02040502050405020303" pitchFamily="18" charset="0"/>
                <a:cs typeface="Arial"/>
              </a:rPr>
              <a:t>organ</a:t>
            </a:r>
            <a:r>
              <a:rPr sz="2400" spc="-45" dirty="0">
                <a:solidFill>
                  <a:srgbClr val="5B5D5E"/>
                </a:solidFill>
                <a:latin typeface="Georgia" panose="02040502050405020303" pitchFamily="18" charset="0"/>
                <a:cs typeface="Arial"/>
              </a:rPr>
              <a:t>i</a:t>
            </a:r>
            <a:r>
              <a:rPr sz="2400" spc="55" dirty="0">
                <a:solidFill>
                  <a:srgbClr val="5B5D5E"/>
                </a:solidFill>
                <a:latin typeface="Georgia" panose="02040502050405020303" pitchFamily="18" charset="0"/>
                <a:cs typeface="Arial"/>
              </a:rPr>
              <a:t>zat</a:t>
            </a:r>
            <a:r>
              <a:rPr sz="2400" spc="100" dirty="0">
                <a:solidFill>
                  <a:srgbClr val="5B5D5E"/>
                </a:solidFill>
                <a:latin typeface="Georgia" panose="02040502050405020303" pitchFamily="18" charset="0"/>
                <a:cs typeface="Arial"/>
              </a:rPr>
              <a:t>i</a:t>
            </a:r>
            <a:r>
              <a:rPr sz="2400" spc="150" dirty="0">
                <a:solidFill>
                  <a:srgbClr val="5B5D5E"/>
                </a:solidFill>
                <a:latin typeface="Georgia" panose="02040502050405020303" pitchFamily="18" charset="0"/>
                <a:cs typeface="Arial"/>
              </a:rPr>
              <a:t>o</a:t>
            </a:r>
            <a:r>
              <a:rPr sz="2400" spc="210" dirty="0">
                <a:solidFill>
                  <a:srgbClr val="5B5D5E"/>
                </a:solidFill>
                <a:latin typeface="Georgia" panose="02040502050405020303" pitchFamily="18" charset="0"/>
                <a:cs typeface="Arial"/>
              </a:rPr>
              <a:t>n</a:t>
            </a:r>
            <a:r>
              <a:rPr sz="2400" spc="325" dirty="0">
                <a:solidFill>
                  <a:srgbClr val="5B5D5E"/>
                </a:solidFill>
                <a:latin typeface="Georgia" panose="02040502050405020303" pitchFamily="18" charset="0"/>
                <a:cs typeface="Arial"/>
              </a:rPr>
              <a:t>.</a:t>
            </a:r>
            <a:endParaRPr sz="2400" dirty="0">
              <a:latin typeface="Georgia" panose="02040502050405020303" pitchFamily="18" charset="0"/>
              <a:cs typeface="Arial"/>
            </a:endParaRPr>
          </a:p>
        </p:txBody>
      </p:sp>
      <p:sp>
        <p:nvSpPr>
          <p:cNvPr id="3" name="Rectangle 2"/>
          <p:cNvSpPr/>
          <p:nvPr/>
        </p:nvSpPr>
        <p:spPr>
          <a:xfrm>
            <a:off x="-24680" y="-27384"/>
            <a:ext cx="12216680" cy="864096"/>
          </a:xfrm>
          <a:prstGeom prst="rect">
            <a:avLst/>
          </a:prstGeom>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800" b="1" dirty="0">
                <a:solidFill>
                  <a:schemeClr val="bg1"/>
                </a:solidFill>
                <a:latin typeface="Arial" panose="020B0604020202020204" pitchFamily="34" charset="0"/>
                <a:cs typeface="Arial" panose="020B0604020202020204" pitchFamily="34" charset="0"/>
              </a:rPr>
              <a:t>Vulnérabilité et Menace</a:t>
            </a:r>
          </a:p>
        </p:txBody>
      </p:sp>
      <p:sp>
        <p:nvSpPr>
          <p:cNvPr id="4" name="object 2"/>
          <p:cNvSpPr txBox="1"/>
          <p:nvPr/>
        </p:nvSpPr>
        <p:spPr>
          <a:xfrm>
            <a:off x="839416" y="2445904"/>
            <a:ext cx="2952139" cy="512961"/>
          </a:xfrm>
          <a:prstGeom prst="rect">
            <a:avLst/>
          </a:prstGeom>
        </p:spPr>
        <p:txBody>
          <a:bodyPr vert="horz" wrap="square" lIns="0" tIns="0" rIns="0" bIns="0" rtlCol="0">
            <a:spAutoFit/>
          </a:bodyPr>
          <a:lstStyle/>
          <a:p>
            <a:pPr marL="12700">
              <a:lnSpc>
                <a:spcPts val="4045"/>
              </a:lnSpc>
            </a:pPr>
            <a:r>
              <a:rPr sz="2400" b="1" spc="-190" dirty="0">
                <a:solidFill>
                  <a:srgbClr val="9CCA42"/>
                </a:solidFill>
                <a:latin typeface="Georgia" panose="02040502050405020303" pitchFamily="18" charset="0"/>
                <a:cs typeface="Arial"/>
              </a:rPr>
              <a:t>V</a:t>
            </a:r>
            <a:r>
              <a:rPr sz="2400" b="1" spc="-140" dirty="0">
                <a:solidFill>
                  <a:srgbClr val="9CCA42"/>
                </a:solidFill>
                <a:latin typeface="Georgia" panose="02040502050405020303" pitchFamily="18" charset="0"/>
                <a:cs typeface="Arial"/>
              </a:rPr>
              <a:t>ulnera</a:t>
            </a:r>
            <a:r>
              <a:rPr sz="2400" b="1" spc="-30" dirty="0">
                <a:solidFill>
                  <a:srgbClr val="9CCA42"/>
                </a:solidFill>
                <a:latin typeface="Georgia" panose="02040502050405020303" pitchFamily="18" charset="0"/>
                <a:cs typeface="Arial"/>
              </a:rPr>
              <a:t>b</a:t>
            </a:r>
            <a:r>
              <a:rPr sz="2400" b="1" spc="-60" dirty="0">
                <a:solidFill>
                  <a:srgbClr val="9CCA42"/>
                </a:solidFill>
                <a:latin typeface="Georgia" panose="02040502050405020303" pitchFamily="18" charset="0"/>
                <a:cs typeface="Arial"/>
              </a:rPr>
              <a:t>i</a:t>
            </a:r>
            <a:r>
              <a:rPr sz="2400" b="1" spc="-114" dirty="0">
                <a:solidFill>
                  <a:srgbClr val="9CCA42"/>
                </a:solidFill>
                <a:latin typeface="Georgia" panose="02040502050405020303" pitchFamily="18" charset="0"/>
                <a:cs typeface="Arial"/>
              </a:rPr>
              <a:t>lity</a:t>
            </a:r>
            <a:endParaRPr sz="2400" dirty="0">
              <a:latin typeface="Georgia" panose="02040502050405020303" pitchFamily="18" charset="0"/>
              <a:cs typeface="Arial"/>
            </a:endParaRPr>
          </a:p>
        </p:txBody>
      </p:sp>
      <p:sp>
        <p:nvSpPr>
          <p:cNvPr id="5" name="object 3"/>
          <p:cNvSpPr txBox="1"/>
          <p:nvPr/>
        </p:nvSpPr>
        <p:spPr>
          <a:xfrm>
            <a:off x="839416" y="3065655"/>
            <a:ext cx="9281654" cy="872034"/>
          </a:xfrm>
          <a:prstGeom prst="rect">
            <a:avLst/>
          </a:prstGeom>
        </p:spPr>
        <p:txBody>
          <a:bodyPr vert="horz" wrap="square" lIns="0" tIns="0" rIns="0" bIns="0" rtlCol="0">
            <a:spAutoFit/>
          </a:bodyPr>
          <a:lstStyle/>
          <a:p>
            <a:pPr marL="41275" marR="5080" indent="-28575">
              <a:lnSpc>
                <a:spcPts val="3379"/>
              </a:lnSpc>
            </a:pPr>
            <a:r>
              <a:rPr sz="2400" spc="-95" dirty="0">
                <a:solidFill>
                  <a:srgbClr val="57595B"/>
                </a:solidFill>
                <a:latin typeface="Georgia" panose="02040502050405020303" pitchFamily="18" charset="0"/>
                <a:cs typeface="Times New Roman"/>
              </a:rPr>
              <a:t>The</a:t>
            </a:r>
            <a:r>
              <a:rPr sz="2400" spc="-140" dirty="0">
                <a:solidFill>
                  <a:srgbClr val="57595B"/>
                </a:solidFill>
                <a:latin typeface="Georgia" panose="02040502050405020303" pitchFamily="18" charset="0"/>
                <a:cs typeface="Times New Roman"/>
              </a:rPr>
              <a:t> </a:t>
            </a:r>
            <a:r>
              <a:rPr sz="2400" spc="-80" dirty="0">
                <a:solidFill>
                  <a:srgbClr val="57595B"/>
                </a:solidFill>
                <a:latin typeface="Georgia" panose="02040502050405020303" pitchFamily="18" charset="0"/>
                <a:cs typeface="Times New Roman"/>
              </a:rPr>
              <a:t>wea</a:t>
            </a:r>
            <a:r>
              <a:rPr sz="2400" spc="-345" dirty="0">
                <a:solidFill>
                  <a:srgbClr val="57595B"/>
                </a:solidFill>
                <a:latin typeface="Georgia" panose="02040502050405020303" pitchFamily="18" charset="0"/>
                <a:cs typeface="Times New Roman"/>
              </a:rPr>
              <a:t> </a:t>
            </a:r>
            <a:r>
              <a:rPr sz="2400" spc="-125" dirty="0">
                <a:solidFill>
                  <a:srgbClr val="57595B"/>
                </a:solidFill>
                <a:latin typeface="Georgia" panose="02040502050405020303" pitchFamily="18" charset="0"/>
                <a:cs typeface="Times New Roman"/>
              </a:rPr>
              <a:t>k</a:t>
            </a:r>
            <a:r>
              <a:rPr sz="2400" spc="20" dirty="0">
                <a:solidFill>
                  <a:srgbClr val="57595B"/>
                </a:solidFill>
                <a:latin typeface="Georgia" panose="02040502050405020303" pitchFamily="18" charset="0"/>
                <a:cs typeface="Times New Roman"/>
              </a:rPr>
              <a:t>n</a:t>
            </a:r>
            <a:r>
              <a:rPr sz="2400" spc="-15" dirty="0">
                <a:solidFill>
                  <a:srgbClr val="57595B"/>
                </a:solidFill>
                <a:latin typeface="Georgia" panose="02040502050405020303" pitchFamily="18" charset="0"/>
                <a:cs typeface="Times New Roman"/>
              </a:rPr>
              <a:t>ess</a:t>
            </a:r>
            <a:r>
              <a:rPr sz="2400" spc="-140" dirty="0">
                <a:solidFill>
                  <a:srgbClr val="57595B"/>
                </a:solidFill>
                <a:latin typeface="Georgia" panose="02040502050405020303" pitchFamily="18" charset="0"/>
                <a:cs typeface="Times New Roman"/>
              </a:rPr>
              <a:t> </a:t>
            </a:r>
            <a:r>
              <a:rPr sz="2400" spc="-55" dirty="0">
                <a:solidFill>
                  <a:srgbClr val="57595B"/>
                </a:solidFill>
                <a:latin typeface="Georgia" panose="02040502050405020303" pitchFamily="18" charset="0"/>
                <a:cs typeface="Times New Roman"/>
              </a:rPr>
              <a:t>o</a:t>
            </a:r>
            <a:r>
              <a:rPr sz="2400" spc="-190" dirty="0">
                <a:solidFill>
                  <a:srgbClr val="57595B"/>
                </a:solidFill>
                <a:latin typeface="Georgia" panose="02040502050405020303" pitchFamily="18" charset="0"/>
                <a:cs typeface="Times New Roman"/>
              </a:rPr>
              <a:t>f</a:t>
            </a:r>
            <a:r>
              <a:rPr sz="2400" spc="-35" dirty="0">
                <a:solidFill>
                  <a:srgbClr val="57595B"/>
                </a:solidFill>
                <a:latin typeface="Georgia" panose="02040502050405020303" pitchFamily="18" charset="0"/>
                <a:cs typeface="Times New Roman"/>
              </a:rPr>
              <a:t> </a:t>
            </a:r>
            <a:r>
              <a:rPr sz="2400" spc="100" dirty="0">
                <a:solidFill>
                  <a:srgbClr val="57595B"/>
                </a:solidFill>
                <a:latin typeface="Georgia" panose="02040502050405020303" pitchFamily="18" charset="0"/>
                <a:cs typeface="Times New Roman"/>
              </a:rPr>
              <a:t>a</a:t>
            </a:r>
            <a:r>
              <a:rPr sz="2400" spc="-210" dirty="0">
                <a:solidFill>
                  <a:srgbClr val="57595B"/>
                </a:solidFill>
                <a:latin typeface="Georgia" panose="02040502050405020303" pitchFamily="18" charset="0"/>
                <a:cs typeface="Times New Roman"/>
              </a:rPr>
              <a:t>n</a:t>
            </a:r>
            <a:r>
              <a:rPr sz="2400" spc="15" dirty="0">
                <a:solidFill>
                  <a:srgbClr val="57595B"/>
                </a:solidFill>
                <a:latin typeface="Georgia" panose="02040502050405020303" pitchFamily="18" charset="0"/>
                <a:cs typeface="Times New Roman"/>
              </a:rPr>
              <a:t> </a:t>
            </a:r>
            <a:r>
              <a:rPr sz="2400" spc="10" dirty="0">
                <a:solidFill>
                  <a:srgbClr val="57595B"/>
                </a:solidFill>
                <a:latin typeface="Georgia" panose="02040502050405020303" pitchFamily="18" charset="0"/>
                <a:cs typeface="Times New Roman"/>
              </a:rPr>
              <a:t>asset</a:t>
            </a:r>
            <a:r>
              <a:rPr sz="2400" spc="-55" dirty="0">
                <a:solidFill>
                  <a:srgbClr val="57595B"/>
                </a:solidFill>
                <a:latin typeface="Georgia" panose="02040502050405020303" pitchFamily="18" charset="0"/>
                <a:cs typeface="Times New Roman"/>
              </a:rPr>
              <a:t> </a:t>
            </a:r>
            <a:r>
              <a:rPr sz="2400" spc="-15" dirty="0">
                <a:solidFill>
                  <a:srgbClr val="57595B"/>
                </a:solidFill>
                <a:latin typeface="Georgia" panose="02040502050405020303" pitchFamily="18" charset="0"/>
                <a:cs typeface="Times New Roman"/>
              </a:rPr>
              <a:t>or</a:t>
            </a:r>
            <a:r>
              <a:rPr sz="2400" spc="-175" dirty="0">
                <a:solidFill>
                  <a:srgbClr val="57595B"/>
                </a:solidFill>
                <a:latin typeface="Georgia" panose="02040502050405020303" pitchFamily="18" charset="0"/>
                <a:cs typeface="Times New Roman"/>
              </a:rPr>
              <a:t> </a:t>
            </a:r>
            <a:r>
              <a:rPr sz="2400" spc="170" dirty="0">
                <a:solidFill>
                  <a:srgbClr val="57595B"/>
                </a:solidFill>
                <a:latin typeface="Georgia" panose="02040502050405020303" pitchFamily="18" charset="0"/>
                <a:cs typeface="Times New Roman"/>
              </a:rPr>
              <a:t>g</a:t>
            </a:r>
            <a:r>
              <a:rPr sz="2400" spc="-90" dirty="0">
                <a:solidFill>
                  <a:srgbClr val="57595B"/>
                </a:solidFill>
                <a:latin typeface="Georgia" panose="02040502050405020303" pitchFamily="18" charset="0"/>
                <a:cs typeface="Times New Roman"/>
              </a:rPr>
              <a:t>r</a:t>
            </a:r>
            <a:r>
              <a:rPr sz="2400" spc="25" dirty="0">
                <a:solidFill>
                  <a:srgbClr val="57595B"/>
                </a:solidFill>
                <a:latin typeface="Georgia" panose="02040502050405020303" pitchFamily="18" charset="0"/>
                <a:cs typeface="Times New Roman"/>
              </a:rPr>
              <a:t>o</a:t>
            </a:r>
            <a:r>
              <a:rPr sz="2400" spc="95" dirty="0">
                <a:solidFill>
                  <a:srgbClr val="57595B"/>
                </a:solidFill>
                <a:latin typeface="Georgia" panose="02040502050405020303" pitchFamily="18" charset="0"/>
                <a:cs typeface="Times New Roman"/>
              </a:rPr>
              <a:t>u</a:t>
            </a:r>
            <a:r>
              <a:rPr sz="2400" spc="-75" dirty="0">
                <a:solidFill>
                  <a:srgbClr val="57595B"/>
                </a:solidFill>
                <a:latin typeface="Georgia" panose="02040502050405020303" pitchFamily="18" charset="0"/>
                <a:cs typeface="Times New Roman"/>
              </a:rPr>
              <a:t>p</a:t>
            </a:r>
            <a:r>
              <a:rPr sz="2400" spc="-40" dirty="0">
                <a:solidFill>
                  <a:srgbClr val="57595B"/>
                </a:solidFill>
                <a:latin typeface="Georgia" panose="02040502050405020303" pitchFamily="18" charset="0"/>
                <a:cs typeface="Times New Roman"/>
              </a:rPr>
              <a:t> </a:t>
            </a:r>
            <a:r>
              <a:rPr sz="2400" spc="-55" dirty="0">
                <a:solidFill>
                  <a:srgbClr val="57595B"/>
                </a:solidFill>
                <a:latin typeface="Georgia" panose="02040502050405020303" pitchFamily="18" charset="0"/>
                <a:cs typeface="Times New Roman"/>
              </a:rPr>
              <a:t>o</a:t>
            </a:r>
            <a:r>
              <a:rPr sz="2400" spc="-190" dirty="0">
                <a:solidFill>
                  <a:srgbClr val="57595B"/>
                </a:solidFill>
                <a:latin typeface="Georgia" panose="02040502050405020303" pitchFamily="18" charset="0"/>
                <a:cs typeface="Times New Roman"/>
              </a:rPr>
              <a:t>f</a:t>
            </a:r>
            <a:r>
              <a:rPr sz="2400" spc="-35" dirty="0">
                <a:solidFill>
                  <a:srgbClr val="57595B"/>
                </a:solidFill>
                <a:latin typeface="Georgia" panose="02040502050405020303" pitchFamily="18" charset="0"/>
                <a:cs typeface="Times New Roman"/>
              </a:rPr>
              <a:t> </a:t>
            </a:r>
            <a:r>
              <a:rPr sz="2400" dirty="0">
                <a:solidFill>
                  <a:srgbClr val="57595B"/>
                </a:solidFill>
                <a:latin typeface="Georgia" panose="02040502050405020303" pitchFamily="18" charset="0"/>
                <a:cs typeface="Times New Roman"/>
              </a:rPr>
              <a:t>a</a:t>
            </a:r>
            <a:r>
              <a:rPr sz="2400" spc="-5" dirty="0">
                <a:solidFill>
                  <a:srgbClr val="57595B"/>
                </a:solidFill>
                <a:latin typeface="Georgia" panose="02040502050405020303" pitchFamily="18" charset="0"/>
                <a:cs typeface="Times New Roman"/>
              </a:rPr>
              <a:t>s</a:t>
            </a:r>
            <a:r>
              <a:rPr sz="2400" spc="30" dirty="0">
                <a:solidFill>
                  <a:srgbClr val="57595B"/>
                </a:solidFill>
                <a:latin typeface="Georgia" panose="02040502050405020303" pitchFamily="18" charset="0"/>
                <a:cs typeface="Times New Roman"/>
              </a:rPr>
              <a:t>sets</a:t>
            </a:r>
            <a:r>
              <a:rPr sz="2400" spc="-235" dirty="0">
                <a:solidFill>
                  <a:srgbClr val="57595B"/>
                </a:solidFill>
                <a:latin typeface="Georgia" panose="02040502050405020303" pitchFamily="18" charset="0"/>
                <a:cs typeface="Times New Roman"/>
              </a:rPr>
              <a:t> </a:t>
            </a:r>
            <a:r>
              <a:rPr sz="2400" spc="220" dirty="0">
                <a:solidFill>
                  <a:srgbClr val="57595B"/>
                </a:solidFill>
                <a:latin typeface="Georgia" panose="02040502050405020303" pitchFamily="18" charset="0"/>
                <a:cs typeface="Times New Roman"/>
              </a:rPr>
              <a:t>t</a:t>
            </a:r>
            <a:r>
              <a:rPr sz="2400" spc="20" dirty="0">
                <a:solidFill>
                  <a:srgbClr val="57595B"/>
                </a:solidFill>
                <a:latin typeface="Georgia" panose="02040502050405020303" pitchFamily="18" charset="0"/>
                <a:cs typeface="Times New Roman"/>
              </a:rPr>
              <a:t>h</a:t>
            </a:r>
            <a:r>
              <a:rPr sz="2400" spc="-50" dirty="0">
                <a:solidFill>
                  <a:srgbClr val="57595B"/>
                </a:solidFill>
                <a:latin typeface="Georgia" panose="02040502050405020303" pitchFamily="18" charset="0"/>
                <a:cs typeface="Times New Roman"/>
              </a:rPr>
              <a:t>a</a:t>
            </a:r>
            <a:r>
              <a:rPr sz="2400" spc="5" dirty="0">
                <a:solidFill>
                  <a:srgbClr val="57595B"/>
                </a:solidFill>
                <a:latin typeface="Georgia" panose="02040502050405020303" pitchFamily="18" charset="0"/>
                <a:cs typeface="Times New Roman"/>
              </a:rPr>
              <a:t>t</a:t>
            </a:r>
            <a:r>
              <a:rPr sz="2400" spc="-75" dirty="0">
                <a:solidFill>
                  <a:srgbClr val="57595B"/>
                </a:solidFill>
                <a:latin typeface="Georgia" panose="02040502050405020303" pitchFamily="18" charset="0"/>
                <a:cs typeface="Times New Roman"/>
              </a:rPr>
              <a:t> </a:t>
            </a:r>
            <a:r>
              <a:rPr sz="2400" spc="-95" dirty="0">
                <a:solidFill>
                  <a:srgbClr val="57595B"/>
                </a:solidFill>
                <a:latin typeface="Georgia" panose="02040502050405020303" pitchFamily="18" charset="0"/>
                <a:cs typeface="Times New Roman"/>
              </a:rPr>
              <a:t>c</a:t>
            </a:r>
            <a:r>
              <a:rPr sz="2400" spc="145" dirty="0">
                <a:solidFill>
                  <a:srgbClr val="57595B"/>
                </a:solidFill>
                <a:latin typeface="Georgia" panose="02040502050405020303" pitchFamily="18" charset="0"/>
                <a:cs typeface="Times New Roman"/>
              </a:rPr>
              <a:t>a</a:t>
            </a:r>
            <a:r>
              <a:rPr sz="2400" spc="-210" dirty="0">
                <a:solidFill>
                  <a:srgbClr val="57595B"/>
                </a:solidFill>
                <a:latin typeface="Georgia" panose="02040502050405020303" pitchFamily="18" charset="0"/>
                <a:cs typeface="Times New Roman"/>
              </a:rPr>
              <a:t>n</a:t>
            </a:r>
            <a:r>
              <a:rPr sz="2400" spc="-105" dirty="0">
                <a:solidFill>
                  <a:srgbClr val="57595B"/>
                </a:solidFill>
                <a:latin typeface="Georgia" panose="02040502050405020303" pitchFamily="18" charset="0"/>
                <a:cs typeface="Times New Roman"/>
              </a:rPr>
              <a:t> </a:t>
            </a:r>
            <a:r>
              <a:rPr sz="2400" spc="-15" dirty="0">
                <a:solidFill>
                  <a:srgbClr val="57595B"/>
                </a:solidFill>
                <a:latin typeface="Georgia" panose="02040502050405020303" pitchFamily="18" charset="0"/>
                <a:cs typeface="Times New Roman"/>
              </a:rPr>
              <a:t>be</a:t>
            </a:r>
            <a:r>
              <a:rPr sz="2400" spc="-70" dirty="0">
                <a:solidFill>
                  <a:srgbClr val="57595B"/>
                </a:solidFill>
                <a:latin typeface="Georgia" panose="02040502050405020303" pitchFamily="18" charset="0"/>
                <a:cs typeface="Times New Roman"/>
              </a:rPr>
              <a:t> </a:t>
            </a:r>
            <a:r>
              <a:rPr sz="2400" spc="-40" dirty="0">
                <a:solidFill>
                  <a:srgbClr val="57595B"/>
                </a:solidFill>
                <a:latin typeface="Georgia" panose="02040502050405020303" pitchFamily="18" charset="0"/>
                <a:cs typeface="Times New Roman"/>
              </a:rPr>
              <a:t>e</a:t>
            </a:r>
            <a:r>
              <a:rPr sz="2400" dirty="0">
                <a:solidFill>
                  <a:srgbClr val="57595B"/>
                </a:solidFill>
                <a:latin typeface="Georgia" panose="02040502050405020303" pitchFamily="18" charset="0"/>
                <a:cs typeface="Times New Roman"/>
              </a:rPr>
              <a:t>x</a:t>
            </a:r>
            <a:r>
              <a:rPr sz="2400" spc="170" dirty="0">
                <a:solidFill>
                  <a:srgbClr val="57595B"/>
                </a:solidFill>
                <a:latin typeface="Georgia" panose="02040502050405020303" pitchFamily="18" charset="0"/>
                <a:cs typeface="Times New Roman"/>
              </a:rPr>
              <a:t>p</a:t>
            </a:r>
            <a:r>
              <a:rPr sz="2400" spc="-310" dirty="0">
                <a:solidFill>
                  <a:srgbClr val="57595B"/>
                </a:solidFill>
                <a:latin typeface="Georgia" panose="02040502050405020303" pitchFamily="18" charset="0"/>
                <a:cs typeface="Times New Roman"/>
              </a:rPr>
              <a:t>l</a:t>
            </a:r>
            <a:r>
              <a:rPr sz="2400" spc="-120" dirty="0">
                <a:solidFill>
                  <a:srgbClr val="57595B"/>
                </a:solidFill>
                <a:latin typeface="Georgia" panose="02040502050405020303" pitchFamily="18" charset="0"/>
                <a:cs typeface="Times New Roman"/>
              </a:rPr>
              <a:t>o</a:t>
            </a:r>
            <a:r>
              <a:rPr sz="2400" spc="-30" dirty="0">
                <a:solidFill>
                  <a:srgbClr val="57595B"/>
                </a:solidFill>
                <a:latin typeface="Georgia" panose="02040502050405020303" pitchFamily="18" charset="0"/>
                <a:cs typeface="Times New Roman"/>
              </a:rPr>
              <a:t>i</a:t>
            </a:r>
            <a:r>
              <a:rPr sz="2400" dirty="0">
                <a:solidFill>
                  <a:srgbClr val="57595B"/>
                </a:solidFill>
                <a:latin typeface="Georgia" panose="02040502050405020303" pitchFamily="18" charset="0"/>
                <a:cs typeface="Times New Roman"/>
              </a:rPr>
              <a:t>ted</a:t>
            </a:r>
            <a:r>
              <a:rPr sz="2400" spc="200" dirty="0">
                <a:solidFill>
                  <a:srgbClr val="57595B"/>
                </a:solidFill>
                <a:latin typeface="Georgia" panose="02040502050405020303" pitchFamily="18" charset="0"/>
                <a:cs typeface="Times New Roman"/>
              </a:rPr>
              <a:t> </a:t>
            </a:r>
            <a:r>
              <a:rPr sz="2400" spc="-120" dirty="0">
                <a:solidFill>
                  <a:srgbClr val="57595B"/>
                </a:solidFill>
                <a:latin typeface="Georgia" panose="02040502050405020303" pitchFamily="18" charset="0"/>
                <a:cs typeface="Times New Roman"/>
              </a:rPr>
              <a:t>by</a:t>
            </a:r>
            <a:r>
              <a:rPr sz="2400" spc="-80" dirty="0">
                <a:solidFill>
                  <a:srgbClr val="57595B"/>
                </a:solidFill>
                <a:latin typeface="Georgia" panose="02040502050405020303" pitchFamily="18" charset="0"/>
                <a:cs typeface="Times New Roman"/>
              </a:rPr>
              <a:t> </a:t>
            </a:r>
            <a:r>
              <a:rPr sz="2400" spc="-15" dirty="0">
                <a:solidFill>
                  <a:srgbClr val="57595B"/>
                </a:solidFill>
                <a:latin typeface="Georgia" panose="02040502050405020303" pitchFamily="18" charset="0"/>
                <a:cs typeface="Times New Roman"/>
              </a:rPr>
              <a:t>o</a:t>
            </a:r>
            <a:r>
              <a:rPr sz="2400" spc="210" dirty="0">
                <a:solidFill>
                  <a:srgbClr val="57595B"/>
                </a:solidFill>
                <a:latin typeface="Georgia" panose="02040502050405020303" pitchFamily="18" charset="0"/>
                <a:cs typeface="Times New Roman"/>
              </a:rPr>
              <a:t>n</a:t>
            </a:r>
            <a:r>
              <a:rPr sz="2400" spc="65" dirty="0">
                <a:solidFill>
                  <a:srgbClr val="57595B"/>
                </a:solidFill>
                <a:latin typeface="Georgia" panose="02040502050405020303" pitchFamily="18" charset="0"/>
                <a:cs typeface="Times New Roman"/>
              </a:rPr>
              <a:t>e</a:t>
            </a:r>
            <a:r>
              <a:rPr sz="2400" spc="-175" dirty="0">
                <a:solidFill>
                  <a:srgbClr val="57595B"/>
                </a:solidFill>
                <a:latin typeface="Georgia" panose="02040502050405020303" pitchFamily="18" charset="0"/>
                <a:cs typeface="Times New Roman"/>
              </a:rPr>
              <a:t> </a:t>
            </a:r>
            <a:r>
              <a:rPr sz="2400" spc="-15" dirty="0">
                <a:solidFill>
                  <a:srgbClr val="57595B"/>
                </a:solidFill>
                <a:latin typeface="Georgia" panose="02040502050405020303" pitchFamily="18" charset="0"/>
                <a:cs typeface="Times New Roman"/>
              </a:rPr>
              <a:t>or</a:t>
            </a:r>
            <a:r>
              <a:rPr sz="2400" spc="-25" dirty="0">
                <a:solidFill>
                  <a:srgbClr val="57595B"/>
                </a:solidFill>
                <a:latin typeface="Georgia" panose="02040502050405020303" pitchFamily="18" charset="0"/>
                <a:cs typeface="Times New Roman"/>
              </a:rPr>
              <a:t> </a:t>
            </a:r>
            <a:r>
              <a:rPr sz="2400" spc="-70" dirty="0">
                <a:solidFill>
                  <a:srgbClr val="57595B"/>
                </a:solidFill>
                <a:latin typeface="Georgia" panose="02040502050405020303" pitchFamily="18" charset="0"/>
                <a:cs typeface="Times New Roman"/>
              </a:rPr>
              <a:t>m</a:t>
            </a:r>
            <a:r>
              <a:rPr sz="2400" dirty="0">
                <a:solidFill>
                  <a:srgbClr val="57595B"/>
                </a:solidFill>
                <a:latin typeface="Georgia" panose="02040502050405020303" pitchFamily="18" charset="0"/>
                <a:cs typeface="Times New Roman"/>
              </a:rPr>
              <a:t>ore</a:t>
            </a:r>
            <a:r>
              <a:rPr sz="2400" spc="-190" dirty="0">
                <a:solidFill>
                  <a:srgbClr val="57595B"/>
                </a:solidFill>
                <a:latin typeface="Georgia" panose="02040502050405020303" pitchFamily="18" charset="0"/>
                <a:cs typeface="Times New Roman"/>
              </a:rPr>
              <a:t> </a:t>
            </a:r>
            <a:r>
              <a:rPr sz="2400" spc="220" dirty="0">
                <a:solidFill>
                  <a:srgbClr val="57595B"/>
                </a:solidFill>
                <a:latin typeface="Georgia" panose="02040502050405020303" pitchFamily="18" charset="0"/>
                <a:cs typeface="Times New Roman"/>
              </a:rPr>
              <a:t>t</a:t>
            </a:r>
            <a:r>
              <a:rPr sz="2400" spc="95" dirty="0">
                <a:solidFill>
                  <a:srgbClr val="57595B"/>
                </a:solidFill>
                <a:latin typeface="Georgia" panose="02040502050405020303" pitchFamily="18" charset="0"/>
                <a:cs typeface="Times New Roman"/>
              </a:rPr>
              <a:t>h</a:t>
            </a:r>
            <a:r>
              <a:rPr sz="2400" spc="-130" dirty="0">
                <a:solidFill>
                  <a:srgbClr val="57595B"/>
                </a:solidFill>
                <a:latin typeface="Georgia" panose="02040502050405020303" pitchFamily="18" charset="0"/>
                <a:cs typeface="Times New Roman"/>
              </a:rPr>
              <a:t>re</a:t>
            </a:r>
            <a:r>
              <a:rPr sz="2400" spc="65" dirty="0">
                <a:solidFill>
                  <a:srgbClr val="57595B"/>
                </a:solidFill>
                <a:latin typeface="Georgia" panose="02040502050405020303" pitchFamily="18" charset="0"/>
                <a:cs typeface="Times New Roman"/>
              </a:rPr>
              <a:t>a</a:t>
            </a:r>
            <a:r>
              <a:rPr sz="2400" spc="20" dirty="0">
                <a:solidFill>
                  <a:srgbClr val="57595B"/>
                </a:solidFill>
                <a:latin typeface="Georgia" panose="02040502050405020303" pitchFamily="18" charset="0"/>
                <a:cs typeface="Times New Roman"/>
              </a:rPr>
              <a:t>t</a:t>
            </a:r>
            <a:r>
              <a:rPr sz="2400" spc="85" dirty="0">
                <a:solidFill>
                  <a:srgbClr val="57595B"/>
                </a:solidFill>
                <a:latin typeface="Georgia" panose="02040502050405020303" pitchFamily="18" charset="0"/>
                <a:cs typeface="Times New Roman"/>
              </a:rPr>
              <a:t>s</a:t>
            </a:r>
            <a:r>
              <a:rPr sz="2400" spc="285" dirty="0">
                <a:solidFill>
                  <a:srgbClr val="57595B"/>
                </a:solidFill>
                <a:latin typeface="Georgia" panose="02040502050405020303" pitchFamily="18" charset="0"/>
                <a:cs typeface="Times New Roman"/>
              </a:rPr>
              <a:t>.</a:t>
            </a:r>
            <a:endParaRPr sz="2400" dirty="0">
              <a:latin typeface="Georgia" panose="02040502050405020303" pitchFamily="18" charset="0"/>
              <a:cs typeface="Times New Roman"/>
            </a:endParaRPr>
          </a:p>
        </p:txBody>
      </p:sp>
      <p:sp>
        <p:nvSpPr>
          <p:cNvPr id="6" name="object 2"/>
          <p:cNvSpPr txBox="1"/>
          <p:nvPr/>
        </p:nvSpPr>
        <p:spPr>
          <a:xfrm>
            <a:off x="831306" y="4289967"/>
            <a:ext cx="8901623" cy="1277016"/>
          </a:xfrm>
          <a:prstGeom prst="rect">
            <a:avLst/>
          </a:prstGeom>
        </p:spPr>
        <p:txBody>
          <a:bodyPr vert="horz" wrap="square" lIns="0" tIns="0" rIns="0" bIns="0" rtlCol="0">
            <a:spAutoFit/>
          </a:bodyPr>
          <a:lstStyle/>
          <a:p>
            <a:pPr marL="50165">
              <a:lnSpc>
                <a:spcPct val="100000"/>
              </a:lnSpc>
            </a:pPr>
            <a:r>
              <a:rPr sz="2400" b="1" spc="-930" dirty="0">
                <a:solidFill>
                  <a:srgbClr val="9CCA42"/>
                </a:solidFill>
                <a:latin typeface="Georgia" panose="02040502050405020303" pitchFamily="18" charset="0"/>
                <a:cs typeface="Times New Roman"/>
              </a:rPr>
              <a:t>R</a:t>
            </a:r>
            <a:r>
              <a:rPr sz="2400" b="1" spc="-575" dirty="0">
                <a:solidFill>
                  <a:srgbClr val="9CCA42"/>
                </a:solidFill>
                <a:latin typeface="Georgia" panose="02040502050405020303" pitchFamily="18" charset="0"/>
                <a:cs typeface="Times New Roman"/>
              </a:rPr>
              <a:t> </a:t>
            </a:r>
            <a:r>
              <a:rPr sz="2400" b="1" spc="-204" dirty="0">
                <a:solidFill>
                  <a:srgbClr val="9CCA42"/>
                </a:solidFill>
                <a:latin typeface="Georgia" panose="02040502050405020303" pitchFamily="18" charset="0"/>
                <a:cs typeface="Times New Roman"/>
              </a:rPr>
              <a:t>i</a:t>
            </a:r>
            <a:r>
              <a:rPr sz="2400" b="1" spc="75" dirty="0">
                <a:solidFill>
                  <a:srgbClr val="9CCA42"/>
                </a:solidFill>
                <a:latin typeface="Georgia" panose="02040502050405020303" pitchFamily="18" charset="0"/>
                <a:cs typeface="Times New Roman"/>
              </a:rPr>
              <a:t>s</a:t>
            </a:r>
            <a:r>
              <a:rPr sz="2400" b="1" spc="-350" dirty="0">
                <a:solidFill>
                  <a:srgbClr val="9CCA42"/>
                </a:solidFill>
                <a:latin typeface="Georgia" panose="02040502050405020303" pitchFamily="18" charset="0"/>
                <a:cs typeface="Times New Roman"/>
              </a:rPr>
              <a:t>k</a:t>
            </a:r>
            <a:endParaRPr sz="2400" b="1" dirty="0">
              <a:latin typeface="Georgia" panose="02040502050405020303" pitchFamily="18" charset="0"/>
              <a:cs typeface="Times New Roman"/>
            </a:endParaRPr>
          </a:p>
          <a:p>
            <a:pPr marL="31115" marR="5080" indent="-19050">
              <a:lnSpc>
                <a:spcPct val="108700"/>
              </a:lnSpc>
              <a:spcBef>
                <a:spcPts val="765"/>
              </a:spcBef>
            </a:pPr>
            <a:r>
              <a:rPr sz="2400" spc="30" dirty="0">
                <a:solidFill>
                  <a:srgbClr val="5B5D5E"/>
                </a:solidFill>
                <a:latin typeface="Georgia" panose="02040502050405020303" pitchFamily="18" charset="0"/>
                <a:cs typeface="Arial"/>
              </a:rPr>
              <a:t>T</a:t>
            </a:r>
            <a:r>
              <a:rPr sz="2400" spc="100" dirty="0">
                <a:solidFill>
                  <a:srgbClr val="5B5D5E"/>
                </a:solidFill>
                <a:latin typeface="Georgia" panose="02040502050405020303" pitchFamily="18" charset="0"/>
                <a:cs typeface="Arial"/>
              </a:rPr>
              <a:t>h</a:t>
            </a:r>
            <a:r>
              <a:rPr sz="2400" spc="-15" dirty="0">
                <a:solidFill>
                  <a:srgbClr val="5B5D5E"/>
                </a:solidFill>
                <a:latin typeface="Georgia" panose="02040502050405020303" pitchFamily="18" charset="0"/>
                <a:cs typeface="Arial"/>
              </a:rPr>
              <a:t>e</a:t>
            </a:r>
            <a:r>
              <a:rPr sz="2400" spc="-125" dirty="0">
                <a:solidFill>
                  <a:srgbClr val="5B5D5E"/>
                </a:solidFill>
                <a:latin typeface="Georgia" panose="02040502050405020303" pitchFamily="18" charset="0"/>
                <a:cs typeface="Arial"/>
              </a:rPr>
              <a:t> </a:t>
            </a:r>
            <a:r>
              <a:rPr sz="2400" spc="135" dirty="0">
                <a:solidFill>
                  <a:srgbClr val="5B5D5E"/>
                </a:solidFill>
                <a:latin typeface="Georgia" panose="02040502050405020303" pitchFamily="18" charset="0"/>
                <a:cs typeface="Arial"/>
              </a:rPr>
              <a:t>comb</a:t>
            </a:r>
            <a:r>
              <a:rPr sz="2400" spc="200" dirty="0">
                <a:solidFill>
                  <a:srgbClr val="5B5D5E"/>
                </a:solidFill>
                <a:latin typeface="Georgia" panose="02040502050405020303" pitchFamily="18" charset="0"/>
                <a:cs typeface="Arial"/>
              </a:rPr>
              <a:t>i</a:t>
            </a:r>
            <a:r>
              <a:rPr sz="2400" spc="125" dirty="0">
                <a:solidFill>
                  <a:srgbClr val="5B5D5E"/>
                </a:solidFill>
                <a:latin typeface="Georgia" panose="02040502050405020303" pitchFamily="18" charset="0"/>
                <a:cs typeface="Arial"/>
              </a:rPr>
              <a:t>nat</a:t>
            </a:r>
            <a:r>
              <a:rPr sz="2400" spc="-30" dirty="0">
                <a:solidFill>
                  <a:srgbClr val="5B5D5E"/>
                </a:solidFill>
                <a:latin typeface="Georgia" panose="02040502050405020303" pitchFamily="18" charset="0"/>
                <a:cs typeface="Arial"/>
              </a:rPr>
              <a:t>i</a:t>
            </a:r>
            <a:r>
              <a:rPr sz="2400" spc="150" dirty="0">
                <a:solidFill>
                  <a:srgbClr val="5B5D5E"/>
                </a:solidFill>
                <a:latin typeface="Georgia" panose="02040502050405020303" pitchFamily="18" charset="0"/>
                <a:cs typeface="Arial"/>
              </a:rPr>
              <a:t>on</a:t>
            </a:r>
            <a:r>
              <a:rPr sz="2400" spc="-185" dirty="0">
                <a:solidFill>
                  <a:srgbClr val="5B5D5E"/>
                </a:solidFill>
                <a:latin typeface="Georgia" panose="02040502050405020303" pitchFamily="18" charset="0"/>
                <a:cs typeface="Arial"/>
              </a:rPr>
              <a:t> </a:t>
            </a:r>
            <a:r>
              <a:rPr sz="2400" spc="155" dirty="0">
                <a:solidFill>
                  <a:srgbClr val="5B5D5E"/>
                </a:solidFill>
                <a:latin typeface="Georgia" panose="02040502050405020303" pitchFamily="18" charset="0"/>
                <a:cs typeface="Arial"/>
              </a:rPr>
              <a:t>of</a:t>
            </a:r>
            <a:r>
              <a:rPr sz="2400" spc="-190" dirty="0">
                <a:solidFill>
                  <a:srgbClr val="5B5D5E"/>
                </a:solidFill>
                <a:latin typeface="Georgia" panose="02040502050405020303" pitchFamily="18" charset="0"/>
                <a:cs typeface="Arial"/>
              </a:rPr>
              <a:t> </a:t>
            </a:r>
            <a:r>
              <a:rPr sz="2400" spc="-30" dirty="0">
                <a:solidFill>
                  <a:srgbClr val="5B5D5E"/>
                </a:solidFill>
                <a:latin typeface="Georgia" panose="02040502050405020303" pitchFamily="18" charset="0"/>
                <a:cs typeface="Arial"/>
              </a:rPr>
              <a:t>a</a:t>
            </a:r>
            <a:r>
              <a:rPr sz="2400" spc="-110" dirty="0">
                <a:solidFill>
                  <a:srgbClr val="5B5D5E"/>
                </a:solidFill>
                <a:latin typeface="Georgia" panose="02040502050405020303" pitchFamily="18" charset="0"/>
                <a:cs typeface="Arial"/>
              </a:rPr>
              <a:t> </a:t>
            </a:r>
            <a:r>
              <a:rPr sz="2400" spc="75" dirty="0">
                <a:solidFill>
                  <a:srgbClr val="5B5D5E"/>
                </a:solidFill>
                <a:latin typeface="Georgia" panose="02040502050405020303" pitchFamily="18" charset="0"/>
                <a:cs typeface="Arial"/>
              </a:rPr>
              <a:t>threa</a:t>
            </a:r>
            <a:r>
              <a:rPr sz="2400" spc="185" dirty="0">
                <a:solidFill>
                  <a:srgbClr val="5B5D5E"/>
                </a:solidFill>
                <a:latin typeface="Georgia" panose="02040502050405020303" pitchFamily="18" charset="0"/>
                <a:cs typeface="Arial"/>
              </a:rPr>
              <a:t>t</a:t>
            </a:r>
            <a:r>
              <a:rPr sz="2400" spc="425" dirty="0">
                <a:solidFill>
                  <a:srgbClr val="5B5D5E"/>
                </a:solidFill>
                <a:latin typeface="Georgia" panose="02040502050405020303" pitchFamily="18" charset="0"/>
                <a:cs typeface="Arial"/>
              </a:rPr>
              <a:t>,</a:t>
            </a:r>
            <a:r>
              <a:rPr sz="2400" spc="114" dirty="0">
                <a:solidFill>
                  <a:srgbClr val="5B5D5E"/>
                </a:solidFill>
                <a:latin typeface="Georgia" panose="02040502050405020303" pitchFamily="18" charset="0"/>
                <a:cs typeface="Arial"/>
              </a:rPr>
              <a:t>the</a:t>
            </a:r>
            <a:r>
              <a:rPr sz="2400" spc="20" dirty="0">
                <a:solidFill>
                  <a:srgbClr val="5B5D5E"/>
                </a:solidFill>
                <a:latin typeface="Georgia" panose="02040502050405020303" pitchFamily="18" charset="0"/>
                <a:cs typeface="Arial"/>
              </a:rPr>
              <a:t> </a:t>
            </a:r>
            <a:r>
              <a:rPr sz="2400" spc="114" dirty="0">
                <a:solidFill>
                  <a:srgbClr val="5B5D5E"/>
                </a:solidFill>
                <a:latin typeface="Georgia" panose="02040502050405020303" pitchFamily="18" charset="0"/>
                <a:cs typeface="Arial"/>
              </a:rPr>
              <a:t>probab</a:t>
            </a:r>
            <a:r>
              <a:rPr sz="2400" spc="180" dirty="0">
                <a:solidFill>
                  <a:srgbClr val="5B5D5E"/>
                </a:solidFill>
                <a:latin typeface="Georgia" panose="02040502050405020303" pitchFamily="18" charset="0"/>
                <a:cs typeface="Arial"/>
              </a:rPr>
              <a:t>i</a:t>
            </a:r>
            <a:r>
              <a:rPr sz="2400" spc="40" dirty="0">
                <a:solidFill>
                  <a:srgbClr val="5B5D5E"/>
                </a:solidFill>
                <a:latin typeface="Georgia" panose="02040502050405020303" pitchFamily="18" charset="0"/>
                <a:cs typeface="Arial"/>
              </a:rPr>
              <a:t>li</a:t>
            </a:r>
            <a:r>
              <a:rPr sz="2400" spc="165" dirty="0">
                <a:solidFill>
                  <a:srgbClr val="5B5D5E"/>
                </a:solidFill>
                <a:latin typeface="Georgia" panose="02040502050405020303" pitchFamily="18" charset="0"/>
                <a:cs typeface="Arial"/>
              </a:rPr>
              <a:t>ty</a:t>
            </a:r>
            <a:r>
              <a:rPr sz="2400" spc="-65" dirty="0">
                <a:solidFill>
                  <a:srgbClr val="5B5D5E"/>
                </a:solidFill>
                <a:latin typeface="Georgia" panose="02040502050405020303" pitchFamily="18" charset="0"/>
                <a:cs typeface="Arial"/>
              </a:rPr>
              <a:t> </a:t>
            </a:r>
            <a:r>
              <a:rPr sz="2400" spc="-35" dirty="0">
                <a:solidFill>
                  <a:srgbClr val="5B5D5E"/>
                </a:solidFill>
                <a:latin typeface="Georgia" panose="02040502050405020303" pitchFamily="18" charset="0"/>
                <a:cs typeface="Arial"/>
              </a:rPr>
              <a:t>i</a:t>
            </a:r>
            <a:r>
              <a:rPr sz="2400" spc="270" dirty="0">
                <a:solidFill>
                  <a:srgbClr val="5B5D5E"/>
                </a:solidFill>
                <a:latin typeface="Georgia" panose="02040502050405020303" pitchFamily="18" charset="0"/>
                <a:cs typeface="Arial"/>
              </a:rPr>
              <a:t>t</a:t>
            </a:r>
            <a:r>
              <a:rPr sz="2400" spc="-170" dirty="0">
                <a:solidFill>
                  <a:srgbClr val="5B5D5E"/>
                </a:solidFill>
                <a:latin typeface="Georgia" panose="02040502050405020303" pitchFamily="18" charset="0"/>
                <a:cs typeface="Arial"/>
              </a:rPr>
              <a:t> </a:t>
            </a:r>
            <a:r>
              <a:rPr sz="2400" spc="185" dirty="0">
                <a:solidFill>
                  <a:srgbClr val="5B5D5E"/>
                </a:solidFill>
                <a:latin typeface="Georgia" panose="02040502050405020303" pitchFamily="18" charset="0"/>
                <a:cs typeface="Arial"/>
              </a:rPr>
              <a:t>wi</a:t>
            </a:r>
            <a:r>
              <a:rPr sz="2400" spc="225" dirty="0">
                <a:solidFill>
                  <a:srgbClr val="5B5D5E"/>
                </a:solidFill>
                <a:latin typeface="Georgia" panose="02040502050405020303" pitchFamily="18" charset="0"/>
                <a:cs typeface="Arial"/>
              </a:rPr>
              <a:t>l</a:t>
            </a:r>
            <a:r>
              <a:rPr sz="2400" spc="375" dirty="0">
                <a:solidFill>
                  <a:srgbClr val="5B5D5E"/>
                </a:solidFill>
                <a:latin typeface="Georgia" panose="02040502050405020303" pitchFamily="18" charset="0"/>
                <a:cs typeface="Arial"/>
              </a:rPr>
              <a:t>l</a:t>
            </a:r>
            <a:r>
              <a:rPr sz="2400" spc="470" dirty="0">
                <a:solidFill>
                  <a:srgbClr val="5B5D5E"/>
                </a:solidFill>
                <a:latin typeface="Georgia" panose="02040502050405020303" pitchFamily="18" charset="0"/>
                <a:cs typeface="Arial"/>
              </a:rPr>
              <a:t> </a:t>
            </a:r>
            <a:r>
              <a:rPr sz="2400" spc="50" dirty="0">
                <a:solidFill>
                  <a:srgbClr val="5B5D5E"/>
                </a:solidFill>
                <a:latin typeface="Georgia" panose="02040502050405020303" pitchFamily="18" charset="0"/>
                <a:cs typeface="Arial"/>
              </a:rPr>
              <a:t>occ</a:t>
            </a:r>
            <a:r>
              <a:rPr sz="2400" spc="180" dirty="0">
                <a:solidFill>
                  <a:srgbClr val="5B5D5E"/>
                </a:solidFill>
                <a:latin typeface="Georgia" panose="02040502050405020303" pitchFamily="18" charset="0"/>
                <a:cs typeface="Arial"/>
              </a:rPr>
              <a:t>u</a:t>
            </a:r>
            <a:r>
              <a:rPr sz="2400" spc="30" dirty="0">
                <a:solidFill>
                  <a:srgbClr val="5B5D5E"/>
                </a:solidFill>
                <a:latin typeface="Georgia" panose="02040502050405020303" pitchFamily="18" charset="0"/>
                <a:cs typeface="Arial"/>
              </a:rPr>
              <a:t>r</a:t>
            </a:r>
            <a:r>
              <a:rPr sz="2400" spc="-215" dirty="0">
                <a:solidFill>
                  <a:srgbClr val="5B5D5E"/>
                </a:solidFill>
                <a:latin typeface="Georgia" panose="02040502050405020303" pitchFamily="18" charset="0"/>
                <a:cs typeface="Arial"/>
              </a:rPr>
              <a:t> </a:t>
            </a:r>
            <a:r>
              <a:rPr sz="2400" spc="110" dirty="0">
                <a:solidFill>
                  <a:srgbClr val="5B5D5E"/>
                </a:solidFill>
                <a:latin typeface="Georgia" panose="02040502050405020303" pitchFamily="18" charset="0"/>
                <a:cs typeface="Arial"/>
              </a:rPr>
              <a:t>and</a:t>
            </a:r>
            <a:r>
              <a:rPr sz="2400" spc="-105" dirty="0">
                <a:solidFill>
                  <a:srgbClr val="5B5D5E"/>
                </a:solidFill>
                <a:latin typeface="Georgia" panose="02040502050405020303" pitchFamily="18" charset="0"/>
                <a:cs typeface="Arial"/>
              </a:rPr>
              <a:t> </a:t>
            </a:r>
            <a:r>
              <a:rPr sz="2400" spc="114" dirty="0">
                <a:solidFill>
                  <a:srgbClr val="5B5D5E"/>
                </a:solidFill>
                <a:latin typeface="Georgia" panose="02040502050405020303" pitchFamily="18" charset="0"/>
                <a:cs typeface="Arial"/>
              </a:rPr>
              <a:t>the</a:t>
            </a:r>
            <a:r>
              <a:rPr sz="2400" spc="-55" dirty="0">
                <a:solidFill>
                  <a:srgbClr val="5B5D5E"/>
                </a:solidFill>
                <a:latin typeface="Georgia" panose="02040502050405020303" pitchFamily="18" charset="0"/>
                <a:cs typeface="Arial"/>
              </a:rPr>
              <a:t> </a:t>
            </a:r>
            <a:r>
              <a:rPr sz="2400" spc="50" dirty="0">
                <a:solidFill>
                  <a:srgbClr val="5B5D5E"/>
                </a:solidFill>
                <a:latin typeface="Georgia" panose="02040502050405020303" pitchFamily="18" charset="0"/>
                <a:cs typeface="Arial"/>
              </a:rPr>
              <a:t>conseque</a:t>
            </a:r>
            <a:r>
              <a:rPr sz="2400" spc="225" dirty="0">
                <a:solidFill>
                  <a:srgbClr val="5B5D5E"/>
                </a:solidFill>
                <a:latin typeface="Georgia" panose="02040502050405020303" pitchFamily="18" charset="0"/>
                <a:cs typeface="Arial"/>
              </a:rPr>
              <a:t>n</a:t>
            </a:r>
            <a:r>
              <a:rPr sz="2400" dirty="0">
                <a:solidFill>
                  <a:srgbClr val="5B5D5E"/>
                </a:solidFill>
                <a:latin typeface="Georgia" panose="02040502050405020303" pitchFamily="18" charset="0"/>
                <a:cs typeface="Arial"/>
              </a:rPr>
              <a:t>ce</a:t>
            </a:r>
            <a:r>
              <a:rPr sz="2400" spc="-40" dirty="0">
                <a:solidFill>
                  <a:srgbClr val="5B5D5E"/>
                </a:solidFill>
                <a:latin typeface="Georgia" panose="02040502050405020303" pitchFamily="18" charset="0"/>
                <a:cs typeface="Arial"/>
              </a:rPr>
              <a:t> </a:t>
            </a:r>
            <a:r>
              <a:rPr sz="2400" spc="-135" dirty="0">
                <a:solidFill>
                  <a:srgbClr val="5B5D5E"/>
                </a:solidFill>
                <a:latin typeface="Georgia" panose="02040502050405020303" pitchFamily="18" charset="0"/>
                <a:cs typeface="Arial"/>
              </a:rPr>
              <a:t>i</a:t>
            </a:r>
            <a:r>
              <a:rPr sz="2400" spc="150" dirty="0">
                <a:solidFill>
                  <a:srgbClr val="5B5D5E"/>
                </a:solidFill>
                <a:latin typeface="Georgia" panose="02040502050405020303" pitchFamily="18" charset="0"/>
                <a:cs typeface="Arial"/>
              </a:rPr>
              <a:t>f</a:t>
            </a:r>
            <a:r>
              <a:rPr sz="2400" spc="-30" dirty="0">
                <a:solidFill>
                  <a:srgbClr val="5B5D5E"/>
                </a:solidFill>
                <a:latin typeface="Georgia" panose="02040502050405020303" pitchFamily="18" charset="0"/>
                <a:cs typeface="Arial"/>
              </a:rPr>
              <a:t> </a:t>
            </a:r>
            <a:r>
              <a:rPr sz="2400" spc="-35" dirty="0">
                <a:solidFill>
                  <a:srgbClr val="5B5D5E"/>
                </a:solidFill>
                <a:latin typeface="Georgia" panose="02040502050405020303" pitchFamily="18" charset="0"/>
                <a:cs typeface="Arial"/>
              </a:rPr>
              <a:t>i</a:t>
            </a:r>
            <a:r>
              <a:rPr sz="2400" spc="270" dirty="0">
                <a:solidFill>
                  <a:srgbClr val="5B5D5E"/>
                </a:solidFill>
                <a:latin typeface="Georgia" panose="02040502050405020303" pitchFamily="18" charset="0"/>
                <a:cs typeface="Arial"/>
              </a:rPr>
              <a:t>t</a:t>
            </a:r>
            <a:r>
              <a:rPr sz="2400" spc="-95" dirty="0">
                <a:solidFill>
                  <a:srgbClr val="5B5D5E"/>
                </a:solidFill>
                <a:latin typeface="Georgia" panose="02040502050405020303" pitchFamily="18" charset="0"/>
                <a:cs typeface="Arial"/>
              </a:rPr>
              <a:t> </a:t>
            </a:r>
            <a:r>
              <a:rPr sz="2400" spc="25" dirty="0">
                <a:solidFill>
                  <a:srgbClr val="5B5D5E"/>
                </a:solidFill>
                <a:latin typeface="Georgia" panose="02040502050405020303" pitchFamily="18" charset="0"/>
                <a:cs typeface="Arial"/>
              </a:rPr>
              <a:t>does</a:t>
            </a:r>
            <a:r>
              <a:rPr sz="2400" spc="-80" dirty="0">
                <a:solidFill>
                  <a:srgbClr val="5B5D5E"/>
                </a:solidFill>
                <a:latin typeface="Georgia" panose="02040502050405020303" pitchFamily="18" charset="0"/>
                <a:cs typeface="Arial"/>
              </a:rPr>
              <a:t> </a:t>
            </a:r>
            <a:r>
              <a:rPr sz="2400" spc="75" dirty="0">
                <a:solidFill>
                  <a:srgbClr val="5B5D5E"/>
                </a:solidFill>
                <a:latin typeface="Georgia" panose="02040502050405020303" pitchFamily="18" charset="0"/>
                <a:cs typeface="Arial"/>
              </a:rPr>
              <a:t>occ</a:t>
            </a:r>
            <a:r>
              <a:rPr sz="2400" spc="175" dirty="0">
                <a:solidFill>
                  <a:srgbClr val="5B5D5E"/>
                </a:solidFill>
                <a:latin typeface="Georgia" panose="02040502050405020303" pitchFamily="18" charset="0"/>
                <a:cs typeface="Arial"/>
              </a:rPr>
              <a:t>u</a:t>
            </a:r>
            <a:r>
              <a:rPr sz="2400" spc="-90" dirty="0">
                <a:solidFill>
                  <a:srgbClr val="5B5D5E"/>
                </a:solidFill>
                <a:latin typeface="Georgia" panose="02040502050405020303" pitchFamily="18" charset="0"/>
                <a:cs typeface="Arial"/>
              </a:rPr>
              <a:t>r</a:t>
            </a:r>
            <a:r>
              <a:rPr sz="2400" spc="325" dirty="0">
                <a:solidFill>
                  <a:srgbClr val="5B5D5E"/>
                </a:solidFill>
                <a:latin typeface="Georgia" panose="02040502050405020303" pitchFamily="18" charset="0"/>
                <a:cs typeface="Arial"/>
              </a:rPr>
              <a:t>.</a:t>
            </a:r>
            <a:endParaRPr sz="2400" dirty="0">
              <a:latin typeface="Georgia" panose="02040502050405020303" pitchFamily="18" charset="0"/>
              <a:cs typeface="Arial"/>
            </a:endParaRPr>
          </a:p>
        </p:txBody>
      </p:sp>
      <p:sp>
        <p:nvSpPr>
          <p:cNvPr id="7" name="object 3"/>
          <p:cNvSpPr txBox="1"/>
          <p:nvPr/>
        </p:nvSpPr>
        <p:spPr>
          <a:xfrm>
            <a:off x="818867" y="5935337"/>
            <a:ext cx="9982835" cy="553998"/>
          </a:xfrm>
          <a:prstGeom prst="rect">
            <a:avLst/>
          </a:prstGeom>
        </p:spPr>
        <p:txBody>
          <a:bodyPr vert="horz" wrap="square" lIns="0" tIns="0" rIns="0" bIns="0" rtlCol="0">
            <a:spAutoFit/>
          </a:bodyPr>
          <a:lstStyle/>
          <a:p>
            <a:pPr marL="12700">
              <a:lnSpc>
                <a:spcPct val="100000"/>
              </a:lnSpc>
            </a:pPr>
            <a:r>
              <a:rPr sz="3600" spc="-25" dirty="0">
                <a:solidFill>
                  <a:srgbClr val="464546"/>
                </a:solidFill>
                <a:latin typeface="Kristen ITC"/>
                <a:cs typeface="Kristen ITC"/>
              </a:rPr>
              <a:t>Threat</a:t>
            </a:r>
            <a:r>
              <a:rPr sz="3600" spc="-20" dirty="0">
                <a:solidFill>
                  <a:srgbClr val="464546"/>
                </a:solidFill>
                <a:latin typeface="Kristen ITC"/>
                <a:cs typeface="Kristen ITC"/>
              </a:rPr>
              <a:t> +</a:t>
            </a:r>
            <a:r>
              <a:rPr sz="3600" dirty="0">
                <a:solidFill>
                  <a:srgbClr val="464546"/>
                </a:solidFill>
                <a:latin typeface="Kristen ITC"/>
                <a:cs typeface="Kristen ITC"/>
              </a:rPr>
              <a:t> </a:t>
            </a:r>
            <a:r>
              <a:rPr sz="3600" spc="-30" dirty="0">
                <a:solidFill>
                  <a:srgbClr val="464546"/>
                </a:solidFill>
                <a:latin typeface="Kristen ITC"/>
                <a:cs typeface="Kristen ITC"/>
              </a:rPr>
              <a:t>Proba</a:t>
            </a:r>
            <a:r>
              <a:rPr sz="3600" spc="-35" dirty="0">
                <a:solidFill>
                  <a:srgbClr val="464546"/>
                </a:solidFill>
                <a:latin typeface="Kristen ITC"/>
                <a:cs typeface="Kristen ITC"/>
              </a:rPr>
              <a:t>b</a:t>
            </a:r>
            <a:r>
              <a:rPr sz="3600" spc="-15" dirty="0">
                <a:solidFill>
                  <a:srgbClr val="464546"/>
                </a:solidFill>
                <a:latin typeface="Kristen ITC"/>
                <a:cs typeface="Kristen ITC"/>
              </a:rPr>
              <a:t>ility</a:t>
            </a:r>
            <a:r>
              <a:rPr sz="3600" spc="-25" dirty="0">
                <a:solidFill>
                  <a:srgbClr val="464546"/>
                </a:solidFill>
                <a:latin typeface="Kristen ITC"/>
                <a:cs typeface="Kristen ITC"/>
              </a:rPr>
              <a:t> </a:t>
            </a:r>
            <a:r>
              <a:rPr sz="3600" spc="-20" dirty="0">
                <a:solidFill>
                  <a:srgbClr val="464546"/>
                </a:solidFill>
                <a:latin typeface="Kristen ITC"/>
                <a:cs typeface="Kristen ITC"/>
              </a:rPr>
              <a:t>= </a:t>
            </a:r>
            <a:r>
              <a:rPr sz="3600" spc="-25" dirty="0">
                <a:solidFill>
                  <a:srgbClr val="464546"/>
                </a:solidFill>
                <a:latin typeface="Kristen ITC"/>
                <a:cs typeface="Kristen ITC"/>
              </a:rPr>
              <a:t>RISK</a:t>
            </a:r>
            <a:endParaRPr sz="3600" dirty="0">
              <a:latin typeface="Kristen ITC"/>
              <a:cs typeface="Kristen ITC"/>
            </a:endParaRPr>
          </a:p>
        </p:txBody>
      </p:sp>
    </p:spTree>
    <p:extLst>
      <p:ext uri="{BB962C8B-B14F-4D97-AF65-F5344CB8AC3E}">
        <p14:creationId xmlns:p14="http://schemas.microsoft.com/office/powerpoint/2010/main" val="25636276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05403" y="1988840"/>
            <a:ext cx="4718589" cy="487313"/>
          </a:xfrm>
          <a:prstGeom prst="rect">
            <a:avLst/>
          </a:prstGeom>
        </p:spPr>
        <p:txBody>
          <a:bodyPr vert="horz" wrap="square" lIns="0" tIns="0" rIns="0" bIns="0" rtlCol="0">
            <a:spAutoFit/>
          </a:bodyPr>
          <a:lstStyle/>
          <a:p>
            <a:pPr marL="12700">
              <a:lnSpc>
                <a:spcPts val="3750"/>
              </a:lnSpc>
            </a:pPr>
            <a:r>
              <a:rPr sz="3600" b="1" spc="-405" dirty="0">
                <a:solidFill>
                  <a:srgbClr val="9CCA42"/>
                </a:solidFill>
                <a:latin typeface="Georgia" panose="02040502050405020303" pitchFamily="18" charset="0"/>
                <a:cs typeface="Arial"/>
              </a:rPr>
              <a:t>R</a:t>
            </a:r>
            <a:r>
              <a:rPr sz="3600" b="1" spc="35" dirty="0">
                <a:solidFill>
                  <a:srgbClr val="9CCA42"/>
                </a:solidFill>
                <a:latin typeface="Georgia" panose="02040502050405020303" pitchFamily="18" charset="0"/>
                <a:cs typeface="Arial"/>
              </a:rPr>
              <a:t>isk</a:t>
            </a:r>
            <a:r>
              <a:rPr sz="3600" b="1" spc="-120" dirty="0">
                <a:solidFill>
                  <a:srgbClr val="9CCA42"/>
                </a:solidFill>
                <a:latin typeface="Georgia" panose="02040502050405020303" pitchFamily="18" charset="0"/>
                <a:cs typeface="Arial"/>
              </a:rPr>
              <a:t> </a:t>
            </a:r>
            <a:r>
              <a:rPr sz="3600" b="1" spc="75" dirty="0">
                <a:solidFill>
                  <a:srgbClr val="9CCA42"/>
                </a:solidFill>
                <a:latin typeface="Georgia" panose="02040502050405020303" pitchFamily="18" charset="0"/>
                <a:cs typeface="Arial"/>
              </a:rPr>
              <a:t>M</a:t>
            </a:r>
            <a:r>
              <a:rPr sz="3600" b="1" spc="260" dirty="0">
                <a:solidFill>
                  <a:srgbClr val="9CCA42"/>
                </a:solidFill>
                <a:latin typeface="Georgia" panose="02040502050405020303" pitchFamily="18" charset="0"/>
                <a:cs typeface="Arial"/>
              </a:rPr>
              <a:t>a</a:t>
            </a:r>
            <a:r>
              <a:rPr sz="3600" b="1" dirty="0">
                <a:solidFill>
                  <a:srgbClr val="9CCA42"/>
                </a:solidFill>
                <a:latin typeface="Georgia" panose="02040502050405020303" pitchFamily="18" charset="0"/>
                <a:cs typeface="Arial"/>
              </a:rPr>
              <a:t>n</a:t>
            </a:r>
            <a:r>
              <a:rPr sz="3600" b="1" spc="90" dirty="0">
                <a:solidFill>
                  <a:srgbClr val="9CCA42"/>
                </a:solidFill>
                <a:latin typeface="Georgia" panose="02040502050405020303" pitchFamily="18" charset="0"/>
                <a:cs typeface="Arial"/>
              </a:rPr>
              <a:t>a</a:t>
            </a:r>
            <a:r>
              <a:rPr sz="3600" b="1" spc="140" dirty="0">
                <a:solidFill>
                  <a:srgbClr val="9CCA42"/>
                </a:solidFill>
                <a:latin typeface="Georgia" panose="02040502050405020303" pitchFamily="18" charset="0"/>
                <a:cs typeface="Arial"/>
              </a:rPr>
              <a:t>gement</a:t>
            </a:r>
            <a:endParaRPr sz="3600" b="1" dirty="0">
              <a:latin typeface="Georgia" panose="02040502050405020303" pitchFamily="18" charset="0"/>
              <a:cs typeface="Arial"/>
            </a:endParaRPr>
          </a:p>
        </p:txBody>
      </p:sp>
      <p:sp>
        <p:nvSpPr>
          <p:cNvPr id="3" name="object 3"/>
          <p:cNvSpPr txBox="1"/>
          <p:nvPr/>
        </p:nvSpPr>
        <p:spPr>
          <a:xfrm>
            <a:off x="1305403" y="2677897"/>
            <a:ext cx="8575760" cy="1103122"/>
          </a:xfrm>
          <a:prstGeom prst="rect">
            <a:avLst/>
          </a:prstGeom>
        </p:spPr>
        <p:txBody>
          <a:bodyPr vert="horz" wrap="square" lIns="0" tIns="0" rIns="0" bIns="0" rtlCol="0">
            <a:spAutoFit/>
          </a:bodyPr>
          <a:lstStyle/>
          <a:p>
            <a:pPr marL="40640" marR="5080" indent="-28575">
              <a:lnSpc>
                <a:spcPct val="112000"/>
              </a:lnSpc>
            </a:pPr>
            <a:r>
              <a:rPr sz="3200" spc="30" dirty="0">
                <a:solidFill>
                  <a:srgbClr val="5B5D5E"/>
                </a:solidFill>
                <a:latin typeface="Georgia" panose="02040502050405020303" pitchFamily="18" charset="0"/>
                <a:cs typeface="Arial"/>
              </a:rPr>
              <a:t>T</a:t>
            </a:r>
            <a:r>
              <a:rPr sz="3200" spc="100" dirty="0">
                <a:solidFill>
                  <a:srgbClr val="5B5D5E"/>
                </a:solidFill>
                <a:latin typeface="Georgia" panose="02040502050405020303" pitchFamily="18" charset="0"/>
                <a:cs typeface="Arial"/>
              </a:rPr>
              <a:t>h</a:t>
            </a:r>
            <a:r>
              <a:rPr sz="3200" spc="-15" dirty="0">
                <a:solidFill>
                  <a:srgbClr val="5B5D5E"/>
                </a:solidFill>
                <a:latin typeface="Georgia" panose="02040502050405020303" pitchFamily="18" charset="0"/>
                <a:cs typeface="Arial"/>
              </a:rPr>
              <a:t>e</a:t>
            </a:r>
            <a:r>
              <a:rPr sz="3200" spc="-125" dirty="0">
                <a:solidFill>
                  <a:srgbClr val="5B5D5E"/>
                </a:solidFill>
                <a:latin typeface="Georgia" panose="02040502050405020303" pitchFamily="18" charset="0"/>
                <a:cs typeface="Arial"/>
              </a:rPr>
              <a:t> </a:t>
            </a:r>
            <a:r>
              <a:rPr sz="3200" spc="105" dirty="0">
                <a:solidFill>
                  <a:srgbClr val="5B5D5E"/>
                </a:solidFill>
                <a:latin typeface="Georgia" panose="02040502050405020303" pitchFamily="18" charset="0"/>
                <a:cs typeface="Arial"/>
              </a:rPr>
              <a:t>co</a:t>
            </a:r>
            <a:r>
              <a:rPr sz="3200" spc="25" dirty="0">
                <a:solidFill>
                  <a:srgbClr val="5B5D5E"/>
                </a:solidFill>
                <a:latin typeface="Georgia" panose="02040502050405020303" pitchFamily="18" charset="0"/>
                <a:cs typeface="Arial"/>
              </a:rPr>
              <a:t>n</a:t>
            </a:r>
            <a:r>
              <a:rPr sz="3200" spc="235" dirty="0">
                <a:solidFill>
                  <a:srgbClr val="5B5D5E"/>
                </a:solidFill>
                <a:latin typeface="Georgia" panose="02040502050405020303" pitchFamily="18" charset="0"/>
                <a:cs typeface="Arial"/>
              </a:rPr>
              <a:t>t</a:t>
            </a:r>
            <a:r>
              <a:rPr sz="3200" spc="220" dirty="0">
                <a:solidFill>
                  <a:srgbClr val="5B5D5E"/>
                </a:solidFill>
                <a:latin typeface="Georgia" panose="02040502050405020303" pitchFamily="18" charset="0"/>
                <a:cs typeface="Arial"/>
              </a:rPr>
              <a:t>i</a:t>
            </a:r>
            <a:r>
              <a:rPr sz="3200" spc="165" dirty="0">
                <a:solidFill>
                  <a:srgbClr val="5B5D5E"/>
                </a:solidFill>
                <a:latin typeface="Georgia" panose="02040502050405020303" pitchFamily="18" charset="0"/>
                <a:cs typeface="Arial"/>
              </a:rPr>
              <a:t>n</a:t>
            </a:r>
            <a:r>
              <a:rPr sz="3200" spc="45" dirty="0">
                <a:solidFill>
                  <a:srgbClr val="5B5D5E"/>
                </a:solidFill>
                <a:latin typeface="Georgia" panose="02040502050405020303" pitchFamily="18" charset="0"/>
                <a:cs typeface="Arial"/>
              </a:rPr>
              <a:t>ua</a:t>
            </a:r>
            <a:r>
              <a:rPr lang="fr-FR" sz="3200" spc="45" dirty="0">
                <a:solidFill>
                  <a:srgbClr val="5B5D5E"/>
                </a:solidFill>
                <a:latin typeface="Georgia" panose="02040502050405020303" pitchFamily="18" charset="0"/>
                <a:cs typeface="Arial"/>
              </a:rPr>
              <a:t>l</a:t>
            </a:r>
            <a:r>
              <a:rPr sz="3200" spc="-114" dirty="0">
                <a:solidFill>
                  <a:srgbClr val="5B5D5E"/>
                </a:solidFill>
                <a:latin typeface="Georgia" panose="02040502050405020303" pitchFamily="18" charset="0"/>
                <a:cs typeface="Arial"/>
              </a:rPr>
              <a:t> </a:t>
            </a:r>
            <a:r>
              <a:rPr sz="3200" spc="254" dirty="0">
                <a:solidFill>
                  <a:srgbClr val="5B5D5E"/>
                </a:solidFill>
                <a:latin typeface="Georgia" panose="02040502050405020303" pitchFamily="18" charset="0"/>
                <a:cs typeface="Arial"/>
              </a:rPr>
              <a:t>p</a:t>
            </a:r>
            <a:r>
              <a:rPr sz="3200" spc="-40" dirty="0">
                <a:solidFill>
                  <a:srgbClr val="5B5D5E"/>
                </a:solidFill>
                <a:latin typeface="Georgia" panose="02040502050405020303" pitchFamily="18" charset="0"/>
                <a:cs typeface="Arial"/>
              </a:rPr>
              <a:t>rocess</a:t>
            </a:r>
            <a:r>
              <a:rPr sz="3200" spc="-120" dirty="0">
                <a:solidFill>
                  <a:srgbClr val="5B5D5E"/>
                </a:solidFill>
                <a:latin typeface="Georgia" panose="02040502050405020303" pitchFamily="18" charset="0"/>
                <a:cs typeface="Arial"/>
              </a:rPr>
              <a:t> </a:t>
            </a:r>
            <a:r>
              <a:rPr sz="3200" spc="155" dirty="0">
                <a:solidFill>
                  <a:srgbClr val="5B5D5E"/>
                </a:solidFill>
                <a:latin typeface="Georgia" panose="02040502050405020303" pitchFamily="18" charset="0"/>
                <a:cs typeface="Arial"/>
              </a:rPr>
              <a:t>of</a:t>
            </a:r>
            <a:r>
              <a:rPr sz="3200" spc="-40" dirty="0">
                <a:solidFill>
                  <a:srgbClr val="5B5D5E"/>
                </a:solidFill>
                <a:latin typeface="Georgia" panose="02040502050405020303" pitchFamily="18" charset="0"/>
                <a:cs typeface="Arial"/>
              </a:rPr>
              <a:t> </a:t>
            </a:r>
            <a:r>
              <a:rPr sz="3200" spc="-35" dirty="0">
                <a:solidFill>
                  <a:srgbClr val="5B5D5E"/>
                </a:solidFill>
                <a:latin typeface="Georgia" panose="02040502050405020303" pitchFamily="18" charset="0"/>
                <a:cs typeface="Arial"/>
              </a:rPr>
              <a:t>i</a:t>
            </a:r>
            <a:r>
              <a:rPr sz="3200" spc="125" dirty="0">
                <a:solidFill>
                  <a:srgbClr val="5B5D5E"/>
                </a:solidFill>
                <a:latin typeface="Georgia" panose="02040502050405020303" pitchFamily="18" charset="0"/>
                <a:cs typeface="Arial"/>
              </a:rPr>
              <a:t>de</a:t>
            </a:r>
            <a:r>
              <a:rPr sz="3200" spc="75" dirty="0">
                <a:solidFill>
                  <a:srgbClr val="5B5D5E"/>
                </a:solidFill>
                <a:latin typeface="Georgia" panose="02040502050405020303" pitchFamily="18" charset="0"/>
                <a:cs typeface="Arial"/>
              </a:rPr>
              <a:t>n</a:t>
            </a:r>
            <a:r>
              <a:rPr sz="3200" spc="235" dirty="0">
                <a:solidFill>
                  <a:srgbClr val="5B5D5E"/>
                </a:solidFill>
                <a:latin typeface="Georgia" panose="02040502050405020303" pitchFamily="18" charset="0"/>
                <a:cs typeface="Arial"/>
              </a:rPr>
              <a:t>t</a:t>
            </a:r>
            <a:r>
              <a:rPr sz="3200" spc="75" dirty="0">
                <a:solidFill>
                  <a:srgbClr val="5B5D5E"/>
                </a:solidFill>
                <a:latin typeface="Georgia" panose="02040502050405020303" pitchFamily="18" charset="0"/>
                <a:cs typeface="Arial"/>
              </a:rPr>
              <a:t>i</a:t>
            </a:r>
            <a:r>
              <a:rPr sz="3200" spc="105" dirty="0">
                <a:solidFill>
                  <a:srgbClr val="5B5D5E"/>
                </a:solidFill>
                <a:latin typeface="Georgia" panose="02040502050405020303" pitchFamily="18" charset="0"/>
                <a:cs typeface="Arial"/>
              </a:rPr>
              <a:t>fy</a:t>
            </a:r>
            <a:r>
              <a:rPr sz="3200" spc="185" dirty="0">
                <a:solidFill>
                  <a:srgbClr val="5B5D5E"/>
                </a:solidFill>
                <a:latin typeface="Georgia" panose="02040502050405020303" pitchFamily="18" charset="0"/>
                <a:cs typeface="Arial"/>
              </a:rPr>
              <a:t>i</a:t>
            </a:r>
            <a:r>
              <a:rPr sz="3200" spc="150" dirty="0">
                <a:solidFill>
                  <a:srgbClr val="5B5D5E"/>
                </a:solidFill>
                <a:latin typeface="Georgia" panose="02040502050405020303" pitchFamily="18" charset="0"/>
                <a:cs typeface="Arial"/>
              </a:rPr>
              <a:t>ng</a:t>
            </a:r>
            <a:r>
              <a:rPr sz="3200" spc="-110" dirty="0">
                <a:solidFill>
                  <a:srgbClr val="5B5D5E"/>
                </a:solidFill>
                <a:latin typeface="Georgia" panose="02040502050405020303" pitchFamily="18" charset="0"/>
                <a:cs typeface="Arial"/>
              </a:rPr>
              <a:t> </a:t>
            </a:r>
            <a:r>
              <a:rPr sz="3200" spc="155" dirty="0">
                <a:solidFill>
                  <a:srgbClr val="5B5D5E"/>
                </a:solidFill>
                <a:latin typeface="Georgia" panose="02040502050405020303" pitchFamily="18" charset="0"/>
                <a:cs typeface="Arial"/>
              </a:rPr>
              <a:t>r</a:t>
            </a:r>
            <a:r>
              <a:rPr sz="3200" spc="-50" dirty="0">
                <a:solidFill>
                  <a:srgbClr val="5B5D5E"/>
                </a:solidFill>
                <a:latin typeface="Georgia" panose="02040502050405020303" pitchFamily="18" charset="0"/>
                <a:cs typeface="Arial"/>
              </a:rPr>
              <a:t>i</a:t>
            </a:r>
            <a:r>
              <a:rPr sz="3200" spc="-100" dirty="0">
                <a:solidFill>
                  <a:srgbClr val="5B5D5E"/>
                </a:solidFill>
                <a:latin typeface="Georgia" panose="02040502050405020303" pitchFamily="18" charset="0"/>
                <a:cs typeface="Arial"/>
              </a:rPr>
              <a:t>sks</a:t>
            </a:r>
            <a:r>
              <a:rPr sz="3200" spc="-25" dirty="0">
                <a:solidFill>
                  <a:srgbClr val="5B5D5E"/>
                </a:solidFill>
                <a:latin typeface="Georgia" panose="02040502050405020303" pitchFamily="18" charset="0"/>
                <a:cs typeface="Arial"/>
              </a:rPr>
              <a:t> </a:t>
            </a:r>
            <a:r>
              <a:rPr sz="3200" spc="110" dirty="0">
                <a:solidFill>
                  <a:srgbClr val="5B5D5E"/>
                </a:solidFill>
                <a:latin typeface="Georgia" panose="02040502050405020303" pitchFamily="18" charset="0"/>
                <a:cs typeface="Arial"/>
              </a:rPr>
              <a:t>and</a:t>
            </a:r>
            <a:r>
              <a:rPr sz="3200" spc="55" dirty="0">
                <a:solidFill>
                  <a:srgbClr val="5B5D5E"/>
                </a:solidFill>
                <a:latin typeface="Georgia" panose="02040502050405020303" pitchFamily="18" charset="0"/>
                <a:cs typeface="Arial"/>
              </a:rPr>
              <a:t> </a:t>
            </a:r>
            <a:r>
              <a:rPr sz="3200" spc="80" dirty="0">
                <a:solidFill>
                  <a:srgbClr val="5B5D5E"/>
                </a:solidFill>
                <a:latin typeface="Georgia" panose="02040502050405020303" pitchFamily="18" charset="0"/>
                <a:cs typeface="Arial"/>
              </a:rPr>
              <a:t>red</a:t>
            </a:r>
            <a:r>
              <a:rPr sz="3200" spc="60" dirty="0">
                <a:solidFill>
                  <a:srgbClr val="5B5D5E"/>
                </a:solidFill>
                <a:latin typeface="Georgia" panose="02040502050405020303" pitchFamily="18" charset="0"/>
                <a:cs typeface="Arial"/>
              </a:rPr>
              <a:t>uc</a:t>
            </a:r>
            <a:r>
              <a:rPr sz="3200" spc="75" dirty="0">
                <a:solidFill>
                  <a:srgbClr val="5B5D5E"/>
                </a:solidFill>
                <a:latin typeface="Georgia" panose="02040502050405020303" pitchFamily="18" charset="0"/>
                <a:cs typeface="Arial"/>
              </a:rPr>
              <a:t>i</a:t>
            </a:r>
            <a:r>
              <a:rPr sz="3200" spc="190" dirty="0">
                <a:solidFill>
                  <a:srgbClr val="5B5D5E"/>
                </a:solidFill>
                <a:latin typeface="Georgia" panose="02040502050405020303" pitchFamily="18" charset="0"/>
                <a:cs typeface="Arial"/>
              </a:rPr>
              <a:t>ng</a:t>
            </a:r>
            <a:r>
              <a:rPr sz="3200" spc="-270" dirty="0">
                <a:solidFill>
                  <a:srgbClr val="5B5D5E"/>
                </a:solidFill>
                <a:latin typeface="Georgia" panose="02040502050405020303" pitchFamily="18" charset="0"/>
                <a:cs typeface="Arial"/>
              </a:rPr>
              <a:t> </a:t>
            </a:r>
            <a:r>
              <a:rPr sz="3200" spc="45" dirty="0">
                <a:solidFill>
                  <a:srgbClr val="5B5D5E"/>
                </a:solidFill>
                <a:latin typeface="Georgia" panose="02040502050405020303" pitchFamily="18" charset="0"/>
                <a:cs typeface="Arial"/>
              </a:rPr>
              <a:t>those</a:t>
            </a:r>
            <a:r>
              <a:rPr sz="3200" spc="80" dirty="0">
                <a:solidFill>
                  <a:srgbClr val="5B5D5E"/>
                </a:solidFill>
                <a:latin typeface="Georgia" panose="02040502050405020303" pitchFamily="18" charset="0"/>
                <a:cs typeface="Arial"/>
              </a:rPr>
              <a:t> </a:t>
            </a:r>
            <a:r>
              <a:rPr sz="3200" spc="155" dirty="0">
                <a:solidFill>
                  <a:srgbClr val="5B5D5E"/>
                </a:solidFill>
                <a:latin typeface="Georgia" panose="02040502050405020303" pitchFamily="18" charset="0"/>
                <a:cs typeface="Arial"/>
              </a:rPr>
              <a:t>r</a:t>
            </a:r>
            <a:r>
              <a:rPr sz="3200" spc="-50" dirty="0">
                <a:solidFill>
                  <a:srgbClr val="5B5D5E"/>
                </a:solidFill>
                <a:latin typeface="Georgia" panose="02040502050405020303" pitchFamily="18" charset="0"/>
                <a:cs typeface="Arial"/>
              </a:rPr>
              <a:t>i</a:t>
            </a:r>
            <a:r>
              <a:rPr sz="3200" spc="-100" dirty="0">
                <a:solidFill>
                  <a:srgbClr val="5B5D5E"/>
                </a:solidFill>
                <a:latin typeface="Georgia" panose="02040502050405020303" pitchFamily="18" charset="0"/>
                <a:cs typeface="Arial"/>
              </a:rPr>
              <a:t>sks </a:t>
            </a:r>
            <a:r>
              <a:rPr sz="3200" spc="204" dirty="0">
                <a:solidFill>
                  <a:srgbClr val="5B5D5E"/>
                </a:solidFill>
                <a:latin typeface="Georgia" panose="02040502050405020303" pitchFamily="18" charset="0"/>
                <a:cs typeface="Arial"/>
              </a:rPr>
              <a:t>to</a:t>
            </a:r>
            <a:r>
              <a:rPr sz="3200" spc="-145" dirty="0">
                <a:solidFill>
                  <a:srgbClr val="5B5D5E"/>
                </a:solidFill>
                <a:latin typeface="Georgia" panose="02040502050405020303" pitchFamily="18" charset="0"/>
                <a:cs typeface="Arial"/>
              </a:rPr>
              <a:t> </a:t>
            </a:r>
            <a:r>
              <a:rPr sz="3200" spc="65" dirty="0">
                <a:solidFill>
                  <a:srgbClr val="5B5D5E"/>
                </a:solidFill>
                <a:latin typeface="Georgia" panose="02040502050405020303" pitchFamily="18" charset="0"/>
                <a:cs typeface="Arial"/>
              </a:rPr>
              <a:t>an</a:t>
            </a:r>
            <a:r>
              <a:rPr sz="3200" spc="-95" dirty="0">
                <a:solidFill>
                  <a:srgbClr val="5B5D5E"/>
                </a:solidFill>
                <a:latin typeface="Georgia" panose="02040502050405020303" pitchFamily="18" charset="0"/>
                <a:cs typeface="Arial"/>
              </a:rPr>
              <a:t> </a:t>
            </a:r>
            <a:r>
              <a:rPr sz="3200" spc="10" dirty="0">
                <a:solidFill>
                  <a:srgbClr val="5B5D5E"/>
                </a:solidFill>
                <a:latin typeface="Georgia" panose="02040502050405020303" pitchFamily="18" charset="0"/>
                <a:cs typeface="Arial"/>
              </a:rPr>
              <a:t>acce</a:t>
            </a:r>
            <a:r>
              <a:rPr sz="3200" spc="15" dirty="0">
                <a:solidFill>
                  <a:srgbClr val="5B5D5E"/>
                </a:solidFill>
                <a:latin typeface="Georgia" panose="02040502050405020303" pitchFamily="18" charset="0"/>
                <a:cs typeface="Arial"/>
              </a:rPr>
              <a:t>p</a:t>
            </a:r>
            <a:r>
              <a:rPr sz="3200" spc="125" dirty="0">
                <a:solidFill>
                  <a:srgbClr val="5B5D5E"/>
                </a:solidFill>
                <a:latin typeface="Georgia" panose="02040502050405020303" pitchFamily="18" charset="0"/>
                <a:cs typeface="Arial"/>
              </a:rPr>
              <a:t>ta</a:t>
            </a:r>
            <a:r>
              <a:rPr sz="3200" spc="280" dirty="0">
                <a:solidFill>
                  <a:srgbClr val="5B5D5E"/>
                </a:solidFill>
                <a:latin typeface="Georgia" panose="02040502050405020303" pitchFamily="18" charset="0"/>
                <a:cs typeface="Arial"/>
              </a:rPr>
              <a:t>b</a:t>
            </a:r>
            <a:r>
              <a:rPr sz="3200" spc="-35" dirty="0">
                <a:solidFill>
                  <a:srgbClr val="5B5D5E"/>
                </a:solidFill>
                <a:latin typeface="Georgia" panose="02040502050405020303" pitchFamily="18" charset="0"/>
                <a:cs typeface="Arial"/>
              </a:rPr>
              <a:t>l</a:t>
            </a:r>
            <a:r>
              <a:rPr sz="3200" spc="65" dirty="0">
                <a:solidFill>
                  <a:srgbClr val="5B5D5E"/>
                </a:solidFill>
                <a:latin typeface="Georgia" panose="02040502050405020303" pitchFamily="18" charset="0"/>
                <a:cs typeface="Arial"/>
              </a:rPr>
              <a:t>e</a:t>
            </a:r>
            <a:r>
              <a:rPr sz="3200" spc="-60" dirty="0">
                <a:solidFill>
                  <a:srgbClr val="5B5D5E"/>
                </a:solidFill>
                <a:latin typeface="Georgia" panose="02040502050405020303" pitchFamily="18" charset="0"/>
                <a:cs typeface="Arial"/>
              </a:rPr>
              <a:t> </a:t>
            </a:r>
            <a:r>
              <a:rPr sz="3200" spc="-35" dirty="0">
                <a:solidFill>
                  <a:srgbClr val="5B5D5E"/>
                </a:solidFill>
                <a:latin typeface="Georgia" panose="02040502050405020303" pitchFamily="18" charset="0"/>
                <a:cs typeface="Arial"/>
              </a:rPr>
              <a:t>l</a:t>
            </a:r>
            <a:r>
              <a:rPr sz="3200" spc="30" dirty="0">
                <a:solidFill>
                  <a:srgbClr val="5B5D5E"/>
                </a:solidFill>
                <a:latin typeface="Georgia" panose="02040502050405020303" pitchFamily="18" charset="0"/>
                <a:cs typeface="Arial"/>
              </a:rPr>
              <a:t>evel.</a:t>
            </a:r>
            <a:endParaRPr sz="3200" dirty="0">
              <a:latin typeface="Georgia" panose="02040502050405020303" pitchFamily="18" charset="0"/>
              <a:cs typeface="Arial"/>
            </a:endParaRPr>
          </a:p>
        </p:txBody>
      </p:sp>
      <p:sp>
        <p:nvSpPr>
          <p:cNvPr id="4" name="Rectangle 3"/>
          <p:cNvSpPr/>
          <p:nvPr/>
        </p:nvSpPr>
        <p:spPr>
          <a:xfrm>
            <a:off x="-24680" y="-27384"/>
            <a:ext cx="12216680" cy="864096"/>
          </a:xfrm>
          <a:prstGeom prst="rect">
            <a:avLst/>
          </a:prstGeom>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800" b="1" dirty="0">
                <a:solidFill>
                  <a:schemeClr val="bg1"/>
                </a:solidFill>
                <a:latin typeface="Arial" panose="020B0604020202020204" pitchFamily="34" charset="0"/>
                <a:cs typeface="Arial" panose="020B0604020202020204" pitchFamily="34" charset="0"/>
              </a:rPr>
              <a:t>Management de risque</a:t>
            </a:r>
          </a:p>
        </p:txBody>
      </p:sp>
    </p:spTree>
    <p:extLst>
      <p:ext uri="{BB962C8B-B14F-4D97-AF65-F5344CB8AC3E}">
        <p14:creationId xmlns:p14="http://schemas.microsoft.com/office/powerpoint/2010/main" val="3749193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47728" y="1556792"/>
            <a:ext cx="5670376" cy="4801314"/>
          </a:xfrm>
          <a:prstGeom prst="rect">
            <a:avLst/>
          </a:prstGeom>
        </p:spPr>
        <p:txBody>
          <a:bodyPr wrap="square">
            <a:spAutoFit/>
          </a:bodyPr>
          <a:lstStyle/>
          <a:p>
            <a:pPr marL="342900" indent="-342900">
              <a:spcBef>
                <a:spcPts val="1800"/>
              </a:spcBef>
              <a:buFont typeface="Wingdings" panose="05000000000000000000" pitchFamily="2" charset="2"/>
              <a:buChar char="§"/>
            </a:pPr>
            <a:r>
              <a:rPr lang="fr-FR" sz="2400" dirty="0">
                <a:solidFill>
                  <a:schemeClr val="accent2"/>
                </a:solidFill>
                <a:latin typeface="Arial" panose="020B0604020202020204" pitchFamily="34" charset="0"/>
                <a:cs typeface="Arial" panose="020B0604020202020204" pitchFamily="34" charset="0"/>
              </a:rPr>
              <a:t>Définissez ce qu’est un risque en sécurité de l’information</a:t>
            </a:r>
          </a:p>
          <a:p>
            <a:pPr marL="342900" indent="-342900">
              <a:spcBef>
                <a:spcPts val="1800"/>
              </a:spcBef>
              <a:buFont typeface="Wingdings" panose="05000000000000000000" pitchFamily="2" charset="2"/>
              <a:buChar char="§"/>
            </a:pPr>
            <a:r>
              <a:rPr lang="fr-FR" sz="2400" dirty="0">
                <a:solidFill>
                  <a:schemeClr val="accent2"/>
                </a:solidFill>
                <a:latin typeface="Arial" panose="020B0604020202020204" pitchFamily="34" charset="0"/>
                <a:cs typeface="Arial" panose="020B0604020202020204" pitchFamily="34" charset="0"/>
              </a:rPr>
              <a:t>Identifiez le cadre normatif de l’analyse de risques SI</a:t>
            </a:r>
          </a:p>
          <a:p>
            <a:pPr marL="342900" indent="-342900">
              <a:spcBef>
                <a:spcPts val="1800"/>
              </a:spcBef>
              <a:buFont typeface="Wingdings" panose="05000000000000000000" pitchFamily="2" charset="2"/>
              <a:buChar char="§"/>
            </a:pPr>
            <a:r>
              <a:rPr lang="fr-FR" sz="2400" dirty="0">
                <a:solidFill>
                  <a:schemeClr val="accent2"/>
                </a:solidFill>
                <a:latin typeface="Arial" panose="020B0604020202020204" pitchFamily="34" charset="0"/>
                <a:cs typeface="Arial" panose="020B0604020202020204" pitchFamily="34" charset="0"/>
              </a:rPr>
              <a:t>Analysez et gérez des risques SI</a:t>
            </a:r>
          </a:p>
          <a:p>
            <a:pPr marL="342900" indent="-342900">
              <a:spcBef>
                <a:spcPts val="1800"/>
              </a:spcBef>
              <a:buFont typeface="Wingdings" panose="05000000000000000000" pitchFamily="2" charset="2"/>
              <a:buChar char="§"/>
            </a:pPr>
            <a:r>
              <a:rPr lang="fr-FR" sz="2400" dirty="0">
                <a:solidFill>
                  <a:schemeClr val="accent2"/>
                </a:solidFill>
                <a:latin typeface="Arial" panose="020B0604020202020204" pitchFamily="34" charset="0"/>
                <a:cs typeface="Arial" panose="020B0604020202020204" pitchFamily="34" charset="0"/>
              </a:rPr>
              <a:t>Analysez les risques SI</a:t>
            </a:r>
          </a:p>
          <a:p>
            <a:pPr marL="342900" indent="-342900">
              <a:spcBef>
                <a:spcPts val="1800"/>
              </a:spcBef>
              <a:buFont typeface="Wingdings" panose="05000000000000000000" pitchFamily="2" charset="2"/>
              <a:buChar char="§"/>
            </a:pPr>
            <a:r>
              <a:rPr lang="fr-FR" sz="2400" dirty="0">
                <a:solidFill>
                  <a:schemeClr val="accent2"/>
                </a:solidFill>
                <a:latin typeface="Arial" panose="020B0604020202020204" pitchFamily="34" charset="0"/>
                <a:cs typeface="Arial" panose="020B0604020202020204" pitchFamily="34" charset="0"/>
              </a:rPr>
              <a:t>Traitez et acceptez les risques SI</a:t>
            </a:r>
          </a:p>
          <a:p>
            <a:pPr marL="342900" indent="-342900">
              <a:spcBef>
                <a:spcPts val="1800"/>
              </a:spcBef>
              <a:buFont typeface="Wingdings" panose="05000000000000000000" pitchFamily="2" charset="2"/>
              <a:buChar char="§"/>
            </a:pPr>
            <a:r>
              <a:rPr lang="fr-FR" sz="2400" dirty="0">
                <a:solidFill>
                  <a:schemeClr val="accent2"/>
                </a:solidFill>
                <a:latin typeface="Arial" panose="020B0604020202020204" pitchFamily="34" charset="0"/>
                <a:cs typeface="Arial" panose="020B0604020202020204" pitchFamily="34" charset="0"/>
              </a:rPr>
              <a:t>Etude de cas UMB</a:t>
            </a:r>
          </a:p>
          <a:p>
            <a:pPr marL="342900" indent="-342900">
              <a:spcBef>
                <a:spcPts val="1800"/>
              </a:spcBef>
              <a:buFont typeface="Wingdings" panose="05000000000000000000" pitchFamily="2" charset="2"/>
              <a:buChar char="§"/>
            </a:pPr>
            <a:r>
              <a:rPr lang="fr-FR" sz="2400" dirty="0">
                <a:solidFill>
                  <a:schemeClr val="accent2"/>
                </a:solidFill>
                <a:latin typeface="Arial" panose="020B0604020202020204" pitchFamily="34" charset="0"/>
                <a:cs typeface="Arial" panose="020B0604020202020204" pitchFamily="34" charset="0"/>
              </a:rPr>
              <a:t>Outils de gestion de risques</a:t>
            </a:r>
          </a:p>
        </p:txBody>
      </p:sp>
      <p:sp>
        <p:nvSpPr>
          <p:cNvPr id="5" name="Rectangle 4"/>
          <p:cNvSpPr/>
          <p:nvPr/>
        </p:nvSpPr>
        <p:spPr>
          <a:xfrm>
            <a:off x="0" y="332656"/>
            <a:ext cx="12192000" cy="7200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8"/>
            <a:r>
              <a:rPr lang="fr-FR" sz="3600" b="1" dirty="0">
                <a:solidFill>
                  <a:schemeClr val="bg1"/>
                </a:solidFill>
                <a:latin typeface="Arial" panose="020B0604020202020204" pitchFamily="34" charset="0"/>
                <a:cs typeface="Arial" panose="020B0604020202020204" pitchFamily="34" charset="0"/>
              </a:rPr>
              <a:t>2ème Partie </a:t>
            </a:r>
          </a:p>
        </p:txBody>
      </p:sp>
      <p:pic>
        <p:nvPicPr>
          <p:cNvPr id="6" name="Picture 2" descr="Image associÃ©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1424" y="0"/>
            <a:ext cx="1373289" cy="1373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30130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510052" y="3719069"/>
            <a:ext cx="1466850" cy="268605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8420100" y="4161982"/>
            <a:ext cx="2400300" cy="1314450"/>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4171950" y="2637982"/>
            <a:ext cx="0" cy="1133475"/>
          </a:xfrm>
          <a:custGeom>
            <a:avLst/>
            <a:gdLst/>
            <a:ahLst/>
            <a:cxnLst/>
            <a:rect l="l" t="t" r="r" b="b"/>
            <a:pathLst>
              <a:path h="1133475">
                <a:moveTo>
                  <a:pt x="0" y="1133475"/>
                </a:moveTo>
                <a:lnTo>
                  <a:pt x="0" y="0"/>
                </a:lnTo>
              </a:path>
            </a:pathLst>
          </a:custGeom>
          <a:ln w="19050">
            <a:solidFill>
              <a:srgbClr val="EF641F"/>
            </a:solidFill>
          </a:ln>
        </p:spPr>
        <p:txBody>
          <a:bodyPr wrap="square" lIns="0" tIns="0" rIns="0" bIns="0" rtlCol="0"/>
          <a:lstStyle/>
          <a:p>
            <a:endParaRPr/>
          </a:p>
        </p:txBody>
      </p:sp>
      <p:sp>
        <p:nvSpPr>
          <p:cNvPr id="9" name="object 9"/>
          <p:cNvSpPr/>
          <p:nvPr/>
        </p:nvSpPr>
        <p:spPr>
          <a:xfrm>
            <a:off x="8020050" y="2637982"/>
            <a:ext cx="0" cy="1133475"/>
          </a:xfrm>
          <a:custGeom>
            <a:avLst/>
            <a:gdLst/>
            <a:ahLst/>
            <a:cxnLst/>
            <a:rect l="l" t="t" r="r" b="b"/>
            <a:pathLst>
              <a:path h="1133475">
                <a:moveTo>
                  <a:pt x="0" y="1133475"/>
                </a:moveTo>
                <a:lnTo>
                  <a:pt x="0" y="0"/>
                </a:lnTo>
              </a:path>
            </a:pathLst>
          </a:custGeom>
          <a:ln w="19050">
            <a:solidFill>
              <a:srgbClr val="EF641F"/>
            </a:solidFill>
          </a:ln>
        </p:spPr>
        <p:txBody>
          <a:bodyPr wrap="square" lIns="0" tIns="0" rIns="0" bIns="0" rtlCol="0"/>
          <a:lstStyle/>
          <a:p>
            <a:endParaRPr/>
          </a:p>
        </p:txBody>
      </p:sp>
      <p:sp>
        <p:nvSpPr>
          <p:cNvPr id="10" name="object 10"/>
          <p:cNvSpPr/>
          <p:nvPr/>
        </p:nvSpPr>
        <p:spPr>
          <a:xfrm>
            <a:off x="10896600" y="4695382"/>
            <a:ext cx="0" cy="733425"/>
          </a:xfrm>
          <a:custGeom>
            <a:avLst/>
            <a:gdLst/>
            <a:ahLst/>
            <a:cxnLst/>
            <a:rect l="l" t="t" r="r" b="b"/>
            <a:pathLst>
              <a:path h="733425">
                <a:moveTo>
                  <a:pt x="0" y="733425"/>
                </a:moveTo>
                <a:lnTo>
                  <a:pt x="0" y="0"/>
                </a:lnTo>
              </a:path>
            </a:pathLst>
          </a:custGeom>
          <a:ln w="57150">
            <a:solidFill>
              <a:srgbClr val="CFCFCF"/>
            </a:solidFill>
          </a:ln>
        </p:spPr>
        <p:txBody>
          <a:bodyPr wrap="square" lIns="0" tIns="0" rIns="0" bIns="0" rtlCol="0"/>
          <a:lstStyle/>
          <a:p>
            <a:endParaRPr/>
          </a:p>
        </p:txBody>
      </p:sp>
      <p:sp>
        <p:nvSpPr>
          <p:cNvPr id="12" name="object 12"/>
          <p:cNvSpPr txBox="1"/>
          <p:nvPr/>
        </p:nvSpPr>
        <p:spPr>
          <a:xfrm>
            <a:off x="4064000" y="1412776"/>
            <a:ext cx="4624288" cy="630942"/>
          </a:xfrm>
          <a:prstGeom prst="rect">
            <a:avLst/>
          </a:prstGeom>
        </p:spPr>
        <p:txBody>
          <a:bodyPr vert="horz" wrap="square" lIns="0" tIns="0" rIns="0" bIns="0" rtlCol="0">
            <a:spAutoFit/>
          </a:bodyPr>
          <a:lstStyle/>
          <a:p>
            <a:pPr marL="12700" algn="ctr">
              <a:lnSpc>
                <a:spcPct val="100000"/>
              </a:lnSpc>
            </a:pPr>
            <a:r>
              <a:rPr lang="fr-FR" sz="4100" b="1" spc="-415" dirty="0">
                <a:solidFill>
                  <a:srgbClr val="57595B"/>
                </a:solidFill>
                <a:latin typeface="Arial"/>
                <a:cs typeface="Arial"/>
              </a:rPr>
              <a:t>Management de risque</a:t>
            </a:r>
            <a:endParaRPr sz="4100" dirty="0">
              <a:latin typeface="Arial"/>
              <a:cs typeface="Arial"/>
            </a:endParaRPr>
          </a:p>
        </p:txBody>
      </p:sp>
      <p:sp>
        <p:nvSpPr>
          <p:cNvPr id="13" name="object 13"/>
          <p:cNvSpPr txBox="1"/>
          <p:nvPr/>
        </p:nvSpPr>
        <p:spPr>
          <a:xfrm>
            <a:off x="913444" y="2713816"/>
            <a:ext cx="2639060" cy="738664"/>
          </a:xfrm>
          <a:prstGeom prst="rect">
            <a:avLst/>
          </a:prstGeom>
        </p:spPr>
        <p:txBody>
          <a:bodyPr vert="horz" wrap="square" lIns="0" tIns="0" rIns="0" bIns="0" rtlCol="0">
            <a:spAutoFit/>
          </a:bodyPr>
          <a:lstStyle/>
          <a:p>
            <a:pPr marL="12700" algn="ctr">
              <a:lnSpc>
                <a:spcPct val="100000"/>
              </a:lnSpc>
            </a:pPr>
            <a:r>
              <a:rPr lang="fr-FR" sz="2400" spc="135" dirty="0">
                <a:solidFill>
                  <a:srgbClr val="57595B"/>
                </a:solidFill>
                <a:latin typeface="Arial"/>
                <a:cs typeface="Arial"/>
              </a:rPr>
              <a:t>Processus continu</a:t>
            </a:r>
            <a:endParaRPr sz="2400" dirty="0">
              <a:latin typeface="Arial"/>
              <a:cs typeface="Arial"/>
            </a:endParaRPr>
          </a:p>
        </p:txBody>
      </p:sp>
      <p:sp>
        <p:nvSpPr>
          <p:cNvPr id="14" name="object 14"/>
          <p:cNvSpPr txBox="1"/>
          <p:nvPr/>
        </p:nvSpPr>
        <p:spPr>
          <a:xfrm>
            <a:off x="5314951" y="2713816"/>
            <a:ext cx="2085653" cy="738664"/>
          </a:xfrm>
          <a:prstGeom prst="rect">
            <a:avLst/>
          </a:prstGeom>
        </p:spPr>
        <p:txBody>
          <a:bodyPr vert="horz" wrap="square" lIns="0" tIns="0" rIns="0" bIns="0" rtlCol="0">
            <a:spAutoFit/>
          </a:bodyPr>
          <a:lstStyle/>
          <a:p>
            <a:pPr marL="12700" algn="ctr">
              <a:lnSpc>
                <a:spcPct val="100000"/>
              </a:lnSpc>
            </a:pPr>
            <a:r>
              <a:rPr lang="fr-FR" sz="2400" spc="65" dirty="0">
                <a:solidFill>
                  <a:srgbClr val="57595B"/>
                </a:solidFill>
                <a:latin typeface="Arial"/>
                <a:cs typeface="Arial"/>
              </a:rPr>
              <a:t>Identification du risque</a:t>
            </a:r>
            <a:endParaRPr sz="2400" dirty="0">
              <a:latin typeface="Arial"/>
              <a:cs typeface="Arial"/>
            </a:endParaRPr>
          </a:p>
        </p:txBody>
      </p:sp>
      <p:sp>
        <p:nvSpPr>
          <p:cNvPr id="16" name="object 16"/>
          <p:cNvSpPr txBox="1"/>
          <p:nvPr/>
        </p:nvSpPr>
        <p:spPr>
          <a:xfrm>
            <a:off x="8256240" y="2713816"/>
            <a:ext cx="3281045" cy="826252"/>
          </a:xfrm>
          <a:prstGeom prst="rect">
            <a:avLst/>
          </a:prstGeom>
        </p:spPr>
        <p:txBody>
          <a:bodyPr vert="horz" wrap="square" lIns="0" tIns="0" rIns="0" bIns="0" rtlCol="0">
            <a:spAutoFit/>
          </a:bodyPr>
          <a:lstStyle/>
          <a:p>
            <a:pPr marL="527050" marR="5080" indent="-514350" algn="ctr">
              <a:lnSpc>
                <a:spcPct val="117200"/>
              </a:lnSpc>
            </a:pPr>
            <a:r>
              <a:rPr lang="fr-FR" sz="2400" spc="-90" dirty="0">
                <a:solidFill>
                  <a:srgbClr val="57595B"/>
                </a:solidFill>
                <a:latin typeface="Arial"/>
                <a:cs typeface="Arial"/>
              </a:rPr>
              <a:t>Réduire les vulnérabilités et réduire les risques</a:t>
            </a:r>
            <a:endParaRPr sz="2400" dirty="0">
              <a:latin typeface="Arial"/>
              <a:cs typeface="Arial"/>
            </a:endParaRPr>
          </a:p>
        </p:txBody>
      </p:sp>
      <p:sp>
        <p:nvSpPr>
          <p:cNvPr id="17" name="Rectangle 16"/>
          <p:cNvSpPr/>
          <p:nvPr/>
        </p:nvSpPr>
        <p:spPr>
          <a:xfrm>
            <a:off x="-24680" y="-27384"/>
            <a:ext cx="12216680" cy="864096"/>
          </a:xfrm>
          <a:prstGeom prst="rect">
            <a:avLst/>
          </a:prstGeom>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800" b="1" dirty="0">
                <a:solidFill>
                  <a:schemeClr val="bg1"/>
                </a:solidFill>
                <a:latin typeface="Arial" panose="020B0604020202020204" pitchFamily="34" charset="0"/>
                <a:cs typeface="Arial" panose="020B0604020202020204" pitchFamily="34" charset="0"/>
              </a:rPr>
              <a:t>Management de risque</a:t>
            </a:r>
          </a:p>
        </p:txBody>
      </p:sp>
      <p:pic>
        <p:nvPicPr>
          <p:cNvPr id="19" name="Image 18"/>
          <p:cNvPicPr>
            <a:picLocks noChangeAspect="1"/>
          </p:cNvPicPr>
          <p:nvPr/>
        </p:nvPicPr>
        <p:blipFill>
          <a:blip r:embed="rId5"/>
          <a:stretch>
            <a:fillRect/>
          </a:stretch>
        </p:blipFill>
        <p:spPr>
          <a:xfrm>
            <a:off x="1493707" y="3834105"/>
            <a:ext cx="2058797" cy="2046403"/>
          </a:xfrm>
          <a:prstGeom prst="rect">
            <a:avLst/>
          </a:prstGeom>
        </p:spPr>
      </p:pic>
    </p:spTree>
    <p:extLst>
      <p:ext uri="{BB962C8B-B14F-4D97-AF65-F5344CB8AC3E}">
        <p14:creationId xmlns:p14="http://schemas.microsoft.com/office/powerpoint/2010/main" val="31159315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353050" y="4229100"/>
            <a:ext cx="1409700" cy="14097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1943100" y="4286250"/>
            <a:ext cx="609600" cy="1333500"/>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9029700" y="4152900"/>
            <a:ext cx="1752600" cy="1485900"/>
          </a:xfrm>
          <a:prstGeom prst="rect">
            <a:avLst/>
          </a:prstGeom>
          <a:blipFill>
            <a:blip r:embed="rId5" cstate="print"/>
            <a:stretch>
              <a:fillRect/>
            </a:stretch>
          </a:blipFill>
        </p:spPr>
        <p:txBody>
          <a:bodyPr wrap="square" lIns="0" tIns="0" rIns="0" bIns="0" rtlCol="0"/>
          <a:lstStyle/>
          <a:p>
            <a:endParaRPr/>
          </a:p>
        </p:txBody>
      </p:sp>
      <p:sp>
        <p:nvSpPr>
          <p:cNvPr id="5" name="object 5"/>
          <p:cNvSpPr/>
          <p:nvPr/>
        </p:nvSpPr>
        <p:spPr>
          <a:xfrm>
            <a:off x="4171950" y="3124200"/>
            <a:ext cx="0" cy="1133475"/>
          </a:xfrm>
          <a:custGeom>
            <a:avLst/>
            <a:gdLst/>
            <a:ahLst/>
            <a:cxnLst/>
            <a:rect l="l" t="t" r="r" b="b"/>
            <a:pathLst>
              <a:path h="1133475">
                <a:moveTo>
                  <a:pt x="0" y="1133475"/>
                </a:moveTo>
                <a:lnTo>
                  <a:pt x="0" y="0"/>
                </a:lnTo>
              </a:path>
            </a:pathLst>
          </a:custGeom>
          <a:ln w="19050">
            <a:solidFill>
              <a:srgbClr val="EF641F"/>
            </a:solidFill>
          </a:ln>
        </p:spPr>
        <p:txBody>
          <a:bodyPr wrap="square" lIns="0" tIns="0" rIns="0" bIns="0" rtlCol="0"/>
          <a:lstStyle/>
          <a:p>
            <a:endParaRPr/>
          </a:p>
        </p:txBody>
      </p:sp>
      <p:sp>
        <p:nvSpPr>
          <p:cNvPr id="6" name="object 6"/>
          <p:cNvSpPr/>
          <p:nvPr/>
        </p:nvSpPr>
        <p:spPr>
          <a:xfrm>
            <a:off x="8020050" y="3124200"/>
            <a:ext cx="0" cy="1133475"/>
          </a:xfrm>
          <a:custGeom>
            <a:avLst/>
            <a:gdLst/>
            <a:ahLst/>
            <a:cxnLst/>
            <a:rect l="l" t="t" r="r" b="b"/>
            <a:pathLst>
              <a:path h="1133475">
                <a:moveTo>
                  <a:pt x="0" y="1133475"/>
                </a:moveTo>
                <a:lnTo>
                  <a:pt x="0" y="0"/>
                </a:lnTo>
              </a:path>
            </a:pathLst>
          </a:custGeom>
          <a:ln w="19050">
            <a:solidFill>
              <a:srgbClr val="EF641F"/>
            </a:solidFill>
          </a:ln>
        </p:spPr>
        <p:txBody>
          <a:bodyPr wrap="square" lIns="0" tIns="0" rIns="0" bIns="0" rtlCol="0"/>
          <a:lstStyle/>
          <a:p>
            <a:endParaRPr/>
          </a:p>
        </p:txBody>
      </p:sp>
      <p:sp>
        <p:nvSpPr>
          <p:cNvPr id="8" name="object 8"/>
          <p:cNvSpPr txBox="1"/>
          <p:nvPr/>
        </p:nvSpPr>
        <p:spPr>
          <a:xfrm>
            <a:off x="3311250" y="1715055"/>
            <a:ext cx="5544820" cy="1154162"/>
          </a:xfrm>
          <a:prstGeom prst="rect">
            <a:avLst/>
          </a:prstGeom>
        </p:spPr>
        <p:txBody>
          <a:bodyPr vert="horz" wrap="square" lIns="0" tIns="0" rIns="0" bIns="0" rtlCol="0">
            <a:spAutoFit/>
          </a:bodyPr>
          <a:lstStyle/>
          <a:p>
            <a:pPr marL="12700" algn="ctr">
              <a:lnSpc>
                <a:spcPct val="100000"/>
              </a:lnSpc>
            </a:pPr>
            <a:r>
              <a:rPr lang="fr-FR" sz="3750" spc="-310" dirty="0">
                <a:solidFill>
                  <a:srgbClr val="57595B"/>
                </a:solidFill>
                <a:latin typeface="Arial"/>
                <a:cs typeface="Arial"/>
              </a:rPr>
              <a:t>Facteurs d'évaluation des risques</a:t>
            </a:r>
            <a:endParaRPr sz="3750" dirty="0">
              <a:latin typeface="Arial"/>
              <a:cs typeface="Arial"/>
            </a:endParaRPr>
          </a:p>
        </p:txBody>
      </p:sp>
      <p:sp>
        <p:nvSpPr>
          <p:cNvPr id="9" name="object 9"/>
          <p:cNvSpPr txBox="1"/>
          <p:nvPr/>
        </p:nvSpPr>
        <p:spPr>
          <a:xfrm>
            <a:off x="1082675" y="3543638"/>
            <a:ext cx="2606676" cy="407804"/>
          </a:xfrm>
          <a:prstGeom prst="rect">
            <a:avLst/>
          </a:prstGeom>
        </p:spPr>
        <p:txBody>
          <a:bodyPr vert="horz" wrap="square" lIns="0" tIns="0" rIns="0" bIns="0" rtlCol="0">
            <a:spAutoFit/>
          </a:bodyPr>
          <a:lstStyle/>
          <a:p>
            <a:pPr marL="12700">
              <a:lnSpc>
                <a:spcPct val="100000"/>
              </a:lnSpc>
            </a:pPr>
            <a:r>
              <a:rPr lang="fr-FR" sz="2650" spc="-110" dirty="0">
                <a:solidFill>
                  <a:srgbClr val="57595B"/>
                </a:solidFill>
                <a:latin typeface="Arial"/>
                <a:cs typeface="Arial"/>
              </a:rPr>
              <a:t>Coût de la sécurité</a:t>
            </a:r>
            <a:endParaRPr sz="2650" dirty="0">
              <a:latin typeface="Arial"/>
              <a:cs typeface="Arial"/>
            </a:endParaRPr>
          </a:p>
        </p:txBody>
      </p:sp>
      <p:sp>
        <p:nvSpPr>
          <p:cNvPr id="10" name="object 10"/>
          <p:cNvSpPr txBox="1"/>
          <p:nvPr/>
        </p:nvSpPr>
        <p:spPr>
          <a:xfrm>
            <a:off x="4949825" y="3534113"/>
            <a:ext cx="2278380" cy="407804"/>
          </a:xfrm>
          <a:prstGeom prst="rect">
            <a:avLst/>
          </a:prstGeom>
        </p:spPr>
        <p:txBody>
          <a:bodyPr vert="horz" wrap="square" lIns="0" tIns="0" rIns="0" bIns="0" rtlCol="0">
            <a:spAutoFit/>
          </a:bodyPr>
          <a:lstStyle/>
          <a:p>
            <a:pPr marL="12700">
              <a:lnSpc>
                <a:spcPct val="100000"/>
              </a:lnSpc>
            </a:pPr>
            <a:r>
              <a:rPr lang="fr-FR" sz="2650" spc="-215" dirty="0">
                <a:solidFill>
                  <a:srgbClr val="57595B"/>
                </a:solidFill>
                <a:latin typeface="Arial"/>
                <a:cs typeface="Arial"/>
              </a:rPr>
              <a:t>Valeur et priorité</a:t>
            </a:r>
            <a:endParaRPr sz="2650" dirty="0">
              <a:latin typeface="Arial"/>
              <a:cs typeface="Arial"/>
            </a:endParaRPr>
          </a:p>
        </p:txBody>
      </p:sp>
      <p:sp>
        <p:nvSpPr>
          <p:cNvPr id="11" name="object 11"/>
          <p:cNvSpPr txBox="1"/>
          <p:nvPr/>
        </p:nvSpPr>
        <p:spPr>
          <a:xfrm>
            <a:off x="8502650" y="3543638"/>
            <a:ext cx="3209974" cy="407804"/>
          </a:xfrm>
          <a:prstGeom prst="rect">
            <a:avLst/>
          </a:prstGeom>
        </p:spPr>
        <p:txBody>
          <a:bodyPr vert="horz" wrap="square" lIns="0" tIns="0" rIns="0" bIns="0" rtlCol="0">
            <a:spAutoFit/>
          </a:bodyPr>
          <a:lstStyle/>
          <a:p>
            <a:pPr marL="12700">
              <a:lnSpc>
                <a:spcPct val="100000"/>
              </a:lnSpc>
              <a:tabLst>
                <a:tab pos="2088514" algn="l"/>
              </a:tabLst>
            </a:pPr>
            <a:r>
              <a:rPr lang="fr-FR" sz="2650" spc="-125" dirty="0">
                <a:solidFill>
                  <a:srgbClr val="57595B"/>
                </a:solidFill>
                <a:latin typeface="Arial"/>
                <a:cs typeface="Arial"/>
              </a:rPr>
              <a:t>Probabilité de préjudice</a:t>
            </a:r>
            <a:endParaRPr sz="2650" dirty="0">
              <a:latin typeface="Arial"/>
              <a:cs typeface="Arial"/>
            </a:endParaRPr>
          </a:p>
        </p:txBody>
      </p:sp>
      <p:sp>
        <p:nvSpPr>
          <p:cNvPr id="13" name="Rectangle 12"/>
          <p:cNvSpPr/>
          <p:nvPr/>
        </p:nvSpPr>
        <p:spPr>
          <a:xfrm>
            <a:off x="-24680" y="-27384"/>
            <a:ext cx="12216680" cy="864096"/>
          </a:xfrm>
          <a:prstGeom prst="rect">
            <a:avLst/>
          </a:prstGeom>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800" b="1" dirty="0">
                <a:solidFill>
                  <a:schemeClr val="bg1"/>
                </a:solidFill>
                <a:latin typeface="Arial" panose="020B0604020202020204" pitchFamily="34" charset="0"/>
                <a:cs typeface="Arial" panose="020B0604020202020204" pitchFamily="34" charset="0"/>
              </a:rPr>
              <a:t>Management de risque</a:t>
            </a:r>
          </a:p>
        </p:txBody>
      </p:sp>
    </p:spTree>
    <p:extLst>
      <p:ext uri="{BB962C8B-B14F-4D97-AF65-F5344CB8AC3E}">
        <p14:creationId xmlns:p14="http://schemas.microsoft.com/office/powerpoint/2010/main" val="37796369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76250" y="3028950"/>
            <a:ext cx="3028950" cy="30099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4838700" y="3105150"/>
            <a:ext cx="2552700" cy="2209800"/>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8267700" y="3867150"/>
            <a:ext cx="2895600" cy="1276350"/>
          </a:xfrm>
          <a:prstGeom prst="rect">
            <a:avLst/>
          </a:prstGeom>
          <a:blipFill>
            <a:blip r:embed="rId5" cstate="print"/>
            <a:stretch>
              <a:fillRect/>
            </a:stretch>
          </a:blipFill>
        </p:spPr>
        <p:txBody>
          <a:bodyPr wrap="square" lIns="0" tIns="0" rIns="0" bIns="0" rtlCol="0"/>
          <a:lstStyle/>
          <a:p>
            <a:endParaRPr/>
          </a:p>
        </p:txBody>
      </p:sp>
      <p:sp>
        <p:nvSpPr>
          <p:cNvPr id="6" name="object 6"/>
          <p:cNvSpPr txBox="1"/>
          <p:nvPr/>
        </p:nvSpPr>
        <p:spPr>
          <a:xfrm>
            <a:off x="3108960" y="1304252"/>
            <a:ext cx="6012180" cy="1184940"/>
          </a:xfrm>
          <a:prstGeom prst="rect">
            <a:avLst/>
          </a:prstGeom>
        </p:spPr>
        <p:txBody>
          <a:bodyPr vert="horz" wrap="square" lIns="0" tIns="0" rIns="0" bIns="0" rtlCol="0">
            <a:spAutoFit/>
          </a:bodyPr>
          <a:lstStyle/>
          <a:p>
            <a:pPr marL="12700" algn="ctr">
              <a:lnSpc>
                <a:spcPct val="100000"/>
              </a:lnSpc>
            </a:pPr>
            <a:r>
              <a:rPr lang="fr-FR" sz="3850" spc="-105" dirty="0">
                <a:solidFill>
                  <a:srgbClr val="57595B"/>
                </a:solidFill>
                <a:latin typeface="Arial"/>
                <a:cs typeface="Arial"/>
              </a:rPr>
              <a:t>Activités d'évaluation des risques</a:t>
            </a:r>
            <a:endParaRPr sz="3850" dirty="0">
              <a:latin typeface="Arial"/>
              <a:cs typeface="Arial"/>
            </a:endParaRPr>
          </a:p>
        </p:txBody>
      </p:sp>
      <p:sp>
        <p:nvSpPr>
          <p:cNvPr id="7" name="object 7"/>
          <p:cNvSpPr txBox="1"/>
          <p:nvPr/>
        </p:nvSpPr>
        <p:spPr>
          <a:xfrm>
            <a:off x="5178425" y="5536228"/>
            <a:ext cx="1847214" cy="488950"/>
          </a:xfrm>
          <a:prstGeom prst="rect">
            <a:avLst/>
          </a:prstGeom>
        </p:spPr>
        <p:txBody>
          <a:bodyPr vert="horz" wrap="square" lIns="0" tIns="0" rIns="0" bIns="0" rtlCol="0">
            <a:spAutoFit/>
          </a:bodyPr>
          <a:lstStyle/>
          <a:p>
            <a:pPr marL="12700">
              <a:lnSpc>
                <a:spcPct val="100000"/>
              </a:lnSpc>
            </a:pPr>
            <a:r>
              <a:rPr sz="3650" spc="55" dirty="0">
                <a:solidFill>
                  <a:srgbClr val="57595B"/>
                </a:solidFill>
                <a:latin typeface="Arial"/>
                <a:cs typeface="Arial"/>
              </a:rPr>
              <a:t>Q</a:t>
            </a:r>
            <a:r>
              <a:rPr sz="3650" spc="-25" dirty="0">
                <a:solidFill>
                  <a:srgbClr val="57595B"/>
                </a:solidFill>
                <a:latin typeface="Arial"/>
                <a:cs typeface="Arial"/>
              </a:rPr>
              <a:t>u</a:t>
            </a:r>
            <a:r>
              <a:rPr sz="3650" spc="114" dirty="0">
                <a:solidFill>
                  <a:srgbClr val="57595B"/>
                </a:solidFill>
                <a:latin typeface="Arial"/>
                <a:cs typeface="Arial"/>
              </a:rPr>
              <a:t>ant</a:t>
            </a:r>
            <a:r>
              <a:rPr sz="3650" dirty="0">
                <a:solidFill>
                  <a:srgbClr val="57595B"/>
                </a:solidFill>
                <a:latin typeface="Arial"/>
                <a:cs typeface="Arial"/>
              </a:rPr>
              <a:t>i</a:t>
            </a:r>
            <a:r>
              <a:rPr sz="3650" spc="110" dirty="0">
                <a:solidFill>
                  <a:srgbClr val="57595B"/>
                </a:solidFill>
                <a:latin typeface="Arial"/>
                <a:cs typeface="Arial"/>
              </a:rPr>
              <a:t>fy</a:t>
            </a:r>
            <a:endParaRPr sz="3650" dirty="0">
              <a:latin typeface="Arial"/>
              <a:cs typeface="Arial"/>
            </a:endParaRPr>
          </a:p>
        </p:txBody>
      </p:sp>
      <p:sp>
        <p:nvSpPr>
          <p:cNvPr id="8" name="object 8"/>
          <p:cNvSpPr txBox="1"/>
          <p:nvPr/>
        </p:nvSpPr>
        <p:spPr>
          <a:xfrm>
            <a:off x="8788400" y="5450503"/>
            <a:ext cx="1862455" cy="488950"/>
          </a:xfrm>
          <a:prstGeom prst="rect">
            <a:avLst/>
          </a:prstGeom>
        </p:spPr>
        <p:txBody>
          <a:bodyPr vert="horz" wrap="square" lIns="0" tIns="0" rIns="0" bIns="0" rtlCol="0">
            <a:spAutoFit/>
          </a:bodyPr>
          <a:lstStyle/>
          <a:p>
            <a:pPr marL="12700">
              <a:lnSpc>
                <a:spcPct val="100000"/>
              </a:lnSpc>
            </a:pPr>
            <a:r>
              <a:rPr sz="3650" spc="-110" dirty="0">
                <a:solidFill>
                  <a:srgbClr val="57595B"/>
                </a:solidFill>
                <a:latin typeface="Arial"/>
                <a:cs typeface="Arial"/>
              </a:rPr>
              <a:t>Pr</a:t>
            </a:r>
            <a:r>
              <a:rPr sz="3650" spc="-155" dirty="0">
                <a:solidFill>
                  <a:srgbClr val="57595B"/>
                </a:solidFill>
                <a:latin typeface="Arial"/>
                <a:cs typeface="Arial"/>
              </a:rPr>
              <a:t>i</a:t>
            </a:r>
            <a:r>
              <a:rPr sz="3650" spc="160" dirty="0">
                <a:solidFill>
                  <a:srgbClr val="57595B"/>
                </a:solidFill>
                <a:latin typeface="Arial"/>
                <a:cs typeface="Arial"/>
              </a:rPr>
              <a:t>or</a:t>
            </a:r>
            <a:r>
              <a:rPr sz="3650" spc="40" dirty="0">
                <a:solidFill>
                  <a:srgbClr val="57595B"/>
                </a:solidFill>
                <a:latin typeface="Arial"/>
                <a:cs typeface="Arial"/>
              </a:rPr>
              <a:t>i</a:t>
            </a:r>
            <a:r>
              <a:rPr sz="3650" spc="310" dirty="0">
                <a:solidFill>
                  <a:srgbClr val="57595B"/>
                </a:solidFill>
                <a:latin typeface="Arial"/>
                <a:cs typeface="Arial"/>
              </a:rPr>
              <a:t>t</a:t>
            </a:r>
            <a:r>
              <a:rPr sz="3650" spc="100" dirty="0">
                <a:solidFill>
                  <a:srgbClr val="57595B"/>
                </a:solidFill>
                <a:latin typeface="Arial"/>
                <a:cs typeface="Arial"/>
              </a:rPr>
              <a:t>i</a:t>
            </a:r>
            <a:r>
              <a:rPr sz="3650" spc="-100" dirty="0">
                <a:solidFill>
                  <a:srgbClr val="57595B"/>
                </a:solidFill>
                <a:latin typeface="Arial"/>
                <a:cs typeface="Arial"/>
              </a:rPr>
              <a:t>ze</a:t>
            </a:r>
            <a:endParaRPr sz="3650" dirty="0">
              <a:latin typeface="Arial"/>
              <a:cs typeface="Arial"/>
            </a:endParaRPr>
          </a:p>
        </p:txBody>
      </p:sp>
      <p:sp>
        <p:nvSpPr>
          <p:cNvPr id="10" name="Rectangle 9"/>
          <p:cNvSpPr/>
          <p:nvPr/>
        </p:nvSpPr>
        <p:spPr>
          <a:xfrm>
            <a:off x="-24680" y="-27384"/>
            <a:ext cx="12216680" cy="864096"/>
          </a:xfrm>
          <a:prstGeom prst="rect">
            <a:avLst/>
          </a:prstGeom>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800" b="1" dirty="0">
                <a:solidFill>
                  <a:schemeClr val="bg1"/>
                </a:solidFill>
                <a:latin typeface="Arial" panose="020B0604020202020204" pitchFamily="34" charset="0"/>
                <a:cs typeface="Arial" panose="020B0604020202020204" pitchFamily="34" charset="0"/>
              </a:rPr>
              <a:t>Management de risque</a:t>
            </a:r>
          </a:p>
        </p:txBody>
      </p:sp>
    </p:spTree>
    <p:extLst>
      <p:ext uri="{BB962C8B-B14F-4D97-AF65-F5344CB8AC3E}">
        <p14:creationId xmlns:p14="http://schemas.microsoft.com/office/powerpoint/2010/main" val="12777113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11334750" y="6572250"/>
            <a:ext cx="781050" cy="171450"/>
          </a:xfrm>
          <a:prstGeom prst="rect">
            <a:avLst/>
          </a:prstGeom>
          <a:blipFill>
            <a:blip r:embed="rId3" cstate="print"/>
            <a:stretch>
              <a:fillRect/>
            </a:stretch>
          </a:blipFill>
        </p:spPr>
        <p:txBody>
          <a:bodyPr wrap="square" lIns="0" tIns="0" rIns="0" bIns="0" rtlCol="0"/>
          <a:lstStyle/>
          <a:p>
            <a:endParaRPr/>
          </a:p>
        </p:txBody>
      </p:sp>
      <p:sp>
        <p:nvSpPr>
          <p:cNvPr id="8" name="Rectangle 7"/>
          <p:cNvSpPr/>
          <p:nvPr/>
        </p:nvSpPr>
        <p:spPr>
          <a:xfrm>
            <a:off x="-24680" y="-27384"/>
            <a:ext cx="12216680" cy="864096"/>
          </a:xfrm>
          <a:prstGeom prst="rect">
            <a:avLst/>
          </a:prstGeom>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800" b="1" dirty="0">
                <a:solidFill>
                  <a:schemeClr val="bg1"/>
                </a:solidFill>
                <a:latin typeface="Arial" panose="020B0604020202020204" pitchFamily="34" charset="0"/>
                <a:cs typeface="Arial" panose="020B0604020202020204" pitchFamily="34" charset="0"/>
              </a:rPr>
              <a:t>Traitement de risque</a:t>
            </a:r>
          </a:p>
        </p:txBody>
      </p:sp>
      <p:pic>
        <p:nvPicPr>
          <p:cNvPr id="10" name="Image 9"/>
          <p:cNvPicPr>
            <a:picLocks noChangeAspect="1"/>
          </p:cNvPicPr>
          <p:nvPr/>
        </p:nvPicPr>
        <p:blipFill>
          <a:blip r:embed="rId4"/>
          <a:stretch>
            <a:fillRect/>
          </a:stretch>
        </p:blipFill>
        <p:spPr>
          <a:xfrm>
            <a:off x="2438544" y="1401812"/>
            <a:ext cx="7290231" cy="4605338"/>
          </a:xfrm>
          <a:prstGeom prst="rect">
            <a:avLst/>
          </a:prstGeom>
        </p:spPr>
      </p:pic>
    </p:spTree>
    <p:extLst>
      <p:ext uri="{BB962C8B-B14F-4D97-AF65-F5344CB8AC3E}">
        <p14:creationId xmlns:p14="http://schemas.microsoft.com/office/powerpoint/2010/main" val="7436062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553450" y="3867150"/>
            <a:ext cx="2533650" cy="1905000"/>
          </a:xfrm>
          <a:prstGeom prst="rect">
            <a:avLst/>
          </a:prstGeom>
          <a:blipFill>
            <a:blip r:embed="rId3" cstate="print"/>
            <a:stretch>
              <a:fillRect/>
            </a:stretch>
          </a:blipFill>
        </p:spPr>
        <p:txBody>
          <a:bodyPr wrap="square" lIns="0" tIns="0" rIns="0" bIns="0" rtlCol="0"/>
          <a:lstStyle/>
          <a:p>
            <a:endParaRPr/>
          </a:p>
        </p:txBody>
      </p:sp>
      <p:sp>
        <p:nvSpPr>
          <p:cNvPr id="3" name="object 3"/>
          <p:cNvSpPr txBox="1"/>
          <p:nvPr/>
        </p:nvSpPr>
        <p:spPr>
          <a:xfrm>
            <a:off x="1127448" y="1838969"/>
            <a:ext cx="4232959" cy="512961"/>
          </a:xfrm>
          <a:prstGeom prst="rect">
            <a:avLst/>
          </a:prstGeom>
        </p:spPr>
        <p:txBody>
          <a:bodyPr vert="horz" wrap="square" lIns="0" tIns="0" rIns="0" bIns="0" rtlCol="0">
            <a:spAutoFit/>
          </a:bodyPr>
          <a:lstStyle/>
          <a:p>
            <a:pPr marL="12700">
              <a:lnSpc>
                <a:spcPts val="3985"/>
              </a:lnSpc>
              <a:tabLst>
                <a:tab pos="2059939" algn="l"/>
              </a:tabLst>
            </a:pPr>
            <a:r>
              <a:rPr lang="fr-FR" sz="3600" b="1" spc="-180" dirty="0">
                <a:solidFill>
                  <a:srgbClr val="9CCA42"/>
                </a:solidFill>
                <a:latin typeface="Georgia" panose="02040502050405020303" pitchFamily="18" charset="0"/>
                <a:cs typeface="Arial"/>
              </a:rPr>
              <a:t>Accepter le risque </a:t>
            </a:r>
            <a:endParaRPr sz="3600" dirty="0">
              <a:latin typeface="Georgia" panose="02040502050405020303" pitchFamily="18" charset="0"/>
              <a:cs typeface="Arial"/>
            </a:endParaRPr>
          </a:p>
        </p:txBody>
      </p:sp>
      <p:sp>
        <p:nvSpPr>
          <p:cNvPr id="4" name="object 4"/>
          <p:cNvSpPr txBox="1"/>
          <p:nvPr/>
        </p:nvSpPr>
        <p:spPr>
          <a:xfrm>
            <a:off x="1108448" y="2636912"/>
            <a:ext cx="9001000" cy="1947713"/>
          </a:xfrm>
          <a:prstGeom prst="rect">
            <a:avLst/>
          </a:prstGeom>
        </p:spPr>
        <p:txBody>
          <a:bodyPr vert="horz" wrap="square" lIns="0" tIns="0" rIns="0" bIns="0" rtlCol="0">
            <a:spAutoFit/>
          </a:bodyPr>
          <a:lstStyle/>
          <a:p>
            <a:pPr marL="12700" marR="5080" indent="19050">
              <a:lnSpc>
                <a:spcPct val="112500"/>
              </a:lnSpc>
            </a:pPr>
            <a:r>
              <a:rPr lang="fr-FR" sz="2800" spc="90" dirty="0">
                <a:solidFill>
                  <a:srgbClr val="464446"/>
                </a:solidFill>
                <a:latin typeface="Georgia" panose="02040502050405020303" pitchFamily="18" charset="0"/>
                <a:cs typeface="Arial"/>
              </a:rPr>
              <a:t>Accepter consciemment et objectivement les risques, à condition qu'ils répondent clairement à la politique et aux critères d'acceptation des risques de l'organisation.</a:t>
            </a:r>
            <a:endParaRPr sz="2800" dirty="0">
              <a:latin typeface="Georgia" panose="02040502050405020303" pitchFamily="18" charset="0"/>
              <a:cs typeface="Arial"/>
            </a:endParaRPr>
          </a:p>
        </p:txBody>
      </p:sp>
      <p:sp>
        <p:nvSpPr>
          <p:cNvPr id="6" name="Rectangle 5"/>
          <p:cNvSpPr/>
          <p:nvPr/>
        </p:nvSpPr>
        <p:spPr>
          <a:xfrm>
            <a:off x="-24680" y="-27384"/>
            <a:ext cx="12216680" cy="864096"/>
          </a:xfrm>
          <a:prstGeom prst="rect">
            <a:avLst/>
          </a:prstGeom>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800" b="1" dirty="0">
                <a:solidFill>
                  <a:schemeClr val="bg1"/>
                </a:solidFill>
                <a:latin typeface="Arial" panose="020B0604020202020204" pitchFamily="34" charset="0"/>
                <a:cs typeface="Arial" panose="020B0604020202020204" pitchFamily="34" charset="0"/>
              </a:rPr>
              <a:t>Traitement de risque</a:t>
            </a:r>
          </a:p>
        </p:txBody>
      </p:sp>
    </p:spTree>
    <p:extLst>
      <p:ext uri="{BB962C8B-B14F-4D97-AF65-F5344CB8AC3E}">
        <p14:creationId xmlns:p14="http://schemas.microsoft.com/office/powerpoint/2010/main" val="29577593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924800" y="4552950"/>
            <a:ext cx="533400" cy="8001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9029700" y="4552950"/>
            <a:ext cx="533400" cy="1066800"/>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10134600" y="4552950"/>
            <a:ext cx="533400" cy="1333500"/>
          </a:xfrm>
          <a:prstGeom prst="rect">
            <a:avLst/>
          </a:prstGeom>
          <a:blipFill>
            <a:blip r:embed="rId5" cstate="print"/>
            <a:stretch>
              <a:fillRect/>
            </a:stretch>
          </a:blipFill>
        </p:spPr>
        <p:txBody>
          <a:bodyPr wrap="square" lIns="0" tIns="0" rIns="0" bIns="0" rtlCol="0"/>
          <a:lstStyle/>
          <a:p>
            <a:endParaRPr/>
          </a:p>
        </p:txBody>
      </p:sp>
      <p:sp>
        <p:nvSpPr>
          <p:cNvPr id="5" name="object 5"/>
          <p:cNvSpPr txBox="1"/>
          <p:nvPr/>
        </p:nvSpPr>
        <p:spPr>
          <a:xfrm>
            <a:off x="1199456" y="1902706"/>
            <a:ext cx="8935144" cy="1464503"/>
          </a:xfrm>
          <a:prstGeom prst="rect">
            <a:avLst/>
          </a:prstGeom>
        </p:spPr>
        <p:txBody>
          <a:bodyPr vert="horz" wrap="square" lIns="0" tIns="0" rIns="0" bIns="0" rtlCol="0">
            <a:spAutoFit/>
          </a:bodyPr>
          <a:lstStyle/>
          <a:p>
            <a:pPr marL="41275">
              <a:lnSpc>
                <a:spcPct val="100000"/>
              </a:lnSpc>
            </a:pPr>
            <a:r>
              <a:rPr lang="fr-FR" sz="3600" b="1" spc="-100" dirty="0">
                <a:solidFill>
                  <a:srgbClr val="9ACA41"/>
                </a:solidFill>
                <a:latin typeface="Georgia" panose="02040502050405020303" pitchFamily="18" charset="0"/>
                <a:cs typeface="Arial"/>
              </a:rPr>
              <a:t>Réduire le risque</a:t>
            </a:r>
            <a:endParaRPr sz="3600" b="1" dirty="0">
              <a:latin typeface="Georgia" panose="02040502050405020303" pitchFamily="18" charset="0"/>
              <a:cs typeface="Arial"/>
            </a:endParaRPr>
          </a:p>
          <a:p>
            <a:pPr marL="12700">
              <a:lnSpc>
                <a:spcPts val="3035"/>
              </a:lnSpc>
              <a:spcBef>
                <a:spcPts val="1120"/>
              </a:spcBef>
            </a:pPr>
            <a:r>
              <a:rPr lang="fr-FR" sz="2800" spc="75" dirty="0">
                <a:solidFill>
                  <a:srgbClr val="464446"/>
                </a:solidFill>
                <a:latin typeface="Georgia" panose="02040502050405020303" pitchFamily="18" charset="0"/>
                <a:cs typeface="Arial"/>
              </a:rPr>
              <a:t>Appliquer des contrôles appropriés pour réduire les risques</a:t>
            </a:r>
            <a:r>
              <a:rPr sz="2800" spc="515" dirty="0">
                <a:solidFill>
                  <a:srgbClr val="464446"/>
                </a:solidFill>
                <a:latin typeface="Georgia" panose="02040502050405020303" pitchFamily="18" charset="0"/>
                <a:cs typeface="Arial"/>
              </a:rPr>
              <a:t>.</a:t>
            </a:r>
            <a:endParaRPr sz="2800" dirty="0">
              <a:latin typeface="Georgia" panose="02040502050405020303" pitchFamily="18" charset="0"/>
              <a:cs typeface="Arial"/>
            </a:endParaRPr>
          </a:p>
        </p:txBody>
      </p:sp>
      <p:sp>
        <p:nvSpPr>
          <p:cNvPr id="6" name="object 6"/>
          <p:cNvSpPr/>
          <p:nvPr/>
        </p:nvSpPr>
        <p:spPr>
          <a:xfrm>
            <a:off x="8033587" y="3544087"/>
            <a:ext cx="499109" cy="838200"/>
          </a:xfrm>
          <a:custGeom>
            <a:avLst/>
            <a:gdLst/>
            <a:ahLst/>
            <a:cxnLst/>
            <a:rect l="l" t="t" r="r" b="b"/>
            <a:pathLst>
              <a:path w="499109" h="838200">
                <a:moveTo>
                  <a:pt x="0" y="0"/>
                </a:moveTo>
                <a:lnTo>
                  <a:pt x="498538" y="0"/>
                </a:lnTo>
                <a:lnTo>
                  <a:pt x="498538" y="837734"/>
                </a:lnTo>
                <a:lnTo>
                  <a:pt x="0" y="837734"/>
                </a:lnTo>
                <a:lnTo>
                  <a:pt x="0" y="0"/>
                </a:lnTo>
                <a:close/>
              </a:path>
            </a:pathLst>
          </a:custGeom>
          <a:solidFill>
            <a:srgbClr val="E6E6E8"/>
          </a:solidFill>
        </p:spPr>
        <p:txBody>
          <a:bodyPr wrap="square" lIns="0" tIns="0" rIns="0" bIns="0" rtlCol="0"/>
          <a:lstStyle/>
          <a:p>
            <a:endParaRPr/>
          </a:p>
        </p:txBody>
      </p:sp>
      <p:sp>
        <p:nvSpPr>
          <p:cNvPr id="7" name="object 7"/>
          <p:cNvSpPr/>
          <p:nvPr/>
        </p:nvSpPr>
        <p:spPr>
          <a:xfrm>
            <a:off x="9338512" y="3544087"/>
            <a:ext cx="289560" cy="838200"/>
          </a:xfrm>
          <a:custGeom>
            <a:avLst/>
            <a:gdLst/>
            <a:ahLst/>
            <a:cxnLst/>
            <a:rect l="l" t="t" r="r" b="b"/>
            <a:pathLst>
              <a:path w="289559" h="838200">
                <a:moveTo>
                  <a:pt x="0" y="0"/>
                </a:moveTo>
                <a:lnTo>
                  <a:pt x="289369" y="0"/>
                </a:lnTo>
                <a:lnTo>
                  <a:pt x="289369" y="837734"/>
                </a:lnTo>
                <a:lnTo>
                  <a:pt x="0" y="837734"/>
                </a:lnTo>
                <a:lnTo>
                  <a:pt x="0" y="0"/>
                </a:lnTo>
                <a:close/>
              </a:path>
            </a:pathLst>
          </a:custGeom>
          <a:solidFill>
            <a:srgbClr val="E6E6E8"/>
          </a:solidFill>
        </p:spPr>
        <p:txBody>
          <a:bodyPr wrap="square" lIns="0" tIns="0" rIns="0" bIns="0" rtlCol="0"/>
          <a:lstStyle/>
          <a:p>
            <a:endParaRPr/>
          </a:p>
        </p:txBody>
      </p:sp>
      <p:sp>
        <p:nvSpPr>
          <p:cNvPr id="8" name="object 8"/>
          <p:cNvSpPr txBox="1"/>
          <p:nvPr/>
        </p:nvSpPr>
        <p:spPr>
          <a:xfrm>
            <a:off x="7902575" y="3690251"/>
            <a:ext cx="2903220" cy="622300"/>
          </a:xfrm>
          <a:prstGeom prst="rect">
            <a:avLst/>
          </a:prstGeom>
        </p:spPr>
        <p:txBody>
          <a:bodyPr vert="horz" wrap="square" lIns="0" tIns="0" rIns="0" bIns="0" rtlCol="0">
            <a:spAutoFit/>
          </a:bodyPr>
          <a:lstStyle/>
          <a:p>
            <a:pPr marL="12700">
              <a:lnSpc>
                <a:spcPts val="5855"/>
              </a:lnSpc>
              <a:tabLst>
                <a:tab pos="1078230" algn="l"/>
                <a:tab pos="2222500" algn="l"/>
              </a:tabLst>
            </a:pPr>
            <a:r>
              <a:rPr sz="4900" spc="-220" dirty="0">
                <a:solidFill>
                  <a:srgbClr val="9ACA41"/>
                </a:solidFill>
                <a:latin typeface="Times New Roman"/>
                <a:cs typeface="Times New Roman"/>
              </a:rPr>
              <a:t>•</a:t>
            </a:r>
            <a:r>
              <a:rPr sz="4900" spc="-955" dirty="0">
                <a:solidFill>
                  <a:srgbClr val="BCBDBF"/>
                </a:solidFill>
                <a:latin typeface="Times New Roman"/>
                <a:cs typeface="Times New Roman"/>
              </a:rPr>
              <a:t>1</a:t>
            </a:r>
            <a:r>
              <a:rPr sz="4900" spc="-75" dirty="0">
                <a:solidFill>
                  <a:srgbClr val="BCBDBF"/>
                </a:solidFill>
                <a:latin typeface="Times New Roman"/>
                <a:cs typeface="Times New Roman"/>
              </a:rPr>
              <a:t>1</a:t>
            </a:r>
            <a:r>
              <a:rPr sz="4900" dirty="0">
                <a:solidFill>
                  <a:srgbClr val="BCBDBF"/>
                </a:solidFill>
                <a:latin typeface="Times New Roman"/>
                <a:cs typeface="Times New Roman"/>
              </a:rPr>
              <a:t>	</a:t>
            </a:r>
            <a:r>
              <a:rPr sz="4900" spc="40" dirty="0">
                <a:solidFill>
                  <a:srgbClr val="60ACB6"/>
                </a:solidFill>
                <a:latin typeface="Times New Roman"/>
                <a:cs typeface="Times New Roman"/>
              </a:rPr>
              <a:t>.</a:t>
            </a:r>
            <a:r>
              <a:rPr sz="4900" spc="-955" dirty="0">
                <a:solidFill>
                  <a:srgbClr val="60ACB6"/>
                </a:solidFill>
                <a:latin typeface="Times New Roman"/>
                <a:cs typeface="Times New Roman"/>
              </a:rPr>
              <a:t>1</a:t>
            </a:r>
            <a:r>
              <a:rPr sz="4900" spc="-225" dirty="0">
                <a:solidFill>
                  <a:srgbClr val="BCBDBF"/>
                </a:solidFill>
                <a:latin typeface="Times New Roman"/>
                <a:cs typeface="Times New Roman"/>
              </a:rPr>
              <a:t>1</a:t>
            </a:r>
            <a:r>
              <a:rPr sz="4900" dirty="0">
                <a:solidFill>
                  <a:srgbClr val="BCBDBF"/>
                </a:solidFill>
                <a:latin typeface="Times New Roman"/>
                <a:cs typeface="Times New Roman"/>
              </a:rPr>
              <a:t>	</a:t>
            </a:r>
            <a:r>
              <a:rPr sz="4900" spc="200" dirty="0">
                <a:solidFill>
                  <a:srgbClr val="EB642D"/>
                </a:solidFill>
                <a:latin typeface="Times New Roman"/>
                <a:cs typeface="Times New Roman"/>
              </a:rPr>
              <a:t>.</a:t>
            </a:r>
            <a:r>
              <a:rPr sz="4900" spc="-880" dirty="0">
                <a:solidFill>
                  <a:srgbClr val="EB642D"/>
                </a:solidFill>
                <a:latin typeface="Times New Roman"/>
                <a:cs typeface="Times New Roman"/>
              </a:rPr>
              <a:t>1</a:t>
            </a:r>
            <a:r>
              <a:rPr sz="4900" spc="-345" dirty="0">
                <a:solidFill>
                  <a:srgbClr val="EB642D"/>
                </a:solidFill>
                <a:latin typeface="Times New Roman"/>
                <a:cs typeface="Times New Roman"/>
              </a:rPr>
              <a:t>1</a:t>
            </a:r>
            <a:endParaRPr sz="4900">
              <a:latin typeface="Times New Roman"/>
              <a:cs typeface="Times New Roman"/>
            </a:endParaRPr>
          </a:p>
        </p:txBody>
      </p:sp>
      <p:sp>
        <p:nvSpPr>
          <p:cNvPr id="9" name="Rectangle 8"/>
          <p:cNvSpPr/>
          <p:nvPr/>
        </p:nvSpPr>
        <p:spPr>
          <a:xfrm>
            <a:off x="-24680" y="-27384"/>
            <a:ext cx="12216680" cy="864096"/>
          </a:xfrm>
          <a:prstGeom prst="rect">
            <a:avLst/>
          </a:prstGeom>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800" b="1" dirty="0">
                <a:solidFill>
                  <a:schemeClr val="bg1"/>
                </a:solidFill>
                <a:latin typeface="Arial" panose="020B0604020202020204" pitchFamily="34" charset="0"/>
                <a:cs typeface="Arial" panose="020B0604020202020204" pitchFamily="34" charset="0"/>
              </a:rPr>
              <a:t>Traitement de risque</a:t>
            </a:r>
          </a:p>
        </p:txBody>
      </p:sp>
    </p:spTree>
    <p:extLst>
      <p:ext uri="{BB962C8B-B14F-4D97-AF65-F5344CB8AC3E}">
        <p14:creationId xmlns:p14="http://schemas.microsoft.com/office/powerpoint/2010/main" val="27039642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286750" y="3467100"/>
            <a:ext cx="2381250" cy="2324100"/>
          </a:xfrm>
          <a:prstGeom prst="rect">
            <a:avLst/>
          </a:prstGeom>
          <a:blipFill>
            <a:blip r:embed="rId3" cstate="print"/>
            <a:stretch>
              <a:fillRect/>
            </a:stretch>
          </a:blipFill>
        </p:spPr>
        <p:txBody>
          <a:bodyPr wrap="square" lIns="0" tIns="0" rIns="0" bIns="0" rtlCol="0"/>
          <a:lstStyle/>
          <a:p>
            <a:endParaRPr/>
          </a:p>
        </p:txBody>
      </p:sp>
      <p:sp>
        <p:nvSpPr>
          <p:cNvPr id="3" name="object 3"/>
          <p:cNvSpPr txBox="1"/>
          <p:nvPr/>
        </p:nvSpPr>
        <p:spPr>
          <a:xfrm>
            <a:off x="1271464" y="2051685"/>
            <a:ext cx="9217024" cy="1647631"/>
          </a:xfrm>
          <a:prstGeom prst="rect">
            <a:avLst/>
          </a:prstGeom>
        </p:spPr>
        <p:txBody>
          <a:bodyPr vert="horz" wrap="square" lIns="0" tIns="0" rIns="0" bIns="0" rtlCol="0">
            <a:spAutoFit/>
          </a:bodyPr>
          <a:lstStyle/>
          <a:p>
            <a:pPr marL="12700">
              <a:lnSpc>
                <a:spcPct val="100000"/>
              </a:lnSpc>
            </a:pPr>
            <a:r>
              <a:rPr lang="fr-FR" sz="3600" b="1" spc="-305" dirty="0">
                <a:solidFill>
                  <a:srgbClr val="9CCA42"/>
                </a:solidFill>
                <a:latin typeface="Georgia" panose="02040502050405020303" pitchFamily="18" charset="0"/>
                <a:cs typeface="Arial"/>
              </a:rPr>
              <a:t>Eviter le risque</a:t>
            </a:r>
            <a:endParaRPr sz="3600" dirty="0">
              <a:latin typeface="Georgia" panose="02040502050405020303" pitchFamily="18" charset="0"/>
              <a:cs typeface="Arial"/>
            </a:endParaRPr>
          </a:p>
          <a:p>
            <a:pPr marL="12700" marR="5080" indent="9525">
              <a:lnSpc>
                <a:spcPct val="114799"/>
              </a:lnSpc>
              <a:spcBef>
                <a:spcPts val="785"/>
              </a:spcBef>
            </a:pPr>
            <a:r>
              <a:rPr lang="fr-FR" sz="2800" spc="110" dirty="0">
                <a:solidFill>
                  <a:srgbClr val="464446"/>
                </a:solidFill>
                <a:latin typeface="Georgia" panose="02040502050405020303" pitchFamily="18" charset="0"/>
                <a:cs typeface="Arial"/>
              </a:rPr>
              <a:t>Ne pas permettre que des actions qui entraîneraient des risques se produisent.</a:t>
            </a:r>
            <a:endParaRPr sz="2800" dirty="0">
              <a:latin typeface="Georgia" panose="02040502050405020303" pitchFamily="18" charset="0"/>
              <a:cs typeface="Arial"/>
            </a:endParaRPr>
          </a:p>
        </p:txBody>
      </p:sp>
      <p:sp>
        <p:nvSpPr>
          <p:cNvPr id="4" name="Rectangle 3"/>
          <p:cNvSpPr/>
          <p:nvPr/>
        </p:nvSpPr>
        <p:spPr>
          <a:xfrm>
            <a:off x="-24680" y="-27384"/>
            <a:ext cx="12216680" cy="864096"/>
          </a:xfrm>
          <a:prstGeom prst="rect">
            <a:avLst/>
          </a:prstGeom>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800" b="1" dirty="0">
                <a:solidFill>
                  <a:schemeClr val="bg1"/>
                </a:solidFill>
                <a:latin typeface="Arial" panose="020B0604020202020204" pitchFamily="34" charset="0"/>
                <a:cs typeface="Arial" panose="020B0604020202020204" pitchFamily="34" charset="0"/>
              </a:rPr>
              <a:t>Traitement de risque</a:t>
            </a:r>
          </a:p>
        </p:txBody>
      </p:sp>
    </p:spTree>
    <p:extLst>
      <p:ext uri="{BB962C8B-B14F-4D97-AF65-F5344CB8AC3E}">
        <p14:creationId xmlns:p14="http://schemas.microsoft.com/office/powerpoint/2010/main" val="40105842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010650" y="4438650"/>
            <a:ext cx="1123950" cy="1524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9029700" y="4991100"/>
            <a:ext cx="800100" cy="152400"/>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9029700" y="4724400"/>
            <a:ext cx="1095375" cy="133350"/>
          </a:xfrm>
          <a:custGeom>
            <a:avLst/>
            <a:gdLst/>
            <a:ahLst/>
            <a:cxnLst/>
            <a:rect l="l" t="t" r="r" b="b"/>
            <a:pathLst>
              <a:path w="1095375" h="133350">
                <a:moveTo>
                  <a:pt x="0" y="0"/>
                </a:moveTo>
                <a:lnTo>
                  <a:pt x="1095375" y="0"/>
                </a:lnTo>
                <a:lnTo>
                  <a:pt x="1095375" y="133350"/>
                </a:lnTo>
                <a:lnTo>
                  <a:pt x="0" y="133350"/>
                </a:lnTo>
                <a:lnTo>
                  <a:pt x="0" y="0"/>
                </a:lnTo>
                <a:close/>
              </a:path>
            </a:pathLst>
          </a:custGeom>
          <a:solidFill>
            <a:srgbClr val="60ACB3"/>
          </a:solidFill>
        </p:spPr>
        <p:txBody>
          <a:bodyPr wrap="square" lIns="0" tIns="0" rIns="0" bIns="0" rtlCol="0"/>
          <a:lstStyle/>
          <a:p>
            <a:endParaRPr/>
          </a:p>
        </p:txBody>
      </p:sp>
      <p:sp>
        <p:nvSpPr>
          <p:cNvPr id="5" name="object 5"/>
          <p:cNvSpPr txBox="1"/>
          <p:nvPr/>
        </p:nvSpPr>
        <p:spPr>
          <a:xfrm>
            <a:off x="1175003" y="1936416"/>
            <a:ext cx="9673525" cy="1647631"/>
          </a:xfrm>
          <a:prstGeom prst="rect">
            <a:avLst/>
          </a:prstGeom>
        </p:spPr>
        <p:txBody>
          <a:bodyPr vert="horz" wrap="square" lIns="0" tIns="0" rIns="0" bIns="0" rtlCol="0">
            <a:spAutoFit/>
          </a:bodyPr>
          <a:lstStyle/>
          <a:p>
            <a:pPr marL="31750">
              <a:lnSpc>
                <a:spcPct val="100000"/>
              </a:lnSpc>
            </a:pPr>
            <a:r>
              <a:rPr lang="fr-FR" sz="3600" b="1" spc="-260" dirty="0">
                <a:solidFill>
                  <a:srgbClr val="9CCA42"/>
                </a:solidFill>
                <a:latin typeface="Georgia" panose="02040502050405020303" pitchFamily="18" charset="0"/>
                <a:cs typeface="Arial"/>
              </a:rPr>
              <a:t>Transférer le risque</a:t>
            </a:r>
            <a:endParaRPr sz="3600" dirty="0">
              <a:latin typeface="Georgia" panose="02040502050405020303" pitchFamily="18" charset="0"/>
              <a:cs typeface="Arial"/>
            </a:endParaRPr>
          </a:p>
          <a:p>
            <a:pPr marL="41275" marR="5080" indent="-28575">
              <a:lnSpc>
                <a:spcPct val="114799"/>
              </a:lnSpc>
              <a:spcBef>
                <a:spcPts val="785"/>
              </a:spcBef>
            </a:pPr>
            <a:r>
              <a:rPr lang="fr-FR" sz="2800" spc="-15" dirty="0">
                <a:solidFill>
                  <a:srgbClr val="464446"/>
                </a:solidFill>
                <a:latin typeface="Georgia" panose="02040502050405020303" pitchFamily="18" charset="0"/>
                <a:cs typeface="Arial"/>
              </a:rPr>
              <a:t>Transfert des risques associés à d'autres parties, par exemple des assureurs ou des fournisseurs.</a:t>
            </a:r>
            <a:endParaRPr sz="2800" dirty="0">
              <a:latin typeface="Georgia" panose="02040502050405020303" pitchFamily="18" charset="0"/>
              <a:cs typeface="Arial"/>
            </a:endParaRPr>
          </a:p>
        </p:txBody>
      </p:sp>
      <p:sp>
        <p:nvSpPr>
          <p:cNvPr id="6" name="object 6"/>
          <p:cNvSpPr txBox="1"/>
          <p:nvPr/>
        </p:nvSpPr>
        <p:spPr>
          <a:xfrm>
            <a:off x="8788400" y="4080319"/>
            <a:ext cx="1564640" cy="228600"/>
          </a:xfrm>
          <a:prstGeom prst="rect">
            <a:avLst/>
          </a:prstGeom>
        </p:spPr>
        <p:txBody>
          <a:bodyPr vert="horz" wrap="square" lIns="0" tIns="0" rIns="0" bIns="0" rtlCol="0">
            <a:spAutoFit/>
          </a:bodyPr>
          <a:lstStyle/>
          <a:p>
            <a:pPr marL="12700">
              <a:lnSpc>
                <a:spcPct val="100000"/>
              </a:lnSpc>
            </a:pPr>
            <a:r>
              <a:rPr sz="1600" spc="90" dirty="0">
                <a:solidFill>
                  <a:srgbClr val="57595B"/>
                </a:solidFill>
                <a:latin typeface="Arial"/>
                <a:cs typeface="Arial"/>
              </a:rPr>
              <a:t>l</a:t>
            </a:r>
            <a:r>
              <a:rPr sz="1600" spc="50" dirty="0">
                <a:solidFill>
                  <a:srgbClr val="57595B"/>
                </a:solidFill>
                <a:latin typeface="Arial"/>
                <a:cs typeface="Arial"/>
              </a:rPr>
              <a:t>ns</a:t>
            </a:r>
            <a:r>
              <a:rPr sz="1600" spc="15" dirty="0">
                <a:solidFill>
                  <a:srgbClr val="57595B"/>
                </a:solidFill>
                <a:latin typeface="Arial"/>
                <a:cs typeface="Arial"/>
              </a:rPr>
              <a:t>u</a:t>
            </a:r>
            <a:r>
              <a:rPr sz="1600" spc="60" dirty="0">
                <a:solidFill>
                  <a:srgbClr val="57595B"/>
                </a:solidFill>
                <a:latin typeface="Arial"/>
                <a:cs typeface="Arial"/>
              </a:rPr>
              <a:t>ra</a:t>
            </a:r>
            <a:r>
              <a:rPr sz="1600" spc="-40" dirty="0">
                <a:solidFill>
                  <a:srgbClr val="57595B"/>
                </a:solidFill>
                <a:latin typeface="Arial"/>
                <a:cs typeface="Arial"/>
              </a:rPr>
              <a:t>n</a:t>
            </a:r>
            <a:r>
              <a:rPr sz="1600" spc="30" dirty="0">
                <a:solidFill>
                  <a:srgbClr val="57595B"/>
                </a:solidFill>
                <a:latin typeface="Arial"/>
                <a:cs typeface="Arial"/>
              </a:rPr>
              <a:t>ce</a:t>
            </a:r>
            <a:r>
              <a:rPr sz="1600" spc="-30" dirty="0">
                <a:solidFill>
                  <a:srgbClr val="57595B"/>
                </a:solidFill>
                <a:latin typeface="Arial"/>
                <a:cs typeface="Arial"/>
              </a:rPr>
              <a:t> </a:t>
            </a:r>
            <a:r>
              <a:rPr sz="1600" spc="10" dirty="0">
                <a:solidFill>
                  <a:srgbClr val="57595B"/>
                </a:solidFill>
                <a:latin typeface="Arial"/>
                <a:cs typeface="Arial"/>
              </a:rPr>
              <a:t>Policy</a:t>
            </a:r>
            <a:endParaRPr sz="1600">
              <a:latin typeface="Arial"/>
              <a:cs typeface="Arial"/>
            </a:endParaRPr>
          </a:p>
        </p:txBody>
      </p:sp>
      <p:sp>
        <p:nvSpPr>
          <p:cNvPr id="7" name="Rectangle 6"/>
          <p:cNvSpPr/>
          <p:nvPr/>
        </p:nvSpPr>
        <p:spPr>
          <a:xfrm>
            <a:off x="-24680" y="-27384"/>
            <a:ext cx="12216680" cy="864096"/>
          </a:xfrm>
          <a:prstGeom prst="rect">
            <a:avLst/>
          </a:prstGeom>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800" b="1" dirty="0">
                <a:solidFill>
                  <a:schemeClr val="bg1"/>
                </a:solidFill>
                <a:latin typeface="Arial" panose="020B0604020202020204" pitchFamily="34" charset="0"/>
                <a:cs typeface="Arial" panose="020B0604020202020204" pitchFamily="34" charset="0"/>
              </a:rPr>
              <a:t>Traitement de risque</a:t>
            </a:r>
          </a:p>
        </p:txBody>
      </p:sp>
    </p:spTree>
    <p:extLst>
      <p:ext uri="{BB962C8B-B14F-4D97-AF65-F5344CB8AC3E}">
        <p14:creationId xmlns:p14="http://schemas.microsoft.com/office/powerpoint/2010/main" val="30316471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2" y="0"/>
            <a:ext cx="3477101" cy="6858000"/>
          </a:xfrm>
          <a:custGeom>
            <a:avLst/>
            <a:gdLst/>
            <a:ahLst/>
            <a:cxnLst/>
            <a:rect l="l" t="t" r="r" b="b"/>
            <a:pathLst>
              <a:path w="4636135" h="6858000">
                <a:moveTo>
                  <a:pt x="0" y="6858000"/>
                </a:moveTo>
                <a:lnTo>
                  <a:pt x="4636008" y="6858000"/>
                </a:lnTo>
                <a:lnTo>
                  <a:pt x="4636008" y="0"/>
                </a:lnTo>
                <a:lnTo>
                  <a:pt x="0" y="0"/>
                </a:lnTo>
                <a:lnTo>
                  <a:pt x="0" y="6858000"/>
                </a:lnTo>
                <a:close/>
              </a:path>
            </a:pathLst>
          </a:custGeom>
        </p:spPr>
        <p:style>
          <a:lnRef idx="1">
            <a:schemeClr val="accent3"/>
          </a:lnRef>
          <a:fillRef idx="2">
            <a:schemeClr val="accent3"/>
          </a:fillRef>
          <a:effectRef idx="1">
            <a:schemeClr val="accent3"/>
          </a:effectRef>
          <a:fontRef idx="minor">
            <a:schemeClr val="dk1"/>
          </a:fontRef>
        </p:style>
        <p:txBody>
          <a:bodyPr wrap="square" lIns="0" tIns="0" rIns="0" bIns="0" rtlCol="0"/>
          <a:lstStyle/>
          <a:p>
            <a:pPr algn="ctr"/>
            <a:endParaRPr lang="fr-FR" sz="3200" b="1" dirty="0">
              <a:solidFill>
                <a:schemeClr val="bg1"/>
              </a:solidFill>
              <a:latin typeface="Arial" panose="020B0604020202020204" pitchFamily="34" charset="0"/>
              <a:cs typeface="Arial" panose="020B0604020202020204" pitchFamily="34" charset="0"/>
            </a:endParaRPr>
          </a:p>
          <a:p>
            <a:pPr algn="ctr"/>
            <a:endParaRPr lang="fr-FR" sz="3200" b="1" dirty="0">
              <a:solidFill>
                <a:schemeClr val="bg1"/>
              </a:solidFill>
              <a:latin typeface="Arial" panose="020B0604020202020204" pitchFamily="34" charset="0"/>
              <a:cs typeface="Arial" panose="020B0604020202020204" pitchFamily="34" charset="0"/>
            </a:endParaRPr>
          </a:p>
          <a:p>
            <a:pPr algn="ctr"/>
            <a:endParaRPr lang="fr-FR" sz="3200" b="1" dirty="0">
              <a:solidFill>
                <a:schemeClr val="bg1"/>
              </a:solidFill>
              <a:latin typeface="Arial" panose="020B0604020202020204" pitchFamily="34" charset="0"/>
              <a:cs typeface="Arial" panose="020B0604020202020204" pitchFamily="34" charset="0"/>
            </a:endParaRPr>
          </a:p>
          <a:p>
            <a:pPr algn="ctr"/>
            <a:endParaRPr lang="fr-FR" sz="3200" b="1" dirty="0">
              <a:solidFill>
                <a:schemeClr val="bg1"/>
              </a:solidFill>
              <a:latin typeface="Arial" panose="020B0604020202020204" pitchFamily="34" charset="0"/>
              <a:cs typeface="Arial" panose="020B0604020202020204" pitchFamily="34" charset="0"/>
            </a:endParaRPr>
          </a:p>
          <a:p>
            <a:pPr algn="ctr"/>
            <a:endParaRPr lang="fr-FR" sz="3200" b="1" dirty="0">
              <a:solidFill>
                <a:schemeClr val="bg1"/>
              </a:solidFill>
              <a:latin typeface="Arial" panose="020B0604020202020204" pitchFamily="34" charset="0"/>
              <a:cs typeface="Arial" panose="020B0604020202020204" pitchFamily="34" charset="0"/>
            </a:endParaRPr>
          </a:p>
          <a:p>
            <a:pPr algn="ctr"/>
            <a:r>
              <a:rPr lang="fr-FR" sz="3200" b="1" dirty="0">
                <a:solidFill>
                  <a:schemeClr val="bg1"/>
                </a:solidFill>
                <a:latin typeface="Arial" panose="020B0604020202020204" pitchFamily="34" charset="0"/>
                <a:cs typeface="Arial" panose="020B0604020202020204" pitchFamily="34" charset="0"/>
              </a:rPr>
              <a:t>Résumé</a:t>
            </a:r>
          </a:p>
        </p:txBody>
      </p:sp>
      <p:sp>
        <p:nvSpPr>
          <p:cNvPr id="5" name="object 5"/>
          <p:cNvSpPr txBox="1"/>
          <p:nvPr/>
        </p:nvSpPr>
        <p:spPr>
          <a:xfrm>
            <a:off x="5159896" y="764704"/>
            <a:ext cx="5688632" cy="5124480"/>
          </a:xfrm>
          <a:prstGeom prst="rect">
            <a:avLst/>
          </a:prstGeom>
        </p:spPr>
        <p:txBody>
          <a:bodyPr vert="horz" wrap="square" lIns="0" tIns="0" rIns="0" bIns="0" rtlCol="0">
            <a:spAutoFit/>
          </a:bodyPr>
          <a:lstStyle/>
          <a:p>
            <a:pPr marL="295275" indent="-285750">
              <a:spcBef>
                <a:spcPts val="600"/>
              </a:spcBef>
              <a:buFontTx/>
              <a:buChar char="-"/>
            </a:pPr>
            <a:r>
              <a:rPr lang="fr-FR" sz="2400" spc="307" dirty="0">
                <a:solidFill>
                  <a:srgbClr val="F05A28"/>
                </a:solidFill>
                <a:latin typeface="Arial" panose="020B0604020202020204" pitchFamily="34" charset="0"/>
                <a:cs typeface="Arial" panose="020B0604020202020204" pitchFamily="34" charset="0"/>
              </a:rPr>
              <a:t>Méthodologies d’analyse des risques</a:t>
            </a:r>
          </a:p>
          <a:p>
            <a:pPr marL="295275" indent="-285750">
              <a:spcBef>
                <a:spcPts val="600"/>
              </a:spcBef>
              <a:buFontTx/>
              <a:buChar char="-"/>
            </a:pPr>
            <a:r>
              <a:rPr lang="fr-FR" sz="2400" spc="307" dirty="0">
                <a:solidFill>
                  <a:srgbClr val="F05A28"/>
                </a:solidFill>
                <a:latin typeface="Arial" panose="020B0604020202020204" pitchFamily="34" charset="0"/>
                <a:cs typeface="Arial" panose="020B0604020202020204" pitchFamily="34" charset="0"/>
              </a:rPr>
              <a:t>Évaluation de l'actif</a:t>
            </a:r>
          </a:p>
          <a:p>
            <a:pPr marL="295275" indent="-285750">
              <a:spcBef>
                <a:spcPts val="600"/>
              </a:spcBef>
              <a:buFontTx/>
              <a:buChar char="-"/>
            </a:pPr>
            <a:r>
              <a:rPr lang="fr-FR" sz="2400" spc="307" dirty="0">
                <a:solidFill>
                  <a:srgbClr val="F05A28"/>
                </a:solidFill>
                <a:latin typeface="Arial" panose="020B0604020202020204" pitchFamily="34" charset="0"/>
                <a:cs typeface="Arial" panose="020B0604020202020204" pitchFamily="34" charset="0"/>
              </a:rPr>
              <a:t>Définition du menace, vulnérabilité et risque</a:t>
            </a:r>
          </a:p>
          <a:p>
            <a:pPr marL="295275" indent="-285750">
              <a:spcBef>
                <a:spcPts val="600"/>
              </a:spcBef>
              <a:buFontTx/>
              <a:buChar char="-"/>
            </a:pPr>
            <a:r>
              <a:rPr lang="fr-FR" sz="2400" spc="307" dirty="0">
                <a:solidFill>
                  <a:srgbClr val="F05A28"/>
                </a:solidFill>
                <a:latin typeface="Arial" panose="020B0604020202020204" pitchFamily="34" charset="0"/>
                <a:cs typeface="Arial" panose="020B0604020202020204" pitchFamily="34" charset="0"/>
              </a:rPr>
              <a:t>Management de risque</a:t>
            </a:r>
          </a:p>
          <a:p>
            <a:pPr marL="295275" indent="-285750">
              <a:spcBef>
                <a:spcPts val="600"/>
              </a:spcBef>
              <a:buFontTx/>
              <a:buChar char="-"/>
            </a:pPr>
            <a:r>
              <a:rPr lang="fr-FR" sz="2400" spc="307" dirty="0">
                <a:solidFill>
                  <a:srgbClr val="F05A28"/>
                </a:solidFill>
                <a:latin typeface="Arial" panose="020B0604020202020204" pitchFamily="34" charset="0"/>
                <a:cs typeface="Arial" panose="020B0604020202020204" pitchFamily="34" charset="0"/>
              </a:rPr>
              <a:t>Traitement de risque</a:t>
            </a:r>
          </a:p>
          <a:p>
            <a:pPr marL="9525">
              <a:spcBef>
                <a:spcPts val="600"/>
              </a:spcBef>
            </a:pPr>
            <a:endParaRPr lang="fr-FR" sz="2400" b="1" spc="307" dirty="0">
              <a:solidFill>
                <a:srgbClr val="F05A28"/>
              </a:solidFill>
              <a:latin typeface="Arial" panose="020B0604020202020204" pitchFamily="34" charset="0"/>
              <a:cs typeface="Arial" panose="020B0604020202020204" pitchFamily="34" charset="0"/>
            </a:endParaRPr>
          </a:p>
          <a:p>
            <a:pPr marL="9525">
              <a:spcBef>
                <a:spcPts val="600"/>
              </a:spcBef>
            </a:pPr>
            <a:r>
              <a:rPr lang="fr-FR" sz="2400" b="1" spc="307" dirty="0">
                <a:solidFill>
                  <a:srgbClr val="F05A28"/>
                </a:solidFill>
                <a:latin typeface="Arial" panose="020B0604020202020204" pitchFamily="34" charset="0"/>
                <a:cs typeface="Arial" panose="020B0604020202020204" pitchFamily="34" charset="0"/>
              </a:rPr>
              <a:t>Suivant</a:t>
            </a:r>
          </a:p>
          <a:p>
            <a:pPr marL="352425" indent="-342900">
              <a:spcBef>
                <a:spcPts val="600"/>
              </a:spcBef>
              <a:buFontTx/>
              <a:buChar char="-"/>
            </a:pPr>
            <a:r>
              <a:rPr lang="fr-FR" sz="2400" spc="307" dirty="0">
                <a:solidFill>
                  <a:srgbClr val="F05A28"/>
                </a:solidFill>
                <a:latin typeface="Arial" panose="020B0604020202020204" pitchFamily="34" charset="0"/>
                <a:cs typeface="Arial" panose="020B0604020202020204" pitchFamily="34" charset="0"/>
              </a:rPr>
              <a:t>Catégories des menaces</a:t>
            </a:r>
          </a:p>
          <a:p>
            <a:pPr marL="352425" indent="-342900">
              <a:spcBef>
                <a:spcPts val="600"/>
              </a:spcBef>
              <a:buFontTx/>
              <a:buChar char="-"/>
            </a:pPr>
            <a:r>
              <a:rPr lang="fr-FR" sz="2400" spc="307" dirty="0">
                <a:solidFill>
                  <a:srgbClr val="F05A28"/>
                </a:solidFill>
                <a:latin typeface="Arial" panose="020B0604020202020204" pitchFamily="34" charset="0"/>
                <a:cs typeface="Arial" panose="020B0604020202020204" pitchFamily="34" charset="0"/>
              </a:rPr>
              <a:t>Identification des dommages</a:t>
            </a:r>
          </a:p>
          <a:p>
            <a:pPr marL="352425" indent="-342900">
              <a:spcBef>
                <a:spcPts val="600"/>
              </a:spcBef>
              <a:buFontTx/>
              <a:buChar char="-"/>
            </a:pPr>
            <a:r>
              <a:rPr lang="fr-FR" sz="2400" spc="307" dirty="0">
                <a:solidFill>
                  <a:srgbClr val="F05A28"/>
                </a:solidFill>
                <a:latin typeface="Arial" panose="020B0604020202020204" pitchFamily="34" charset="0"/>
                <a:cs typeface="Arial" panose="020B0604020202020204" pitchFamily="34" charset="0"/>
              </a:rPr>
              <a:t>Calcul de la perte</a:t>
            </a:r>
          </a:p>
        </p:txBody>
      </p:sp>
    </p:spTree>
    <p:extLst>
      <p:ext uri="{BB962C8B-B14F-4D97-AF65-F5344CB8AC3E}">
        <p14:creationId xmlns:p14="http://schemas.microsoft.com/office/powerpoint/2010/main" val="16247186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09600" y="1200150"/>
            <a:ext cx="5981700" cy="5638800"/>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7824192" y="1803558"/>
            <a:ext cx="3888432" cy="3939540"/>
          </a:xfrm>
          <a:prstGeom prst="rect">
            <a:avLst/>
          </a:prstGeom>
        </p:spPr>
        <p:txBody>
          <a:bodyPr vert="horz" wrap="square" lIns="0" tIns="0" rIns="0" bIns="0" rtlCol="0">
            <a:spAutoFit/>
          </a:bodyPr>
          <a:lstStyle/>
          <a:p>
            <a:pPr algn="ctr">
              <a:lnSpc>
                <a:spcPct val="100000"/>
              </a:lnSpc>
            </a:pPr>
            <a:r>
              <a:rPr lang="fr-FR" sz="3200" spc="30" dirty="0">
                <a:solidFill>
                  <a:schemeClr val="accent2"/>
                </a:solidFill>
                <a:latin typeface="Arial"/>
                <a:cs typeface="Arial"/>
              </a:rPr>
              <a:t>CATÉGORIES DE MENACES</a:t>
            </a:r>
          </a:p>
          <a:p>
            <a:pPr algn="ctr">
              <a:lnSpc>
                <a:spcPct val="100000"/>
              </a:lnSpc>
            </a:pPr>
            <a:endParaRPr lang="fr-FR" sz="3200" spc="30" dirty="0">
              <a:solidFill>
                <a:schemeClr val="accent2"/>
              </a:solidFill>
              <a:latin typeface="Arial"/>
              <a:cs typeface="Arial"/>
            </a:endParaRPr>
          </a:p>
          <a:p>
            <a:pPr marL="457200" indent="-457200">
              <a:lnSpc>
                <a:spcPct val="100000"/>
              </a:lnSpc>
              <a:buFont typeface="Arial" panose="020B0604020202020204" pitchFamily="34" charset="0"/>
              <a:buChar char="•"/>
            </a:pPr>
            <a:r>
              <a:rPr lang="fr-FR" sz="3200" spc="30" dirty="0">
                <a:solidFill>
                  <a:srgbClr val="57595B"/>
                </a:solidFill>
                <a:latin typeface="Arial"/>
                <a:cs typeface="Arial"/>
              </a:rPr>
              <a:t>MENACES HUMAINES</a:t>
            </a:r>
          </a:p>
          <a:p>
            <a:pPr marL="457200" indent="-457200">
              <a:lnSpc>
                <a:spcPct val="100000"/>
              </a:lnSpc>
              <a:buFont typeface="Arial" panose="020B0604020202020204" pitchFamily="34" charset="0"/>
              <a:buChar char="•"/>
            </a:pPr>
            <a:endParaRPr lang="fr-FR" sz="3200" spc="30" dirty="0">
              <a:solidFill>
                <a:srgbClr val="57595B"/>
              </a:solidFill>
              <a:latin typeface="Arial"/>
              <a:cs typeface="Arial"/>
            </a:endParaRPr>
          </a:p>
          <a:p>
            <a:pPr marL="457200" indent="-457200">
              <a:lnSpc>
                <a:spcPct val="100000"/>
              </a:lnSpc>
              <a:buFont typeface="Arial" panose="020B0604020202020204" pitchFamily="34" charset="0"/>
              <a:buChar char="•"/>
            </a:pPr>
            <a:r>
              <a:rPr lang="fr-FR" sz="3200" spc="30" dirty="0">
                <a:solidFill>
                  <a:srgbClr val="57595B"/>
                </a:solidFill>
                <a:latin typeface="Arial"/>
                <a:cs typeface="Arial"/>
              </a:rPr>
              <a:t>MENACES NON HUMAINES</a:t>
            </a:r>
            <a:endParaRPr sz="1800" dirty="0">
              <a:latin typeface="Arial"/>
              <a:cs typeface="Arial"/>
            </a:endParaRPr>
          </a:p>
        </p:txBody>
      </p:sp>
      <p:sp>
        <p:nvSpPr>
          <p:cNvPr id="6" name="Rectangle 5"/>
          <p:cNvSpPr/>
          <p:nvPr/>
        </p:nvSpPr>
        <p:spPr>
          <a:xfrm>
            <a:off x="-24680" y="-27384"/>
            <a:ext cx="12216680" cy="864096"/>
          </a:xfrm>
          <a:prstGeom prst="rect">
            <a:avLst/>
          </a:prstGeom>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800" b="1" dirty="0">
                <a:solidFill>
                  <a:schemeClr val="bg1"/>
                </a:solidFill>
                <a:latin typeface="Arial" panose="020B0604020202020204" pitchFamily="34" charset="0"/>
                <a:cs typeface="Arial" panose="020B0604020202020204" pitchFamily="34" charset="0"/>
              </a:rPr>
              <a:t>Catégorisation des menaces</a:t>
            </a:r>
          </a:p>
        </p:txBody>
      </p:sp>
    </p:spTree>
    <p:extLst>
      <p:ext uri="{BB962C8B-B14F-4D97-AF65-F5344CB8AC3E}">
        <p14:creationId xmlns:p14="http://schemas.microsoft.com/office/powerpoint/2010/main" val="3177132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09600" y="1790700"/>
            <a:ext cx="3486150" cy="211455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609600" y="4152900"/>
            <a:ext cx="3486150" cy="2095500"/>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4343400" y="1790700"/>
            <a:ext cx="3486150" cy="2114550"/>
          </a:xfrm>
          <a:prstGeom prst="rect">
            <a:avLst/>
          </a:prstGeom>
          <a:blipFill>
            <a:blip r:embed="rId5" cstate="print"/>
            <a:stretch>
              <a:fillRect/>
            </a:stretch>
          </a:blipFill>
        </p:spPr>
        <p:txBody>
          <a:bodyPr wrap="square" lIns="0" tIns="0" rIns="0" bIns="0" rtlCol="0"/>
          <a:lstStyle/>
          <a:p>
            <a:endParaRPr/>
          </a:p>
        </p:txBody>
      </p:sp>
      <p:sp>
        <p:nvSpPr>
          <p:cNvPr id="5" name="object 5"/>
          <p:cNvSpPr/>
          <p:nvPr/>
        </p:nvSpPr>
        <p:spPr>
          <a:xfrm>
            <a:off x="4343400" y="4152900"/>
            <a:ext cx="3486150" cy="2095500"/>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8077200" y="1790700"/>
            <a:ext cx="3486150" cy="2114550"/>
          </a:xfrm>
          <a:prstGeom prst="rect">
            <a:avLst/>
          </a:prstGeom>
          <a:blipFill>
            <a:blip r:embed="rId7" cstate="print"/>
            <a:stretch>
              <a:fillRect/>
            </a:stretch>
          </a:blipFill>
        </p:spPr>
        <p:txBody>
          <a:bodyPr wrap="square" lIns="0" tIns="0" rIns="0" bIns="0" rtlCol="0"/>
          <a:lstStyle/>
          <a:p>
            <a:endParaRPr/>
          </a:p>
        </p:txBody>
      </p:sp>
      <p:sp>
        <p:nvSpPr>
          <p:cNvPr id="13" name="object 5"/>
          <p:cNvSpPr/>
          <p:nvPr/>
        </p:nvSpPr>
        <p:spPr>
          <a:xfrm>
            <a:off x="8077200" y="4152900"/>
            <a:ext cx="3486150" cy="2095500"/>
          </a:xfrm>
          <a:prstGeom prst="rect">
            <a:avLst/>
          </a:prstGeom>
          <a:solidFill>
            <a:srgbClr val="002060"/>
          </a:solidFill>
        </p:spPr>
        <p:txBody>
          <a:bodyPr wrap="square" lIns="0" tIns="0" rIns="0" bIns="0" rtlCol="0"/>
          <a:lstStyle/>
          <a:p>
            <a:pPr algn="ctr">
              <a:lnSpc>
                <a:spcPts val="3929"/>
              </a:lnSpc>
            </a:pPr>
            <a:endParaRPr lang="fr-FR" sz="2400" spc="-110" dirty="0">
              <a:solidFill>
                <a:srgbClr val="FFFFFF"/>
              </a:solidFill>
              <a:latin typeface="Arial" panose="020B0604020202020204" pitchFamily="34" charset="0"/>
              <a:cs typeface="Arial" panose="020B0604020202020204" pitchFamily="34" charset="0"/>
            </a:endParaRPr>
          </a:p>
          <a:p>
            <a:pPr algn="ctr">
              <a:lnSpc>
                <a:spcPts val="3929"/>
              </a:lnSpc>
            </a:pPr>
            <a:r>
              <a:rPr lang="fr-FR" sz="2400" spc="-110" dirty="0" err="1">
                <a:solidFill>
                  <a:srgbClr val="FFFFFF"/>
                </a:solidFill>
                <a:latin typeface="Arial" panose="020B0604020202020204" pitchFamily="34" charset="0"/>
                <a:cs typeface="Arial" panose="020B0604020202020204" pitchFamily="34" charset="0"/>
              </a:rPr>
              <a:t>S</a:t>
            </a:r>
            <a:r>
              <a:rPr lang="fr-FR" sz="2400" spc="25" dirty="0" err="1">
                <a:solidFill>
                  <a:srgbClr val="FFFFFF"/>
                </a:solidFill>
                <a:latin typeface="Arial" panose="020B0604020202020204" pitchFamily="34" charset="0"/>
                <a:cs typeface="Arial" panose="020B0604020202020204" pitchFamily="34" charset="0"/>
              </a:rPr>
              <a:t>t</a:t>
            </a:r>
            <a:r>
              <a:rPr lang="fr-FR" sz="2400" spc="-15" dirty="0" err="1">
                <a:solidFill>
                  <a:srgbClr val="FFFFFF"/>
                </a:solidFill>
                <a:latin typeface="Arial" panose="020B0604020202020204" pitchFamily="34" charset="0"/>
                <a:cs typeface="Arial" panose="020B0604020202020204" pitchFamily="34" charset="0"/>
              </a:rPr>
              <a:t>rateg</a:t>
            </a:r>
            <a:r>
              <a:rPr lang="fr-FR" sz="2400" spc="-440" dirty="0">
                <a:solidFill>
                  <a:srgbClr val="FFFFFF"/>
                </a:solidFill>
                <a:latin typeface="Arial" panose="020B0604020202020204" pitchFamily="34" charset="0"/>
                <a:cs typeface="Arial" panose="020B0604020202020204" pitchFamily="34" charset="0"/>
              </a:rPr>
              <a:t> </a:t>
            </a:r>
            <a:r>
              <a:rPr lang="fr-FR" sz="2400" spc="-254" dirty="0" err="1">
                <a:solidFill>
                  <a:srgbClr val="FFFFFF"/>
                </a:solidFill>
                <a:latin typeface="Arial" panose="020B0604020202020204" pitchFamily="34" charset="0"/>
                <a:cs typeface="Arial" panose="020B0604020202020204" pitchFamily="34" charset="0"/>
              </a:rPr>
              <a:t>i</a:t>
            </a:r>
            <a:r>
              <a:rPr lang="fr-FR" sz="2400" spc="-15" dirty="0" err="1">
                <a:solidFill>
                  <a:srgbClr val="FFFFFF"/>
                </a:solidFill>
                <a:latin typeface="Arial" panose="020B0604020202020204" pitchFamily="34" charset="0"/>
                <a:cs typeface="Arial" panose="020B0604020202020204" pitchFamily="34" charset="0"/>
              </a:rPr>
              <a:t>c</a:t>
            </a:r>
            <a:r>
              <a:rPr lang="fr-FR" sz="2400" spc="-190" dirty="0">
                <a:solidFill>
                  <a:srgbClr val="FFFFFF"/>
                </a:solidFill>
                <a:latin typeface="Arial" panose="020B0604020202020204" pitchFamily="34" charset="0"/>
                <a:cs typeface="Arial" panose="020B0604020202020204" pitchFamily="34" charset="0"/>
              </a:rPr>
              <a:t> </a:t>
            </a:r>
            <a:r>
              <a:rPr lang="fr-FR" sz="2400" spc="-290" dirty="0">
                <a:solidFill>
                  <a:srgbClr val="FFFFFF"/>
                </a:solidFill>
                <a:latin typeface="Arial" panose="020B0604020202020204" pitchFamily="34" charset="0"/>
                <a:cs typeface="Arial" panose="020B0604020202020204" pitchFamily="34" charset="0"/>
              </a:rPr>
              <a:t>G</a:t>
            </a:r>
            <a:r>
              <a:rPr lang="fr-FR" sz="2400" spc="-50" dirty="0">
                <a:solidFill>
                  <a:srgbClr val="FFFFFF"/>
                </a:solidFill>
                <a:latin typeface="Arial" panose="020B0604020202020204" pitchFamily="34" charset="0"/>
                <a:cs typeface="Arial" panose="020B0604020202020204" pitchFamily="34" charset="0"/>
              </a:rPr>
              <a:t>o</a:t>
            </a:r>
            <a:r>
              <a:rPr lang="fr-FR" sz="2400" spc="280" dirty="0">
                <a:solidFill>
                  <a:srgbClr val="FFFFFF"/>
                </a:solidFill>
                <a:latin typeface="Arial" panose="020B0604020202020204" pitchFamily="34" charset="0"/>
                <a:cs typeface="Arial" panose="020B0604020202020204" pitchFamily="34" charset="0"/>
              </a:rPr>
              <a:t>a</a:t>
            </a:r>
            <a:r>
              <a:rPr lang="fr-FR" sz="2400" spc="-254" dirty="0">
                <a:solidFill>
                  <a:srgbClr val="FFFFFF"/>
                </a:solidFill>
                <a:latin typeface="Arial" panose="020B0604020202020204" pitchFamily="34" charset="0"/>
                <a:cs typeface="Arial" panose="020B0604020202020204" pitchFamily="34" charset="0"/>
              </a:rPr>
              <a:t>l</a:t>
            </a:r>
            <a:r>
              <a:rPr lang="fr-FR" sz="2400" spc="25" dirty="0">
                <a:solidFill>
                  <a:srgbClr val="FFFFFF"/>
                </a:solidFill>
                <a:latin typeface="Arial" panose="020B0604020202020204" pitchFamily="34" charset="0"/>
                <a:cs typeface="Arial" panose="020B0604020202020204" pitchFamily="34" charset="0"/>
              </a:rPr>
              <a:t>s</a:t>
            </a:r>
            <a:r>
              <a:rPr lang="fr-FR" sz="2400" spc="-260" dirty="0">
                <a:solidFill>
                  <a:srgbClr val="FFFFFF"/>
                </a:solidFill>
                <a:latin typeface="Arial" panose="020B0604020202020204" pitchFamily="34" charset="0"/>
                <a:cs typeface="Arial" panose="020B0604020202020204" pitchFamily="34" charset="0"/>
              </a:rPr>
              <a:t> </a:t>
            </a:r>
            <a:r>
              <a:rPr lang="fr-FR" sz="2000" spc="-434" dirty="0">
                <a:solidFill>
                  <a:srgbClr val="FFFFFF"/>
                </a:solidFill>
                <a:latin typeface="Arial" panose="020B0604020202020204" pitchFamily="34" charset="0"/>
                <a:cs typeface="Arial" panose="020B0604020202020204" pitchFamily="34" charset="0"/>
              </a:rPr>
              <a:t>&amp;</a:t>
            </a:r>
            <a:endParaRPr lang="fr-FR" sz="2000" dirty="0">
              <a:latin typeface="Arial" panose="020B0604020202020204" pitchFamily="34" charset="0"/>
              <a:cs typeface="Arial" panose="020B0604020202020204" pitchFamily="34" charset="0"/>
            </a:endParaRPr>
          </a:p>
          <a:p>
            <a:pPr marR="7620" algn="ctr">
              <a:lnSpc>
                <a:spcPts val="3929"/>
              </a:lnSpc>
            </a:pPr>
            <a:r>
              <a:rPr lang="fr-FR" sz="2400" spc="-140" dirty="0">
                <a:solidFill>
                  <a:srgbClr val="FFFFFF"/>
                </a:solidFill>
                <a:latin typeface="Arial" panose="020B0604020202020204" pitchFamily="34" charset="0"/>
                <a:cs typeface="Arial" panose="020B0604020202020204" pitchFamily="34" charset="0"/>
              </a:rPr>
              <a:t>O</a:t>
            </a:r>
            <a:r>
              <a:rPr lang="fr-FR" sz="2400" spc="-15" dirty="0">
                <a:solidFill>
                  <a:srgbClr val="FFFFFF"/>
                </a:solidFill>
                <a:latin typeface="Arial" panose="020B0604020202020204" pitchFamily="34" charset="0"/>
                <a:cs typeface="Arial" panose="020B0604020202020204" pitchFamily="34" charset="0"/>
              </a:rPr>
              <a:t>bjec</a:t>
            </a:r>
            <a:r>
              <a:rPr lang="fr-FR" sz="2400" spc="330" dirty="0">
                <a:solidFill>
                  <a:srgbClr val="FFFFFF"/>
                </a:solidFill>
                <a:latin typeface="Arial" panose="020B0604020202020204" pitchFamily="34" charset="0"/>
                <a:cs typeface="Arial" panose="020B0604020202020204" pitchFamily="34" charset="0"/>
              </a:rPr>
              <a:t>t</a:t>
            </a:r>
            <a:r>
              <a:rPr lang="fr-FR" sz="2400" spc="-330" dirty="0">
                <a:solidFill>
                  <a:srgbClr val="FFFFFF"/>
                </a:solidFill>
                <a:latin typeface="Arial" panose="020B0604020202020204" pitchFamily="34" charset="0"/>
                <a:cs typeface="Arial" panose="020B0604020202020204" pitchFamily="34" charset="0"/>
              </a:rPr>
              <a:t>i</a:t>
            </a:r>
            <a:r>
              <a:rPr lang="fr-FR" sz="2400" spc="-30" dirty="0">
                <a:solidFill>
                  <a:srgbClr val="FFFFFF"/>
                </a:solidFill>
                <a:latin typeface="Arial" panose="020B0604020202020204" pitchFamily="34" charset="0"/>
                <a:cs typeface="Arial" panose="020B0604020202020204" pitchFamily="34" charset="0"/>
              </a:rPr>
              <a:t>ves</a:t>
            </a:r>
            <a:endParaRPr lang="fr-FR" sz="2400" dirty="0">
              <a:latin typeface="Arial" panose="020B0604020202020204" pitchFamily="34" charset="0"/>
              <a:cs typeface="Arial" panose="020B0604020202020204" pitchFamily="34" charset="0"/>
            </a:endParaRPr>
          </a:p>
          <a:p>
            <a:endParaRPr sz="2400" dirty="0">
              <a:latin typeface="Arial" panose="020B0604020202020204" pitchFamily="34" charset="0"/>
              <a:cs typeface="Arial" panose="020B0604020202020204" pitchFamily="34" charset="0"/>
            </a:endParaRPr>
          </a:p>
        </p:txBody>
      </p:sp>
      <p:sp>
        <p:nvSpPr>
          <p:cNvPr id="9" name="Rectangle 8"/>
          <p:cNvSpPr/>
          <p:nvPr/>
        </p:nvSpPr>
        <p:spPr>
          <a:xfrm>
            <a:off x="-24680" y="-27384"/>
            <a:ext cx="12216680" cy="864096"/>
          </a:xfrm>
          <a:prstGeom prst="rect">
            <a:avLst/>
          </a:prstGeom>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800" b="1" dirty="0">
                <a:solidFill>
                  <a:schemeClr val="bg1"/>
                </a:solidFill>
                <a:latin typeface="Arial" panose="020B0604020202020204" pitchFamily="34" charset="0"/>
                <a:cs typeface="Arial" panose="020B0604020202020204" pitchFamily="34" charset="0"/>
              </a:rPr>
              <a:t>Préparation du terrain</a:t>
            </a:r>
          </a:p>
        </p:txBody>
      </p:sp>
    </p:spTree>
    <p:extLst>
      <p:ext uri="{BB962C8B-B14F-4D97-AF65-F5344CB8AC3E}">
        <p14:creationId xmlns:p14="http://schemas.microsoft.com/office/powerpoint/2010/main" val="9277548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66800" y="1943100"/>
            <a:ext cx="9886950" cy="9906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2514600" y="3200400"/>
            <a:ext cx="3524250" cy="2838450"/>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9715500" y="3371850"/>
            <a:ext cx="704850" cy="704850"/>
          </a:xfrm>
          <a:prstGeom prst="rect">
            <a:avLst/>
          </a:prstGeom>
          <a:blipFill>
            <a:blip r:embed="rId5" cstate="print"/>
            <a:stretch>
              <a:fillRect/>
            </a:stretch>
          </a:blipFill>
        </p:spPr>
        <p:txBody>
          <a:bodyPr wrap="square" lIns="0" tIns="0" rIns="0" bIns="0" rtlCol="0"/>
          <a:lstStyle/>
          <a:p>
            <a:endParaRPr/>
          </a:p>
        </p:txBody>
      </p:sp>
      <p:sp>
        <p:nvSpPr>
          <p:cNvPr id="5" name="object 5"/>
          <p:cNvSpPr/>
          <p:nvPr/>
        </p:nvSpPr>
        <p:spPr>
          <a:xfrm>
            <a:off x="9086850" y="3390900"/>
            <a:ext cx="457200" cy="628650"/>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7124700" y="4095750"/>
            <a:ext cx="1981200" cy="1905000"/>
          </a:xfrm>
          <a:prstGeom prst="rect">
            <a:avLst/>
          </a:prstGeom>
          <a:blipFill>
            <a:blip r:embed="rId7" cstate="print"/>
            <a:stretch>
              <a:fillRect/>
            </a:stretch>
          </a:blipFill>
        </p:spPr>
        <p:txBody>
          <a:bodyPr wrap="square" lIns="0" tIns="0" rIns="0" bIns="0" rtlCol="0"/>
          <a:lstStyle/>
          <a:p>
            <a:endParaRPr/>
          </a:p>
        </p:txBody>
      </p:sp>
      <p:sp>
        <p:nvSpPr>
          <p:cNvPr id="7" name="object 7"/>
          <p:cNvSpPr/>
          <p:nvPr/>
        </p:nvSpPr>
        <p:spPr>
          <a:xfrm>
            <a:off x="9305925" y="3390900"/>
            <a:ext cx="962025" cy="0"/>
          </a:xfrm>
          <a:custGeom>
            <a:avLst/>
            <a:gdLst/>
            <a:ahLst/>
            <a:cxnLst/>
            <a:rect l="l" t="t" r="r" b="b"/>
            <a:pathLst>
              <a:path w="962025">
                <a:moveTo>
                  <a:pt x="0" y="0"/>
                </a:moveTo>
                <a:lnTo>
                  <a:pt x="962025" y="0"/>
                </a:lnTo>
              </a:path>
            </a:pathLst>
          </a:custGeom>
          <a:ln w="38100">
            <a:solidFill>
              <a:srgbClr val="EF641F"/>
            </a:solidFill>
          </a:ln>
        </p:spPr>
        <p:txBody>
          <a:bodyPr wrap="square" lIns="0" tIns="0" rIns="0" bIns="0" rtlCol="0"/>
          <a:lstStyle/>
          <a:p>
            <a:endParaRPr/>
          </a:p>
        </p:txBody>
      </p:sp>
      <p:sp>
        <p:nvSpPr>
          <p:cNvPr id="8" name="object 8"/>
          <p:cNvSpPr/>
          <p:nvPr/>
        </p:nvSpPr>
        <p:spPr>
          <a:xfrm>
            <a:off x="7800975" y="4095750"/>
            <a:ext cx="685800" cy="0"/>
          </a:xfrm>
          <a:custGeom>
            <a:avLst/>
            <a:gdLst/>
            <a:ahLst/>
            <a:cxnLst/>
            <a:rect l="l" t="t" r="r" b="b"/>
            <a:pathLst>
              <a:path w="685800">
                <a:moveTo>
                  <a:pt x="0" y="0"/>
                </a:moveTo>
                <a:lnTo>
                  <a:pt x="685800" y="0"/>
                </a:lnTo>
              </a:path>
            </a:pathLst>
          </a:custGeom>
          <a:ln w="19050">
            <a:solidFill>
              <a:srgbClr val="EB7C3F"/>
            </a:solidFill>
          </a:ln>
        </p:spPr>
        <p:txBody>
          <a:bodyPr wrap="square" lIns="0" tIns="0" rIns="0" bIns="0" rtlCol="0"/>
          <a:lstStyle/>
          <a:p>
            <a:endParaRPr/>
          </a:p>
        </p:txBody>
      </p:sp>
      <p:sp>
        <p:nvSpPr>
          <p:cNvPr id="9" name="object 9"/>
          <p:cNvSpPr/>
          <p:nvPr/>
        </p:nvSpPr>
        <p:spPr>
          <a:xfrm>
            <a:off x="9096375" y="4657725"/>
            <a:ext cx="0" cy="781050"/>
          </a:xfrm>
          <a:custGeom>
            <a:avLst/>
            <a:gdLst/>
            <a:ahLst/>
            <a:cxnLst/>
            <a:rect l="l" t="t" r="r" b="b"/>
            <a:pathLst>
              <a:path h="781050">
                <a:moveTo>
                  <a:pt x="0" y="781050"/>
                </a:moveTo>
                <a:lnTo>
                  <a:pt x="0" y="0"/>
                </a:lnTo>
              </a:path>
            </a:pathLst>
          </a:custGeom>
          <a:ln w="28575">
            <a:solidFill>
              <a:srgbClr val="6B3813"/>
            </a:solidFill>
          </a:ln>
        </p:spPr>
        <p:txBody>
          <a:bodyPr wrap="square" lIns="0" tIns="0" rIns="0" bIns="0" rtlCol="0"/>
          <a:lstStyle/>
          <a:p>
            <a:endParaRPr/>
          </a:p>
        </p:txBody>
      </p:sp>
      <p:sp>
        <p:nvSpPr>
          <p:cNvPr id="10" name="object 10"/>
          <p:cNvSpPr/>
          <p:nvPr/>
        </p:nvSpPr>
        <p:spPr>
          <a:xfrm>
            <a:off x="7753350" y="6005512"/>
            <a:ext cx="790575" cy="0"/>
          </a:xfrm>
          <a:custGeom>
            <a:avLst/>
            <a:gdLst/>
            <a:ahLst/>
            <a:cxnLst/>
            <a:rect l="l" t="t" r="r" b="b"/>
            <a:pathLst>
              <a:path w="790575">
                <a:moveTo>
                  <a:pt x="0" y="0"/>
                </a:moveTo>
                <a:lnTo>
                  <a:pt x="790575" y="0"/>
                </a:lnTo>
              </a:path>
            </a:pathLst>
          </a:custGeom>
          <a:ln w="28575">
            <a:solidFill>
              <a:srgbClr val="A8642B"/>
            </a:solidFill>
          </a:ln>
        </p:spPr>
        <p:txBody>
          <a:bodyPr wrap="square" lIns="0" tIns="0" rIns="0" bIns="0" rtlCol="0"/>
          <a:lstStyle/>
          <a:p>
            <a:endParaRPr/>
          </a:p>
        </p:txBody>
      </p:sp>
      <p:sp>
        <p:nvSpPr>
          <p:cNvPr id="12" name="object 12"/>
          <p:cNvSpPr txBox="1"/>
          <p:nvPr/>
        </p:nvSpPr>
        <p:spPr>
          <a:xfrm>
            <a:off x="9064625" y="3595690"/>
            <a:ext cx="1054100" cy="957580"/>
          </a:xfrm>
          <a:prstGeom prst="rect">
            <a:avLst/>
          </a:prstGeom>
        </p:spPr>
        <p:txBody>
          <a:bodyPr vert="horz" wrap="square" lIns="0" tIns="0" rIns="0" bIns="0" rtlCol="0">
            <a:spAutoFit/>
          </a:bodyPr>
          <a:lstStyle/>
          <a:p>
            <a:pPr marL="374650">
              <a:lnSpc>
                <a:spcPts val="1695"/>
              </a:lnSpc>
            </a:pPr>
            <a:r>
              <a:rPr sz="1600" spc="60" dirty="0">
                <a:solidFill>
                  <a:srgbClr val="464446"/>
                </a:solidFill>
                <a:latin typeface="Times New Roman"/>
                <a:cs typeface="Times New Roman"/>
              </a:rPr>
              <a:t>OOP</a:t>
            </a:r>
            <a:r>
              <a:rPr sz="1600" spc="65" dirty="0">
                <a:solidFill>
                  <a:srgbClr val="464446"/>
                </a:solidFill>
                <a:latin typeface="Times New Roman"/>
                <a:cs typeface="Times New Roman"/>
              </a:rPr>
              <a:t>S</a:t>
            </a:r>
            <a:r>
              <a:rPr sz="1600" spc="360" dirty="0">
                <a:solidFill>
                  <a:srgbClr val="464446"/>
                </a:solidFill>
                <a:latin typeface="Times New Roman"/>
                <a:cs typeface="Times New Roman"/>
              </a:rPr>
              <a:t>!</a:t>
            </a:r>
            <a:endParaRPr sz="1600">
              <a:latin typeface="Times New Roman"/>
              <a:cs typeface="Times New Roman"/>
            </a:endParaRPr>
          </a:p>
          <a:p>
            <a:pPr marL="12700">
              <a:lnSpc>
                <a:spcPts val="5240"/>
              </a:lnSpc>
            </a:pPr>
            <a:r>
              <a:rPr sz="5550" spc="-262" baseline="-13513" dirty="0">
                <a:solidFill>
                  <a:srgbClr val="F26721"/>
                </a:solidFill>
                <a:latin typeface="Times New Roman"/>
                <a:cs typeface="Times New Roman"/>
              </a:rPr>
              <a:t>•</a:t>
            </a:r>
            <a:r>
              <a:rPr sz="4550" spc="190" dirty="0">
                <a:solidFill>
                  <a:srgbClr val="F47C18"/>
                </a:solidFill>
                <a:latin typeface="Times New Roman"/>
                <a:cs typeface="Times New Roman"/>
              </a:rPr>
              <a:t>•</a:t>
            </a:r>
            <a:endParaRPr sz="4550">
              <a:latin typeface="Times New Roman"/>
              <a:cs typeface="Times New Roman"/>
            </a:endParaRPr>
          </a:p>
        </p:txBody>
      </p:sp>
      <p:sp>
        <p:nvSpPr>
          <p:cNvPr id="13" name="object 13"/>
          <p:cNvSpPr txBox="1"/>
          <p:nvPr/>
        </p:nvSpPr>
        <p:spPr>
          <a:xfrm>
            <a:off x="2997200" y="6114289"/>
            <a:ext cx="1080135" cy="222250"/>
          </a:xfrm>
          <a:prstGeom prst="rect">
            <a:avLst/>
          </a:prstGeom>
        </p:spPr>
        <p:txBody>
          <a:bodyPr vert="horz" wrap="square" lIns="0" tIns="0" rIns="0" bIns="0" rtlCol="0">
            <a:spAutoFit/>
          </a:bodyPr>
          <a:lstStyle/>
          <a:p>
            <a:pPr marL="12700">
              <a:lnSpc>
                <a:spcPct val="100000"/>
              </a:lnSpc>
            </a:pPr>
            <a:r>
              <a:rPr sz="1550" spc="100" dirty="0">
                <a:solidFill>
                  <a:srgbClr val="57595B"/>
                </a:solidFill>
                <a:latin typeface="Arial"/>
                <a:cs typeface="Arial"/>
              </a:rPr>
              <a:t>l</a:t>
            </a:r>
            <a:r>
              <a:rPr sz="1550" spc="114" dirty="0">
                <a:solidFill>
                  <a:srgbClr val="57595B"/>
                </a:solidFill>
                <a:latin typeface="Arial"/>
                <a:cs typeface="Arial"/>
              </a:rPr>
              <a:t>nt</a:t>
            </a:r>
            <a:r>
              <a:rPr sz="1550" spc="65" dirty="0">
                <a:solidFill>
                  <a:srgbClr val="57595B"/>
                </a:solidFill>
                <a:latin typeface="Arial"/>
                <a:cs typeface="Arial"/>
              </a:rPr>
              <a:t>e</a:t>
            </a:r>
            <a:r>
              <a:rPr sz="1550" spc="180" dirty="0">
                <a:solidFill>
                  <a:srgbClr val="57595B"/>
                </a:solidFill>
                <a:latin typeface="Arial"/>
                <a:cs typeface="Arial"/>
              </a:rPr>
              <a:t>nt</a:t>
            </a:r>
            <a:r>
              <a:rPr sz="1550" spc="-65" dirty="0">
                <a:solidFill>
                  <a:srgbClr val="57595B"/>
                </a:solidFill>
                <a:latin typeface="Arial"/>
                <a:cs typeface="Arial"/>
              </a:rPr>
              <a:t>i</a:t>
            </a:r>
            <a:r>
              <a:rPr sz="1550" spc="185" dirty="0">
                <a:solidFill>
                  <a:srgbClr val="57595B"/>
                </a:solidFill>
                <a:latin typeface="Arial"/>
                <a:cs typeface="Arial"/>
              </a:rPr>
              <a:t>o</a:t>
            </a:r>
            <a:r>
              <a:rPr sz="1550" spc="100" dirty="0">
                <a:solidFill>
                  <a:srgbClr val="57595B"/>
                </a:solidFill>
                <a:latin typeface="Arial"/>
                <a:cs typeface="Arial"/>
              </a:rPr>
              <a:t>nal</a:t>
            </a:r>
            <a:endParaRPr sz="1550">
              <a:latin typeface="Arial"/>
              <a:cs typeface="Arial"/>
            </a:endParaRPr>
          </a:p>
        </p:txBody>
      </p:sp>
      <p:sp>
        <p:nvSpPr>
          <p:cNvPr id="14" name="object 14"/>
          <p:cNvSpPr txBox="1"/>
          <p:nvPr/>
        </p:nvSpPr>
        <p:spPr>
          <a:xfrm>
            <a:off x="7473950" y="6095239"/>
            <a:ext cx="1350645" cy="222250"/>
          </a:xfrm>
          <a:prstGeom prst="rect">
            <a:avLst/>
          </a:prstGeom>
        </p:spPr>
        <p:txBody>
          <a:bodyPr vert="horz" wrap="square" lIns="0" tIns="0" rIns="0" bIns="0" rtlCol="0">
            <a:spAutoFit/>
          </a:bodyPr>
          <a:lstStyle/>
          <a:p>
            <a:pPr marL="12700">
              <a:lnSpc>
                <a:spcPct val="100000"/>
              </a:lnSpc>
            </a:pPr>
            <a:r>
              <a:rPr sz="1550" spc="100" dirty="0">
                <a:solidFill>
                  <a:srgbClr val="57595B"/>
                </a:solidFill>
                <a:latin typeface="Arial"/>
                <a:cs typeface="Arial"/>
              </a:rPr>
              <a:t>U</a:t>
            </a:r>
            <a:r>
              <a:rPr sz="1550" spc="90" dirty="0">
                <a:solidFill>
                  <a:srgbClr val="57595B"/>
                </a:solidFill>
                <a:latin typeface="Arial"/>
                <a:cs typeface="Arial"/>
              </a:rPr>
              <a:t>n</a:t>
            </a:r>
            <a:r>
              <a:rPr sz="1550" spc="25" dirty="0">
                <a:solidFill>
                  <a:srgbClr val="57595B"/>
                </a:solidFill>
                <a:latin typeface="Arial"/>
                <a:cs typeface="Arial"/>
              </a:rPr>
              <a:t>i</a:t>
            </a:r>
            <a:r>
              <a:rPr sz="1550" spc="114" dirty="0">
                <a:solidFill>
                  <a:srgbClr val="57595B"/>
                </a:solidFill>
                <a:latin typeface="Arial"/>
                <a:cs typeface="Arial"/>
              </a:rPr>
              <a:t>nt</a:t>
            </a:r>
            <a:r>
              <a:rPr sz="1550" spc="65" dirty="0">
                <a:solidFill>
                  <a:srgbClr val="57595B"/>
                </a:solidFill>
                <a:latin typeface="Arial"/>
                <a:cs typeface="Arial"/>
              </a:rPr>
              <a:t>e</a:t>
            </a:r>
            <a:r>
              <a:rPr sz="1550" spc="180" dirty="0">
                <a:solidFill>
                  <a:srgbClr val="57595B"/>
                </a:solidFill>
                <a:latin typeface="Arial"/>
                <a:cs typeface="Arial"/>
              </a:rPr>
              <a:t>nt</a:t>
            </a:r>
            <a:r>
              <a:rPr sz="1550" spc="-65" dirty="0">
                <a:solidFill>
                  <a:srgbClr val="57595B"/>
                </a:solidFill>
                <a:latin typeface="Arial"/>
                <a:cs typeface="Arial"/>
              </a:rPr>
              <a:t>i</a:t>
            </a:r>
            <a:r>
              <a:rPr sz="1550" spc="185" dirty="0">
                <a:solidFill>
                  <a:srgbClr val="57595B"/>
                </a:solidFill>
                <a:latin typeface="Arial"/>
                <a:cs typeface="Arial"/>
              </a:rPr>
              <a:t>o</a:t>
            </a:r>
            <a:r>
              <a:rPr sz="1550" spc="110" dirty="0">
                <a:solidFill>
                  <a:srgbClr val="57595B"/>
                </a:solidFill>
                <a:latin typeface="Arial"/>
                <a:cs typeface="Arial"/>
              </a:rPr>
              <a:t>n</a:t>
            </a:r>
            <a:r>
              <a:rPr sz="1550" spc="105" dirty="0">
                <a:solidFill>
                  <a:srgbClr val="57595B"/>
                </a:solidFill>
                <a:latin typeface="Arial"/>
                <a:cs typeface="Arial"/>
              </a:rPr>
              <a:t>a</a:t>
            </a:r>
            <a:r>
              <a:rPr sz="1550" spc="-405" dirty="0">
                <a:solidFill>
                  <a:srgbClr val="57595B"/>
                </a:solidFill>
                <a:latin typeface="Arial"/>
                <a:cs typeface="Arial"/>
              </a:rPr>
              <a:t>1</a:t>
            </a:r>
            <a:endParaRPr sz="1550">
              <a:latin typeface="Arial"/>
              <a:cs typeface="Arial"/>
            </a:endParaRPr>
          </a:p>
        </p:txBody>
      </p:sp>
      <p:sp>
        <p:nvSpPr>
          <p:cNvPr id="16" name="Rectangle 15"/>
          <p:cNvSpPr/>
          <p:nvPr/>
        </p:nvSpPr>
        <p:spPr>
          <a:xfrm>
            <a:off x="-24680" y="-27384"/>
            <a:ext cx="12216680" cy="864096"/>
          </a:xfrm>
          <a:prstGeom prst="rect">
            <a:avLst/>
          </a:prstGeom>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800" b="1" dirty="0">
                <a:solidFill>
                  <a:schemeClr val="bg1"/>
                </a:solidFill>
                <a:latin typeface="Arial" panose="020B0604020202020204" pitchFamily="34" charset="0"/>
                <a:cs typeface="Arial" panose="020B0604020202020204" pitchFamily="34" charset="0"/>
              </a:rPr>
              <a:t>Catégorisation des menaces</a:t>
            </a:r>
          </a:p>
        </p:txBody>
      </p:sp>
    </p:spTree>
    <p:extLst>
      <p:ext uri="{BB962C8B-B14F-4D97-AF65-F5344CB8AC3E}">
        <p14:creationId xmlns:p14="http://schemas.microsoft.com/office/powerpoint/2010/main" val="5309103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206995" y="1757933"/>
            <a:ext cx="4517390" cy="4239895"/>
          </a:xfrm>
          <a:custGeom>
            <a:avLst/>
            <a:gdLst/>
            <a:ahLst/>
            <a:cxnLst/>
            <a:rect l="l" t="t" r="r" b="b"/>
            <a:pathLst>
              <a:path w="4517390" h="4239895">
                <a:moveTo>
                  <a:pt x="0" y="4239768"/>
                </a:moveTo>
                <a:lnTo>
                  <a:pt x="4517136" y="4239768"/>
                </a:lnTo>
                <a:lnTo>
                  <a:pt x="4517136" y="0"/>
                </a:lnTo>
                <a:lnTo>
                  <a:pt x="0" y="0"/>
                </a:lnTo>
                <a:lnTo>
                  <a:pt x="0" y="4239768"/>
                </a:lnTo>
                <a:close/>
              </a:path>
            </a:pathLst>
          </a:custGeom>
          <a:solidFill>
            <a:srgbClr val="F1F1F1"/>
          </a:solidFill>
        </p:spPr>
        <p:txBody>
          <a:bodyPr wrap="square" lIns="0" tIns="0" rIns="0" bIns="0" rtlCol="0"/>
          <a:lstStyle/>
          <a:p>
            <a:endParaRPr/>
          </a:p>
        </p:txBody>
      </p:sp>
      <p:sp>
        <p:nvSpPr>
          <p:cNvPr id="11" name="object 11"/>
          <p:cNvSpPr/>
          <p:nvPr/>
        </p:nvSpPr>
        <p:spPr>
          <a:xfrm>
            <a:off x="8108822" y="2565780"/>
            <a:ext cx="340360" cy="195580"/>
          </a:xfrm>
          <a:custGeom>
            <a:avLst/>
            <a:gdLst/>
            <a:ahLst/>
            <a:cxnLst/>
            <a:rect l="l" t="t" r="r" b="b"/>
            <a:pathLst>
              <a:path w="340359" h="195580">
                <a:moveTo>
                  <a:pt x="0" y="0"/>
                </a:moveTo>
                <a:lnTo>
                  <a:pt x="226" y="168845"/>
                </a:lnTo>
                <a:lnTo>
                  <a:pt x="41357" y="185479"/>
                </a:lnTo>
                <a:lnTo>
                  <a:pt x="84564" y="191230"/>
                </a:lnTo>
                <a:lnTo>
                  <a:pt x="139522" y="194595"/>
                </a:lnTo>
                <a:lnTo>
                  <a:pt x="181452" y="195263"/>
                </a:lnTo>
                <a:lnTo>
                  <a:pt x="201517" y="194846"/>
                </a:lnTo>
                <a:lnTo>
                  <a:pt x="256356" y="191461"/>
                </a:lnTo>
                <a:lnTo>
                  <a:pt x="300217" y="185349"/>
                </a:lnTo>
                <a:lnTo>
                  <a:pt x="338634" y="170760"/>
                </a:lnTo>
                <a:lnTo>
                  <a:pt x="339851" y="167386"/>
                </a:lnTo>
                <a:lnTo>
                  <a:pt x="339664" y="27750"/>
                </a:lnTo>
                <a:lnTo>
                  <a:pt x="158431" y="27750"/>
                </a:lnTo>
                <a:lnTo>
                  <a:pt x="138363" y="27334"/>
                </a:lnTo>
                <a:lnTo>
                  <a:pt x="83512" y="23954"/>
                </a:lnTo>
                <a:lnTo>
                  <a:pt x="39642" y="17859"/>
                </a:lnTo>
                <a:lnTo>
                  <a:pt x="1218" y="3348"/>
                </a:lnTo>
                <a:lnTo>
                  <a:pt x="0" y="0"/>
                </a:lnTo>
                <a:close/>
              </a:path>
              <a:path w="340359" h="195580">
                <a:moveTo>
                  <a:pt x="339629" y="1435"/>
                </a:moveTo>
                <a:lnTo>
                  <a:pt x="298524" y="17982"/>
                </a:lnTo>
                <a:lnTo>
                  <a:pt x="255319" y="23721"/>
                </a:lnTo>
                <a:lnTo>
                  <a:pt x="200360" y="27083"/>
                </a:lnTo>
                <a:lnTo>
                  <a:pt x="158431" y="27750"/>
                </a:lnTo>
                <a:lnTo>
                  <a:pt x="339664" y="27750"/>
                </a:lnTo>
                <a:lnTo>
                  <a:pt x="339629" y="1435"/>
                </a:lnTo>
                <a:close/>
              </a:path>
            </a:pathLst>
          </a:custGeom>
          <a:solidFill>
            <a:srgbClr val="F16721"/>
          </a:solidFill>
        </p:spPr>
        <p:txBody>
          <a:bodyPr wrap="square" lIns="0" tIns="0" rIns="0" bIns="0" rtlCol="0"/>
          <a:lstStyle/>
          <a:p>
            <a:endParaRPr/>
          </a:p>
        </p:txBody>
      </p:sp>
      <p:sp>
        <p:nvSpPr>
          <p:cNvPr id="12" name="object 12"/>
          <p:cNvSpPr/>
          <p:nvPr/>
        </p:nvSpPr>
        <p:spPr>
          <a:xfrm>
            <a:off x="8108822" y="2537904"/>
            <a:ext cx="339725" cy="55880"/>
          </a:xfrm>
          <a:custGeom>
            <a:avLst/>
            <a:gdLst/>
            <a:ahLst/>
            <a:cxnLst/>
            <a:rect l="l" t="t" r="r" b="b"/>
            <a:pathLst>
              <a:path w="339725" h="55880">
                <a:moveTo>
                  <a:pt x="158399" y="0"/>
                </a:moveTo>
                <a:lnTo>
                  <a:pt x="119068" y="1204"/>
                </a:lnTo>
                <a:lnTo>
                  <a:pt x="67467" y="5566"/>
                </a:lnTo>
                <a:lnTo>
                  <a:pt x="28108" y="12451"/>
                </a:lnTo>
                <a:lnTo>
                  <a:pt x="0" y="27877"/>
                </a:lnTo>
                <a:lnTo>
                  <a:pt x="278" y="29481"/>
                </a:lnTo>
                <a:lnTo>
                  <a:pt x="41765" y="45928"/>
                </a:lnTo>
                <a:lnTo>
                  <a:pt x="85050" y="51625"/>
                </a:lnTo>
                <a:lnTo>
                  <a:pt x="140102" y="54960"/>
                </a:lnTo>
                <a:lnTo>
                  <a:pt x="182134" y="55619"/>
                </a:lnTo>
                <a:lnTo>
                  <a:pt x="202124" y="55189"/>
                </a:lnTo>
                <a:lnTo>
                  <a:pt x="256733" y="51736"/>
                </a:lnTo>
                <a:lnTo>
                  <a:pt x="300369" y="45443"/>
                </a:lnTo>
                <a:lnTo>
                  <a:pt x="338460" y="30056"/>
                </a:lnTo>
                <a:lnTo>
                  <a:pt x="339625" y="26418"/>
                </a:lnTo>
                <a:lnTo>
                  <a:pt x="337582" y="23295"/>
                </a:lnTo>
                <a:lnTo>
                  <a:pt x="298494" y="9783"/>
                </a:lnTo>
                <a:lnTo>
                  <a:pt x="255287" y="4032"/>
                </a:lnTo>
                <a:lnTo>
                  <a:pt x="200329" y="667"/>
                </a:lnTo>
                <a:lnTo>
                  <a:pt x="158399" y="0"/>
                </a:lnTo>
                <a:close/>
              </a:path>
            </a:pathLst>
          </a:custGeom>
          <a:solidFill>
            <a:srgbClr val="F7A379"/>
          </a:solidFill>
        </p:spPr>
        <p:txBody>
          <a:bodyPr wrap="square" lIns="0" tIns="0" rIns="0" bIns="0" rtlCol="0"/>
          <a:lstStyle/>
          <a:p>
            <a:endParaRPr/>
          </a:p>
        </p:txBody>
      </p:sp>
      <p:sp>
        <p:nvSpPr>
          <p:cNvPr id="13" name="object 13"/>
          <p:cNvSpPr/>
          <p:nvPr/>
        </p:nvSpPr>
        <p:spPr>
          <a:xfrm>
            <a:off x="8109045" y="2537911"/>
            <a:ext cx="339725" cy="55880"/>
          </a:xfrm>
          <a:custGeom>
            <a:avLst/>
            <a:gdLst/>
            <a:ahLst/>
            <a:cxnLst/>
            <a:rect l="l" t="t" r="r" b="b"/>
            <a:pathLst>
              <a:path w="339725" h="55880">
                <a:moveTo>
                  <a:pt x="339629" y="27868"/>
                </a:moveTo>
                <a:lnTo>
                  <a:pt x="299986" y="45728"/>
                </a:lnTo>
                <a:lnTo>
                  <a:pt x="256116" y="51823"/>
                </a:lnTo>
                <a:lnTo>
                  <a:pt x="201266" y="55203"/>
                </a:lnTo>
                <a:lnTo>
                  <a:pt x="181197" y="55619"/>
                </a:lnTo>
                <a:lnTo>
                  <a:pt x="159766" y="55455"/>
                </a:lnTo>
                <a:lnTo>
                  <a:pt x="119798" y="54127"/>
                </a:lnTo>
                <a:lnTo>
                  <a:pt x="68478" y="49915"/>
                </a:lnTo>
                <a:lnTo>
                  <a:pt x="29749" y="43499"/>
                </a:lnTo>
                <a:lnTo>
                  <a:pt x="0" y="29304"/>
                </a:lnTo>
                <a:lnTo>
                  <a:pt x="1165" y="25644"/>
                </a:lnTo>
                <a:lnTo>
                  <a:pt x="39253" y="10194"/>
                </a:lnTo>
                <a:lnTo>
                  <a:pt x="82883" y="3887"/>
                </a:lnTo>
                <a:lnTo>
                  <a:pt x="137486" y="430"/>
                </a:lnTo>
                <a:lnTo>
                  <a:pt x="157473" y="0"/>
                </a:lnTo>
                <a:lnTo>
                  <a:pt x="178961" y="160"/>
                </a:lnTo>
                <a:lnTo>
                  <a:pt x="219011" y="1477"/>
                </a:lnTo>
                <a:lnTo>
                  <a:pt x="270411" y="5662"/>
                </a:lnTo>
                <a:lnTo>
                  <a:pt x="309232" y="12052"/>
                </a:lnTo>
                <a:lnTo>
                  <a:pt x="339629" y="27868"/>
                </a:lnTo>
                <a:close/>
              </a:path>
            </a:pathLst>
          </a:custGeom>
          <a:ln w="25146">
            <a:solidFill>
              <a:srgbClr val="F16721"/>
            </a:solidFill>
          </a:ln>
        </p:spPr>
        <p:txBody>
          <a:bodyPr wrap="square" lIns="0" tIns="0" rIns="0" bIns="0" rtlCol="0"/>
          <a:lstStyle/>
          <a:p>
            <a:endParaRPr/>
          </a:p>
        </p:txBody>
      </p:sp>
      <p:sp>
        <p:nvSpPr>
          <p:cNvPr id="14" name="object 14"/>
          <p:cNvSpPr/>
          <p:nvPr/>
        </p:nvSpPr>
        <p:spPr>
          <a:xfrm>
            <a:off x="8108822" y="2565780"/>
            <a:ext cx="340360" cy="195580"/>
          </a:xfrm>
          <a:custGeom>
            <a:avLst/>
            <a:gdLst/>
            <a:ahLst/>
            <a:cxnLst/>
            <a:rect l="l" t="t" r="r" b="b"/>
            <a:pathLst>
              <a:path w="340359" h="195580">
                <a:moveTo>
                  <a:pt x="339851" y="0"/>
                </a:moveTo>
                <a:lnTo>
                  <a:pt x="339851" y="167386"/>
                </a:lnTo>
                <a:lnTo>
                  <a:pt x="338634" y="170760"/>
                </a:lnTo>
                <a:lnTo>
                  <a:pt x="300217" y="185349"/>
                </a:lnTo>
                <a:lnTo>
                  <a:pt x="256356" y="191461"/>
                </a:lnTo>
                <a:lnTo>
                  <a:pt x="201517" y="194846"/>
                </a:lnTo>
                <a:lnTo>
                  <a:pt x="181452" y="195263"/>
                </a:lnTo>
                <a:lnTo>
                  <a:pt x="160020" y="195099"/>
                </a:lnTo>
                <a:lnTo>
                  <a:pt x="120052" y="193770"/>
                </a:lnTo>
                <a:lnTo>
                  <a:pt x="68732" y="189553"/>
                </a:lnTo>
                <a:lnTo>
                  <a:pt x="29999" y="183119"/>
                </a:lnTo>
                <a:lnTo>
                  <a:pt x="226" y="168845"/>
                </a:lnTo>
                <a:lnTo>
                  <a:pt x="0" y="0"/>
                </a:lnTo>
              </a:path>
            </a:pathLst>
          </a:custGeom>
          <a:ln w="25146">
            <a:solidFill>
              <a:srgbClr val="F16721"/>
            </a:solidFill>
          </a:ln>
        </p:spPr>
        <p:txBody>
          <a:bodyPr wrap="square" lIns="0" tIns="0" rIns="0" bIns="0" rtlCol="0"/>
          <a:lstStyle/>
          <a:p>
            <a:endParaRPr/>
          </a:p>
        </p:txBody>
      </p:sp>
      <p:sp>
        <p:nvSpPr>
          <p:cNvPr id="15" name="object 15"/>
          <p:cNvSpPr/>
          <p:nvPr/>
        </p:nvSpPr>
        <p:spPr>
          <a:xfrm>
            <a:off x="7265669" y="2641092"/>
            <a:ext cx="1982724" cy="1982723"/>
          </a:xfrm>
          <a:prstGeom prst="rect">
            <a:avLst/>
          </a:prstGeom>
          <a:blipFill>
            <a:blip r:embed="rId3" cstate="print"/>
            <a:stretch>
              <a:fillRect/>
            </a:stretch>
          </a:blipFill>
        </p:spPr>
        <p:txBody>
          <a:bodyPr wrap="square" lIns="0" tIns="0" rIns="0" bIns="0" rtlCol="0"/>
          <a:lstStyle/>
          <a:p>
            <a:endParaRPr/>
          </a:p>
        </p:txBody>
      </p:sp>
      <p:sp>
        <p:nvSpPr>
          <p:cNvPr id="16" name="object 16"/>
          <p:cNvSpPr/>
          <p:nvPr/>
        </p:nvSpPr>
        <p:spPr>
          <a:xfrm>
            <a:off x="8255507" y="3097529"/>
            <a:ext cx="704850" cy="536448"/>
          </a:xfrm>
          <a:prstGeom prst="rect">
            <a:avLst/>
          </a:prstGeom>
          <a:blipFill>
            <a:blip r:embed="rId4" cstate="print"/>
            <a:stretch>
              <a:fillRect/>
            </a:stretch>
          </a:blipFill>
        </p:spPr>
        <p:txBody>
          <a:bodyPr wrap="square" lIns="0" tIns="0" rIns="0" bIns="0" rtlCol="0"/>
          <a:lstStyle/>
          <a:p>
            <a:endParaRPr/>
          </a:p>
        </p:txBody>
      </p:sp>
      <p:sp>
        <p:nvSpPr>
          <p:cNvPr id="17" name="object 17"/>
          <p:cNvSpPr/>
          <p:nvPr/>
        </p:nvSpPr>
        <p:spPr>
          <a:xfrm>
            <a:off x="7488935" y="3097529"/>
            <a:ext cx="704850" cy="536448"/>
          </a:xfrm>
          <a:prstGeom prst="rect">
            <a:avLst/>
          </a:prstGeom>
          <a:blipFill>
            <a:blip r:embed="rId5" cstate="print"/>
            <a:stretch>
              <a:fillRect/>
            </a:stretch>
          </a:blipFill>
        </p:spPr>
        <p:txBody>
          <a:bodyPr wrap="square" lIns="0" tIns="0" rIns="0" bIns="0" rtlCol="0"/>
          <a:lstStyle/>
          <a:p>
            <a:endParaRPr/>
          </a:p>
        </p:txBody>
      </p:sp>
      <p:sp>
        <p:nvSpPr>
          <p:cNvPr id="18" name="object 18"/>
          <p:cNvSpPr/>
          <p:nvPr/>
        </p:nvSpPr>
        <p:spPr>
          <a:xfrm>
            <a:off x="7743443" y="3224022"/>
            <a:ext cx="115061" cy="110489"/>
          </a:xfrm>
          <a:prstGeom prst="rect">
            <a:avLst/>
          </a:prstGeom>
          <a:blipFill>
            <a:blip r:embed="rId6" cstate="print"/>
            <a:stretch>
              <a:fillRect/>
            </a:stretch>
          </a:blipFill>
        </p:spPr>
        <p:txBody>
          <a:bodyPr wrap="square" lIns="0" tIns="0" rIns="0" bIns="0" rtlCol="0"/>
          <a:lstStyle/>
          <a:p>
            <a:endParaRPr/>
          </a:p>
        </p:txBody>
      </p:sp>
      <p:sp>
        <p:nvSpPr>
          <p:cNvPr id="19" name="object 19"/>
          <p:cNvSpPr/>
          <p:nvPr/>
        </p:nvSpPr>
        <p:spPr>
          <a:xfrm>
            <a:off x="8446769" y="3288029"/>
            <a:ext cx="115061" cy="110489"/>
          </a:xfrm>
          <a:prstGeom prst="rect">
            <a:avLst/>
          </a:prstGeom>
          <a:blipFill>
            <a:blip r:embed="rId6" cstate="print"/>
            <a:stretch>
              <a:fillRect/>
            </a:stretch>
          </a:blipFill>
        </p:spPr>
        <p:txBody>
          <a:bodyPr wrap="square" lIns="0" tIns="0" rIns="0" bIns="0" rtlCol="0"/>
          <a:lstStyle/>
          <a:p>
            <a:endParaRPr/>
          </a:p>
        </p:txBody>
      </p:sp>
      <p:sp>
        <p:nvSpPr>
          <p:cNvPr id="20" name="object 20"/>
          <p:cNvSpPr/>
          <p:nvPr/>
        </p:nvSpPr>
        <p:spPr>
          <a:xfrm>
            <a:off x="7936230" y="3938015"/>
            <a:ext cx="641350" cy="220979"/>
          </a:xfrm>
          <a:custGeom>
            <a:avLst/>
            <a:gdLst/>
            <a:ahLst/>
            <a:cxnLst/>
            <a:rect l="l" t="t" r="r" b="b"/>
            <a:pathLst>
              <a:path w="641350" h="220979">
                <a:moveTo>
                  <a:pt x="321055" y="0"/>
                </a:moveTo>
                <a:lnTo>
                  <a:pt x="269018" y="2857"/>
                </a:lnTo>
                <a:lnTo>
                  <a:pt x="219647" y="11203"/>
                </a:lnTo>
                <a:lnTo>
                  <a:pt x="173602" y="24581"/>
                </a:lnTo>
                <a:lnTo>
                  <a:pt x="131545" y="42535"/>
                </a:lnTo>
                <a:lnTo>
                  <a:pt x="94138" y="64611"/>
                </a:lnTo>
                <a:lnTo>
                  <a:pt x="62043" y="90351"/>
                </a:lnTo>
                <a:lnTo>
                  <a:pt x="35919" y="119302"/>
                </a:lnTo>
                <a:lnTo>
                  <a:pt x="9380" y="167748"/>
                </a:lnTo>
                <a:lnTo>
                  <a:pt x="0" y="220852"/>
                </a:lnTo>
                <a:lnTo>
                  <a:pt x="640842" y="206374"/>
                </a:lnTo>
                <a:lnTo>
                  <a:pt x="627465" y="156105"/>
                </a:lnTo>
                <a:lnTo>
                  <a:pt x="598739" y="110631"/>
                </a:lnTo>
                <a:lnTo>
                  <a:pt x="556683" y="71253"/>
                </a:lnTo>
                <a:lnTo>
                  <a:pt x="522237" y="49028"/>
                </a:lnTo>
                <a:lnTo>
                  <a:pt x="483362" y="30474"/>
                </a:lnTo>
                <a:lnTo>
                  <a:pt x="440656" y="15976"/>
                </a:lnTo>
                <a:lnTo>
                  <a:pt x="394717" y="5918"/>
                </a:lnTo>
                <a:lnTo>
                  <a:pt x="346143" y="686"/>
                </a:lnTo>
                <a:lnTo>
                  <a:pt x="321055" y="0"/>
                </a:lnTo>
                <a:close/>
              </a:path>
            </a:pathLst>
          </a:custGeom>
          <a:solidFill>
            <a:srgbClr val="FFFFFF"/>
          </a:solidFill>
        </p:spPr>
        <p:txBody>
          <a:bodyPr wrap="square" lIns="0" tIns="0" rIns="0" bIns="0" rtlCol="0"/>
          <a:lstStyle/>
          <a:p>
            <a:endParaRPr/>
          </a:p>
        </p:txBody>
      </p:sp>
      <p:sp>
        <p:nvSpPr>
          <p:cNvPr id="21" name="object 21"/>
          <p:cNvSpPr/>
          <p:nvPr/>
        </p:nvSpPr>
        <p:spPr>
          <a:xfrm>
            <a:off x="8024241" y="3995546"/>
            <a:ext cx="93980" cy="161290"/>
          </a:xfrm>
          <a:custGeom>
            <a:avLst/>
            <a:gdLst/>
            <a:ahLst/>
            <a:cxnLst/>
            <a:rect l="l" t="t" r="r" b="b"/>
            <a:pathLst>
              <a:path w="93979" h="161289">
                <a:moveTo>
                  <a:pt x="0" y="0"/>
                </a:moveTo>
                <a:lnTo>
                  <a:pt x="93852" y="161289"/>
                </a:lnTo>
              </a:path>
            </a:pathLst>
          </a:custGeom>
          <a:ln w="25146">
            <a:solidFill>
              <a:srgbClr val="464546"/>
            </a:solidFill>
          </a:ln>
        </p:spPr>
        <p:txBody>
          <a:bodyPr wrap="square" lIns="0" tIns="0" rIns="0" bIns="0" rtlCol="0"/>
          <a:lstStyle/>
          <a:p>
            <a:endParaRPr/>
          </a:p>
        </p:txBody>
      </p:sp>
      <p:sp>
        <p:nvSpPr>
          <p:cNvPr id="22" name="object 22"/>
          <p:cNvSpPr/>
          <p:nvPr/>
        </p:nvSpPr>
        <p:spPr>
          <a:xfrm>
            <a:off x="8410575" y="3999357"/>
            <a:ext cx="93980" cy="161290"/>
          </a:xfrm>
          <a:custGeom>
            <a:avLst/>
            <a:gdLst/>
            <a:ahLst/>
            <a:cxnLst/>
            <a:rect l="l" t="t" r="r" b="b"/>
            <a:pathLst>
              <a:path w="93979" h="161289">
                <a:moveTo>
                  <a:pt x="93852" y="0"/>
                </a:moveTo>
                <a:lnTo>
                  <a:pt x="0" y="161290"/>
                </a:lnTo>
              </a:path>
            </a:pathLst>
          </a:custGeom>
          <a:ln w="25146">
            <a:solidFill>
              <a:srgbClr val="464546"/>
            </a:solidFill>
          </a:ln>
        </p:spPr>
        <p:txBody>
          <a:bodyPr wrap="square" lIns="0" tIns="0" rIns="0" bIns="0" rtlCol="0"/>
          <a:lstStyle/>
          <a:p>
            <a:endParaRPr/>
          </a:p>
        </p:txBody>
      </p:sp>
      <p:sp>
        <p:nvSpPr>
          <p:cNvPr id="23" name="object 23"/>
          <p:cNvSpPr/>
          <p:nvPr/>
        </p:nvSpPr>
        <p:spPr>
          <a:xfrm>
            <a:off x="7657718" y="3031611"/>
            <a:ext cx="493395" cy="300990"/>
          </a:xfrm>
          <a:custGeom>
            <a:avLst/>
            <a:gdLst/>
            <a:ahLst/>
            <a:cxnLst/>
            <a:rect l="l" t="t" r="r" b="b"/>
            <a:pathLst>
              <a:path w="493395" h="300989">
                <a:moveTo>
                  <a:pt x="362200" y="65664"/>
                </a:moveTo>
                <a:lnTo>
                  <a:pt x="77977" y="65664"/>
                </a:lnTo>
                <a:lnTo>
                  <a:pt x="102486" y="66461"/>
                </a:lnTo>
                <a:lnTo>
                  <a:pt x="127174" y="68776"/>
                </a:lnTo>
                <a:lnTo>
                  <a:pt x="176672" y="77712"/>
                </a:lnTo>
                <a:lnTo>
                  <a:pt x="225636" y="91989"/>
                </a:lnTo>
                <a:lnTo>
                  <a:pt x="273232" y="111121"/>
                </a:lnTo>
                <a:lnTo>
                  <a:pt x="318627" y="134625"/>
                </a:lnTo>
                <a:lnTo>
                  <a:pt x="360984" y="162014"/>
                </a:lnTo>
                <a:lnTo>
                  <a:pt x="399471" y="192805"/>
                </a:lnTo>
                <a:lnTo>
                  <a:pt x="433252" y="226513"/>
                </a:lnTo>
                <a:lnTo>
                  <a:pt x="461494" y="262653"/>
                </a:lnTo>
                <a:lnTo>
                  <a:pt x="483361" y="300741"/>
                </a:lnTo>
                <a:lnTo>
                  <a:pt x="488312" y="288051"/>
                </a:lnTo>
                <a:lnTo>
                  <a:pt x="491574" y="274908"/>
                </a:lnTo>
                <a:lnTo>
                  <a:pt x="493190" y="261377"/>
                </a:lnTo>
                <a:lnTo>
                  <a:pt x="493206" y="247528"/>
                </a:lnTo>
                <a:lnTo>
                  <a:pt x="491664" y="233427"/>
                </a:lnTo>
                <a:lnTo>
                  <a:pt x="478141" y="190291"/>
                </a:lnTo>
                <a:lnTo>
                  <a:pt x="452199" y="147327"/>
                </a:lnTo>
                <a:lnTo>
                  <a:pt x="415029" y="106361"/>
                </a:lnTo>
                <a:lnTo>
                  <a:pt x="384602" y="81061"/>
                </a:lnTo>
                <a:lnTo>
                  <a:pt x="367827" y="69218"/>
                </a:lnTo>
                <a:lnTo>
                  <a:pt x="362200" y="65664"/>
                </a:lnTo>
                <a:close/>
              </a:path>
              <a:path w="493395" h="300989">
                <a:moveTo>
                  <a:pt x="155530" y="0"/>
                </a:moveTo>
                <a:lnTo>
                  <a:pt x="103806" y="4409"/>
                </a:lnTo>
                <a:lnTo>
                  <a:pt x="59200" y="18539"/>
                </a:lnTo>
                <a:lnTo>
                  <a:pt x="23876" y="42133"/>
                </a:lnTo>
                <a:lnTo>
                  <a:pt x="0" y="74935"/>
                </a:lnTo>
                <a:lnTo>
                  <a:pt x="2128" y="74400"/>
                </a:lnTo>
                <a:lnTo>
                  <a:pt x="13954" y="71758"/>
                </a:lnTo>
                <a:lnTo>
                  <a:pt x="64563" y="65912"/>
                </a:lnTo>
                <a:lnTo>
                  <a:pt x="77977" y="65664"/>
                </a:lnTo>
                <a:lnTo>
                  <a:pt x="362200" y="65664"/>
                </a:lnTo>
                <a:lnTo>
                  <a:pt x="350069" y="58002"/>
                </a:lnTo>
                <a:lnTo>
                  <a:pt x="311784" y="37724"/>
                </a:lnTo>
                <a:lnTo>
                  <a:pt x="271665" y="21374"/>
                </a:lnTo>
                <a:lnTo>
                  <a:pt x="231822" y="9687"/>
                </a:lnTo>
                <a:lnTo>
                  <a:pt x="192896" y="2588"/>
                </a:lnTo>
                <a:lnTo>
                  <a:pt x="173978" y="735"/>
                </a:lnTo>
                <a:lnTo>
                  <a:pt x="155530" y="0"/>
                </a:lnTo>
                <a:close/>
              </a:path>
            </a:pathLst>
          </a:custGeom>
          <a:solidFill>
            <a:srgbClr val="464546"/>
          </a:solidFill>
        </p:spPr>
        <p:txBody>
          <a:bodyPr wrap="square" lIns="0" tIns="0" rIns="0" bIns="0" rtlCol="0"/>
          <a:lstStyle/>
          <a:p>
            <a:endParaRPr/>
          </a:p>
        </p:txBody>
      </p:sp>
      <p:sp>
        <p:nvSpPr>
          <p:cNvPr id="24" name="object 24"/>
          <p:cNvSpPr/>
          <p:nvPr/>
        </p:nvSpPr>
        <p:spPr>
          <a:xfrm>
            <a:off x="8296704" y="3039022"/>
            <a:ext cx="493395" cy="300990"/>
          </a:xfrm>
          <a:custGeom>
            <a:avLst/>
            <a:gdLst/>
            <a:ahLst/>
            <a:cxnLst/>
            <a:rect l="l" t="t" r="r" b="b"/>
            <a:pathLst>
              <a:path w="493395" h="300989">
                <a:moveTo>
                  <a:pt x="337561" y="0"/>
                </a:moveTo>
                <a:lnTo>
                  <a:pt x="280887" y="5544"/>
                </a:lnTo>
                <a:lnTo>
                  <a:pt x="241422" y="14915"/>
                </a:lnTo>
                <a:lnTo>
                  <a:pt x="201361" y="28917"/>
                </a:lnTo>
                <a:lnTo>
                  <a:pt x="161718" y="47437"/>
                </a:lnTo>
                <a:lnTo>
                  <a:pt x="125272" y="69181"/>
                </a:lnTo>
                <a:lnTo>
                  <a:pt x="92760" y="93440"/>
                </a:lnTo>
                <a:lnTo>
                  <a:pt x="64534" y="119673"/>
                </a:lnTo>
                <a:lnTo>
                  <a:pt x="31002" y="161536"/>
                </a:lnTo>
                <a:lnTo>
                  <a:pt x="9095" y="204787"/>
                </a:lnTo>
                <a:lnTo>
                  <a:pt x="0" y="247597"/>
                </a:lnTo>
                <a:lnTo>
                  <a:pt x="20" y="261452"/>
                </a:lnTo>
                <a:lnTo>
                  <a:pt x="1641" y="274986"/>
                </a:lnTo>
                <a:lnTo>
                  <a:pt x="4905" y="288133"/>
                </a:lnTo>
                <a:lnTo>
                  <a:pt x="9857" y="300823"/>
                </a:lnTo>
                <a:lnTo>
                  <a:pt x="19942" y="281566"/>
                </a:lnTo>
                <a:lnTo>
                  <a:pt x="31724" y="262735"/>
                </a:lnTo>
                <a:lnTo>
                  <a:pt x="59965" y="226595"/>
                </a:lnTo>
                <a:lnTo>
                  <a:pt x="93744" y="192887"/>
                </a:lnTo>
                <a:lnTo>
                  <a:pt x="132226" y="162096"/>
                </a:lnTo>
                <a:lnTo>
                  <a:pt x="174576" y="134707"/>
                </a:lnTo>
                <a:lnTo>
                  <a:pt x="219958" y="111204"/>
                </a:lnTo>
                <a:lnTo>
                  <a:pt x="267539" y="92071"/>
                </a:lnTo>
                <a:lnTo>
                  <a:pt x="316481" y="77795"/>
                </a:lnTo>
                <a:lnTo>
                  <a:pt x="365952" y="68858"/>
                </a:lnTo>
                <a:lnTo>
                  <a:pt x="415114" y="65746"/>
                </a:lnTo>
                <a:lnTo>
                  <a:pt x="488004" y="65746"/>
                </a:lnTo>
                <a:lnTo>
                  <a:pt x="486539" y="63075"/>
                </a:lnTo>
                <a:lnTo>
                  <a:pt x="458606" y="33302"/>
                </a:lnTo>
                <a:lnTo>
                  <a:pt x="419947" y="12811"/>
                </a:lnTo>
                <a:lnTo>
                  <a:pt x="372727" y="1865"/>
                </a:lnTo>
                <a:lnTo>
                  <a:pt x="355460" y="383"/>
                </a:lnTo>
                <a:lnTo>
                  <a:pt x="337561" y="0"/>
                </a:lnTo>
                <a:close/>
              </a:path>
              <a:path w="493395" h="300989">
                <a:moveTo>
                  <a:pt x="488004" y="65746"/>
                </a:moveTo>
                <a:lnTo>
                  <a:pt x="415114" y="65746"/>
                </a:lnTo>
                <a:lnTo>
                  <a:pt x="428531" y="65942"/>
                </a:lnTo>
                <a:lnTo>
                  <a:pt x="441667" y="66650"/>
                </a:lnTo>
                <a:lnTo>
                  <a:pt x="490947" y="74465"/>
                </a:lnTo>
                <a:lnTo>
                  <a:pt x="493092" y="75017"/>
                </a:lnTo>
                <a:lnTo>
                  <a:pt x="488004" y="65746"/>
                </a:lnTo>
                <a:close/>
              </a:path>
            </a:pathLst>
          </a:custGeom>
          <a:solidFill>
            <a:srgbClr val="464546"/>
          </a:solidFill>
        </p:spPr>
        <p:txBody>
          <a:bodyPr wrap="square" lIns="0" tIns="0" rIns="0" bIns="0" rtlCol="0"/>
          <a:lstStyle/>
          <a:p>
            <a:endParaRPr/>
          </a:p>
        </p:txBody>
      </p:sp>
      <p:sp>
        <p:nvSpPr>
          <p:cNvPr id="25" name="object 25"/>
          <p:cNvSpPr/>
          <p:nvPr/>
        </p:nvSpPr>
        <p:spPr>
          <a:xfrm>
            <a:off x="8257413" y="3930777"/>
            <a:ext cx="1905" cy="226060"/>
          </a:xfrm>
          <a:custGeom>
            <a:avLst/>
            <a:gdLst/>
            <a:ahLst/>
            <a:cxnLst/>
            <a:rect l="l" t="t" r="r" b="b"/>
            <a:pathLst>
              <a:path w="1904" h="226060">
                <a:moveTo>
                  <a:pt x="0" y="0"/>
                </a:moveTo>
                <a:lnTo>
                  <a:pt x="1777" y="225933"/>
                </a:lnTo>
              </a:path>
            </a:pathLst>
          </a:custGeom>
          <a:ln w="25146">
            <a:solidFill>
              <a:srgbClr val="464546"/>
            </a:solidFill>
          </a:ln>
        </p:spPr>
        <p:txBody>
          <a:bodyPr wrap="square" lIns="0" tIns="0" rIns="0" bIns="0" rtlCol="0"/>
          <a:lstStyle/>
          <a:p>
            <a:endParaRPr/>
          </a:p>
        </p:txBody>
      </p:sp>
      <p:sp>
        <p:nvSpPr>
          <p:cNvPr id="26" name="object 26"/>
          <p:cNvSpPr/>
          <p:nvPr/>
        </p:nvSpPr>
        <p:spPr>
          <a:xfrm>
            <a:off x="8141207" y="4303014"/>
            <a:ext cx="232410" cy="124460"/>
          </a:xfrm>
          <a:custGeom>
            <a:avLst/>
            <a:gdLst/>
            <a:ahLst/>
            <a:cxnLst/>
            <a:rect l="l" t="t" r="r" b="b"/>
            <a:pathLst>
              <a:path w="232409" h="124460">
                <a:moveTo>
                  <a:pt x="0" y="0"/>
                </a:moveTo>
                <a:lnTo>
                  <a:pt x="7388" y="43655"/>
                </a:lnTo>
                <a:lnTo>
                  <a:pt x="27754" y="80534"/>
                </a:lnTo>
                <a:lnTo>
                  <a:pt x="58401" y="107757"/>
                </a:lnTo>
                <a:lnTo>
                  <a:pt x="96630" y="122448"/>
                </a:lnTo>
                <a:lnTo>
                  <a:pt x="110592" y="124063"/>
                </a:lnTo>
                <a:lnTo>
                  <a:pt x="125562" y="123220"/>
                </a:lnTo>
                <a:lnTo>
                  <a:pt x="166283" y="111003"/>
                </a:lnTo>
                <a:lnTo>
                  <a:pt x="199039" y="86349"/>
                </a:lnTo>
                <a:lnTo>
                  <a:pt x="216137" y="62845"/>
                </a:lnTo>
                <a:lnTo>
                  <a:pt x="117160" y="62845"/>
                </a:lnTo>
                <a:lnTo>
                  <a:pt x="105225" y="62165"/>
                </a:lnTo>
                <a:lnTo>
                  <a:pt x="58422" y="49328"/>
                </a:lnTo>
                <a:lnTo>
                  <a:pt x="24342" y="26622"/>
                </a:lnTo>
                <a:lnTo>
                  <a:pt x="412" y="586"/>
                </a:lnTo>
                <a:lnTo>
                  <a:pt x="0" y="0"/>
                </a:lnTo>
                <a:close/>
              </a:path>
              <a:path w="232409" h="124460">
                <a:moveTo>
                  <a:pt x="231999" y="10498"/>
                </a:moveTo>
                <a:lnTo>
                  <a:pt x="196133" y="41493"/>
                </a:lnTo>
                <a:lnTo>
                  <a:pt x="152502" y="59134"/>
                </a:lnTo>
                <a:lnTo>
                  <a:pt x="117160" y="62845"/>
                </a:lnTo>
                <a:lnTo>
                  <a:pt x="216137" y="62845"/>
                </a:lnTo>
                <a:lnTo>
                  <a:pt x="221666" y="51949"/>
                </a:lnTo>
                <a:lnTo>
                  <a:pt x="226583" y="38782"/>
                </a:lnTo>
                <a:lnTo>
                  <a:pt x="230054" y="24932"/>
                </a:lnTo>
                <a:lnTo>
                  <a:pt x="231999" y="10498"/>
                </a:lnTo>
                <a:close/>
              </a:path>
            </a:pathLst>
          </a:custGeom>
          <a:solidFill>
            <a:srgbClr val="464546"/>
          </a:solidFill>
        </p:spPr>
        <p:txBody>
          <a:bodyPr wrap="square" lIns="0" tIns="0" rIns="0" bIns="0" rtlCol="0"/>
          <a:lstStyle/>
          <a:p>
            <a:endParaRPr/>
          </a:p>
        </p:txBody>
      </p:sp>
      <p:sp>
        <p:nvSpPr>
          <p:cNvPr id="27" name="object 27"/>
          <p:cNvSpPr/>
          <p:nvPr/>
        </p:nvSpPr>
        <p:spPr>
          <a:xfrm>
            <a:off x="8314181" y="1705355"/>
            <a:ext cx="489966" cy="486918"/>
          </a:xfrm>
          <a:prstGeom prst="rect">
            <a:avLst/>
          </a:prstGeom>
          <a:blipFill>
            <a:blip r:embed="rId7" cstate="print"/>
            <a:stretch>
              <a:fillRect/>
            </a:stretch>
          </a:blipFill>
        </p:spPr>
        <p:txBody>
          <a:bodyPr wrap="square" lIns="0" tIns="0" rIns="0" bIns="0" rtlCol="0"/>
          <a:lstStyle/>
          <a:p>
            <a:endParaRPr/>
          </a:p>
        </p:txBody>
      </p:sp>
      <p:sp>
        <p:nvSpPr>
          <p:cNvPr id="28" name="object 28"/>
          <p:cNvSpPr/>
          <p:nvPr/>
        </p:nvSpPr>
        <p:spPr>
          <a:xfrm>
            <a:off x="8543543" y="1934717"/>
            <a:ext cx="31750" cy="28575"/>
          </a:xfrm>
          <a:custGeom>
            <a:avLst/>
            <a:gdLst/>
            <a:ahLst/>
            <a:cxnLst/>
            <a:rect l="l" t="t" r="r" b="b"/>
            <a:pathLst>
              <a:path w="31750" h="28575">
                <a:moveTo>
                  <a:pt x="24256" y="0"/>
                </a:moveTo>
                <a:lnTo>
                  <a:pt x="6984" y="0"/>
                </a:lnTo>
                <a:lnTo>
                  <a:pt x="0" y="6350"/>
                </a:lnTo>
                <a:lnTo>
                  <a:pt x="0" y="21844"/>
                </a:lnTo>
                <a:lnTo>
                  <a:pt x="6984" y="28194"/>
                </a:lnTo>
                <a:lnTo>
                  <a:pt x="24256" y="28194"/>
                </a:lnTo>
                <a:lnTo>
                  <a:pt x="31241" y="21844"/>
                </a:lnTo>
                <a:lnTo>
                  <a:pt x="31241" y="6350"/>
                </a:lnTo>
                <a:lnTo>
                  <a:pt x="24256" y="0"/>
                </a:lnTo>
                <a:close/>
              </a:path>
            </a:pathLst>
          </a:custGeom>
          <a:solidFill>
            <a:srgbClr val="F16721"/>
          </a:solidFill>
        </p:spPr>
        <p:txBody>
          <a:bodyPr wrap="square" lIns="0" tIns="0" rIns="0" bIns="0" rtlCol="0"/>
          <a:lstStyle/>
          <a:p>
            <a:endParaRPr/>
          </a:p>
        </p:txBody>
      </p:sp>
      <p:sp>
        <p:nvSpPr>
          <p:cNvPr id="29" name="object 29"/>
          <p:cNvSpPr/>
          <p:nvPr/>
        </p:nvSpPr>
        <p:spPr>
          <a:xfrm>
            <a:off x="8283320" y="1939670"/>
            <a:ext cx="276860" cy="624840"/>
          </a:xfrm>
          <a:custGeom>
            <a:avLst/>
            <a:gdLst/>
            <a:ahLst/>
            <a:cxnLst/>
            <a:rect l="l" t="t" r="r" b="b"/>
            <a:pathLst>
              <a:path w="276859" h="624839">
                <a:moveTo>
                  <a:pt x="276478" y="0"/>
                </a:moveTo>
                <a:lnTo>
                  <a:pt x="274475" y="46672"/>
                </a:lnTo>
                <a:lnTo>
                  <a:pt x="268740" y="92414"/>
                </a:lnTo>
                <a:lnTo>
                  <a:pt x="259687" y="136287"/>
                </a:lnTo>
                <a:lnTo>
                  <a:pt x="247730" y="177354"/>
                </a:lnTo>
                <a:lnTo>
                  <a:pt x="233283" y="214677"/>
                </a:lnTo>
                <a:lnTo>
                  <a:pt x="207848" y="261588"/>
                </a:lnTo>
                <a:lnTo>
                  <a:pt x="179138" y="294798"/>
                </a:lnTo>
                <a:lnTo>
                  <a:pt x="138175" y="312292"/>
                </a:lnTo>
                <a:lnTo>
                  <a:pt x="127821" y="313444"/>
                </a:lnTo>
                <a:lnTo>
                  <a:pt x="87439" y="339121"/>
                </a:lnTo>
                <a:lnTo>
                  <a:pt x="59692" y="377231"/>
                </a:lnTo>
                <a:lnTo>
                  <a:pt x="35675" y="427991"/>
                </a:lnTo>
                <a:lnTo>
                  <a:pt x="22427" y="467298"/>
                </a:lnTo>
                <a:lnTo>
                  <a:pt x="11874" y="509889"/>
                </a:lnTo>
                <a:lnTo>
                  <a:pt x="4430" y="554826"/>
                </a:lnTo>
                <a:lnTo>
                  <a:pt x="509" y="601174"/>
                </a:lnTo>
                <a:lnTo>
                  <a:pt x="0" y="624586"/>
                </a:lnTo>
              </a:path>
            </a:pathLst>
          </a:custGeom>
          <a:ln w="25146">
            <a:solidFill>
              <a:srgbClr val="464546"/>
            </a:solidFill>
          </a:ln>
        </p:spPr>
        <p:txBody>
          <a:bodyPr wrap="square" lIns="0" tIns="0" rIns="0" bIns="0" rtlCol="0"/>
          <a:lstStyle/>
          <a:p>
            <a:endParaRPr/>
          </a:p>
        </p:txBody>
      </p:sp>
      <p:sp>
        <p:nvSpPr>
          <p:cNvPr id="30" name="object 30"/>
          <p:cNvSpPr/>
          <p:nvPr/>
        </p:nvSpPr>
        <p:spPr>
          <a:xfrm>
            <a:off x="9215749" y="1812152"/>
            <a:ext cx="1533021" cy="986275"/>
          </a:xfrm>
          <a:prstGeom prst="rect">
            <a:avLst/>
          </a:prstGeom>
          <a:blipFill>
            <a:blip r:embed="rId8" cstate="print"/>
            <a:stretch>
              <a:fillRect/>
            </a:stretch>
          </a:blipFill>
        </p:spPr>
        <p:txBody>
          <a:bodyPr wrap="square" lIns="0" tIns="0" rIns="0" bIns="0" rtlCol="0"/>
          <a:lstStyle/>
          <a:p>
            <a:endParaRPr/>
          </a:p>
        </p:txBody>
      </p:sp>
      <p:sp>
        <p:nvSpPr>
          <p:cNvPr id="31" name="object 31"/>
          <p:cNvSpPr/>
          <p:nvPr/>
        </p:nvSpPr>
        <p:spPr>
          <a:xfrm>
            <a:off x="9076271" y="3030138"/>
            <a:ext cx="41910" cy="43180"/>
          </a:xfrm>
          <a:custGeom>
            <a:avLst/>
            <a:gdLst/>
            <a:ahLst/>
            <a:cxnLst/>
            <a:rect l="l" t="t" r="r" b="b"/>
            <a:pathLst>
              <a:path w="41909" h="43180">
                <a:moveTo>
                  <a:pt x="16610" y="0"/>
                </a:moveTo>
                <a:lnTo>
                  <a:pt x="6863" y="4375"/>
                </a:lnTo>
                <a:lnTo>
                  <a:pt x="698" y="15043"/>
                </a:lnTo>
                <a:lnTo>
                  <a:pt x="0" y="32524"/>
                </a:lnTo>
                <a:lnTo>
                  <a:pt x="9690" y="40661"/>
                </a:lnTo>
                <a:lnTo>
                  <a:pt x="25899" y="43159"/>
                </a:lnTo>
                <a:lnTo>
                  <a:pt x="37043" y="35272"/>
                </a:lnTo>
                <a:lnTo>
                  <a:pt x="41439" y="22052"/>
                </a:lnTo>
                <a:lnTo>
                  <a:pt x="39790" y="13693"/>
                </a:lnTo>
                <a:lnTo>
                  <a:pt x="31174" y="3745"/>
                </a:lnTo>
                <a:lnTo>
                  <a:pt x="16610" y="0"/>
                </a:lnTo>
                <a:close/>
              </a:path>
            </a:pathLst>
          </a:custGeom>
          <a:solidFill>
            <a:srgbClr val="F16721"/>
          </a:solidFill>
        </p:spPr>
        <p:txBody>
          <a:bodyPr wrap="square" lIns="0" tIns="0" rIns="0" bIns="0" rtlCol="0"/>
          <a:lstStyle/>
          <a:p>
            <a:endParaRPr/>
          </a:p>
        </p:txBody>
      </p:sp>
      <p:sp>
        <p:nvSpPr>
          <p:cNvPr id="32" name="object 32"/>
          <p:cNvSpPr/>
          <p:nvPr/>
        </p:nvSpPr>
        <p:spPr>
          <a:xfrm>
            <a:off x="9213774" y="2857381"/>
            <a:ext cx="87630" cy="86360"/>
          </a:xfrm>
          <a:custGeom>
            <a:avLst/>
            <a:gdLst/>
            <a:ahLst/>
            <a:cxnLst/>
            <a:rect l="l" t="t" r="r" b="b"/>
            <a:pathLst>
              <a:path w="87629" h="86360">
                <a:moveTo>
                  <a:pt x="35648" y="0"/>
                </a:moveTo>
                <a:lnTo>
                  <a:pt x="1295" y="36607"/>
                </a:lnTo>
                <a:lnTo>
                  <a:pt x="0" y="53728"/>
                </a:lnTo>
                <a:lnTo>
                  <a:pt x="4612" y="64754"/>
                </a:lnTo>
                <a:lnTo>
                  <a:pt x="12629" y="74022"/>
                </a:lnTo>
                <a:lnTo>
                  <a:pt x="23987" y="81000"/>
                </a:lnTo>
                <a:lnTo>
                  <a:pt x="38618" y="85156"/>
                </a:lnTo>
                <a:lnTo>
                  <a:pt x="56457" y="85958"/>
                </a:lnTo>
                <a:lnTo>
                  <a:pt x="68885" y="79737"/>
                </a:lnTo>
                <a:lnTo>
                  <a:pt x="78696" y="70101"/>
                </a:lnTo>
                <a:lnTo>
                  <a:pt x="85136" y="57824"/>
                </a:lnTo>
                <a:lnTo>
                  <a:pt x="87450" y="43679"/>
                </a:lnTo>
                <a:lnTo>
                  <a:pt x="87125" y="38300"/>
                </a:lnTo>
                <a:lnTo>
                  <a:pt x="52115" y="1646"/>
                </a:lnTo>
                <a:lnTo>
                  <a:pt x="35648" y="0"/>
                </a:lnTo>
                <a:close/>
              </a:path>
            </a:pathLst>
          </a:custGeom>
          <a:solidFill>
            <a:srgbClr val="F16721"/>
          </a:solidFill>
        </p:spPr>
        <p:txBody>
          <a:bodyPr wrap="square" lIns="0" tIns="0" rIns="0" bIns="0" rtlCol="0"/>
          <a:lstStyle/>
          <a:p>
            <a:endParaRPr/>
          </a:p>
        </p:txBody>
      </p:sp>
      <p:sp>
        <p:nvSpPr>
          <p:cNvPr id="33" name="object 33"/>
          <p:cNvSpPr/>
          <p:nvPr/>
        </p:nvSpPr>
        <p:spPr>
          <a:xfrm>
            <a:off x="9076271" y="3030138"/>
            <a:ext cx="41910" cy="43180"/>
          </a:xfrm>
          <a:custGeom>
            <a:avLst/>
            <a:gdLst/>
            <a:ahLst/>
            <a:cxnLst/>
            <a:rect l="l" t="t" r="r" b="b"/>
            <a:pathLst>
              <a:path w="41909" h="43180">
                <a:moveTo>
                  <a:pt x="41439" y="22052"/>
                </a:moveTo>
                <a:lnTo>
                  <a:pt x="37043" y="35272"/>
                </a:lnTo>
                <a:lnTo>
                  <a:pt x="25899" y="43159"/>
                </a:lnTo>
                <a:lnTo>
                  <a:pt x="9690" y="40661"/>
                </a:lnTo>
                <a:lnTo>
                  <a:pt x="0" y="32524"/>
                </a:lnTo>
                <a:lnTo>
                  <a:pt x="698" y="15043"/>
                </a:lnTo>
                <a:lnTo>
                  <a:pt x="6863" y="4375"/>
                </a:lnTo>
                <a:lnTo>
                  <a:pt x="16610" y="0"/>
                </a:lnTo>
                <a:lnTo>
                  <a:pt x="31174" y="3745"/>
                </a:lnTo>
                <a:lnTo>
                  <a:pt x="39790" y="13693"/>
                </a:lnTo>
                <a:lnTo>
                  <a:pt x="41439" y="22052"/>
                </a:lnTo>
                <a:close/>
              </a:path>
            </a:pathLst>
          </a:custGeom>
          <a:ln w="25146">
            <a:solidFill>
              <a:srgbClr val="FFC000"/>
            </a:solidFill>
          </a:ln>
        </p:spPr>
        <p:txBody>
          <a:bodyPr wrap="square" lIns="0" tIns="0" rIns="0" bIns="0" rtlCol="0"/>
          <a:lstStyle/>
          <a:p>
            <a:endParaRPr/>
          </a:p>
        </p:txBody>
      </p:sp>
      <p:sp>
        <p:nvSpPr>
          <p:cNvPr id="34" name="object 34"/>
          <p:cNvSpPr/>
          <p:nvPr/>
        </p:nvSpPr>
        <p:spPr>
          <a:xfrm>
            <a:off x="9213774" y="2857381"/>
            <a:ext cx="87630" cy="86360"/>
          </a:xfrm>
          <a:custGeom>
            <a:avLst/>
            <a:gdLst/>
            <a:ahLst/>
            <a:cxnLst/>
            <a:rect l="l" t="t" r="r" b="b"/>
            <a:pathLst>
              <a:path w="87629" h="86360">
                <a:moveTo>
                  <a:pt x="87450" y="43679"/>
                </a:moveTo>
                <a:lnTo>
                  <a:pt x="85136" y="57824"/>
                </a:lnTo>
                <a:lnTo>
                  <a:pt x="78696" y="70101"/>
                </a:lnTo>
                <a:lnTo>
                  <a:pt x="68885" y="79737"/>
                </a:lnTo>
                <a:lnTo>
                  <a:pt x="56457" y="85958"/>
                </a:lnTo>
                <a:lnTo>
                  <a:pt x="38618" y="85156"/>
                </a:lnTo>
                <a:lnTo>
                  <a:pt x="23987" y="81000"/>
                </a:lnTo>
                <a:lnTo>
                  <a:pt x="12629" y="74022"/>
                </a:lnTo>
                <a:lnTo>
                  <a:pt x="4612" y="64754"/>
                </a:lnTo>
                <a:lnTo>
                  <a:pt x="0" y="53728"/>
                </a:lnTo>
                <a:lnTo>
                  <a:pt x="1295" y="36607"/>
                </a:lnTo>
                <a:lnTo>
                  <a:pt x="6083" y="22500"/>
                </a:lnTo>
                <a:lnTo>
                  <a:pt x="13788" y="11579"/>
                </a:lnTo>
                <a:lnTo>
                  <a:pt x="23835" y="4021"/>
                </a:lnTo>
                <a:lnTo>
                  <a:pt x="35648" y="0"/>
                </a:lnTo>
                <a:lnTo>
                  <a:pt x="52115" y="1646"/>
                </a:lnTo>
                <a:lnTo>
                  <a:pt x="83583" y="25826"/>
                </a:lnTo>
                <a:lnTo>
                  <a:pt x="87450" y="43679"/>
                </a:lnTo>
                <a:close/>
              </a:path>
            </a:pathLst>
          </a:custGeom>
          <a:ln w="25146">
            <a:solidFill>
              <a:srgbClr val="FFC000"/>
            </a:solidFill>
          </a:ln>
        </p:spPr>
        <p:txBody>
          <a:bodyPr wrap="square" lIns="0" tIns="0" rIns="0" bIns="0" rtlCol="0"/>
          <a:lstStyle/>
          <a:p>
            <a:endParaRPr/>
          </a:p>
        </p:txBody>
      </p:sp>
      <p:sp>
        <p:nvSpPr>
          <p:cNvPr id="35" name="object 35"/>
          <p:cNvSpPr/>
          <p:nvPr/>
        </p:nvSpPr>
        <p:spPr>
          <a:xfrm>
            <a:off x="9533890" y="1927605"/>
            <a:ext cx="922858" cy="275082"/>
          </a:xfrm>
          <a:prstGeom prst="rect">
            <a:avLst/>
          </a:prstGeom>
          <a:blipFill>
            <a:blip r:embed="rId9" cstate="print"/>
            <a:stretch>
              <a:fillRect/>
            </a:stretch>
          </a:blipFill>
        </p:spPr>
        <p:txBody>
          <a:bodyPr wrap="square" lIns="0" tIns="0" rIns="0" bIns="0" rtlCol="0"/>
          <a:lstStyle/>
          <a:p>
            <a:endParaRPr/>
          </a:p>
        </p:txBody>
      </p:sp>
      <p:sp>
        <p:nvSpPr>
          <p:cNvPr id="36" name="object 36"/>
          <p:cNvSpPr/>
          <p:nvPr/>
        </p:nvSpPr>
        <p:spPr>
          <a:xfrm>
            <a:off x="9724390" y="2201926"/>
            <a:ext cx="512445" cy="275082"/>
          </a:xfrm>
          <a:prstGeom prst="rect">
            <a:avLst/>
          </a:prstGeom>
          <a:blipFill>
            <a:blip r:embed="rId10" cstate="print"/>
            <a:stretch>
              <a:fillRect/>
            </a:stretch>
          </a:blipFill>
        </p:spPr>
        <p:txBody>
          <a:bodyPr wrap="square" lIns="0" tIns="0" rIns="0" bIns="0" rtlCol="0"/>
          <a:lstStyle/>
          <a:p>
            <a:endParaRPr/>
          </a:p>
        </p:txBody>
      </p:sp>
      <p:sp>
        <p:nvSpPr>
          <p:cNvPr id="37" name="object 37"/>
          <p:cNvSpPr/>
          <p:nvPr/>
        </p:nvSpPr>
        <p:spPr>
          <a:xfrm>
            <a:off x="8430768" y="3970782"/>
            <a:ext cx="1982724" cy="1982724"/>
          </a:xfrm>
          <a:prstGeom prst="rect">
            <a:avLst/>
          </a:prstGeom>
          <a:blipFill>
            <a:blip r:embed="rId11" cstate="print"/>
            <a:stretch>
              <a:fillRect/>
            </a:stretch>
          </a:blipFill>
        </p:spPr>
        <p:txBody>
          <a:bodyPr wrap="square" lIns="0" tIns="0" rIns="0" bIns="0" rtlCol="0"/>
          <a:lstStyle/>
          <a:p>
            <a:endParaRPr/>
          </a:p>
        </p:txBody>
      </p:sp>
      <p:sp>
        <p:nvSpPr>
          <p:cNvPr id="38" name="object 38"/>
          <p:cNvSpPr/>
          <p:nvPr/>
        </p:nvSpPr>
        <p:spPr>
          <a:xfrm>
            <a:off x="9592056" y="4543044"/>
            <a:ext cx="712470" cy="706374"/>
          </a:xfrm>
          <a:prstGeom prst="rect">
            <a:avLst/>
          </a:prstGeom>
          <a:blipFill>
            <a:blip r:embed="rId12" cstate="print"/>
            <a:stretch>
              <a:fillRect/>
            </a:stretch>
          </a:blipFill>
        </p:spPr>
        <p:txBody>
          <a:bodyPr wrap="square" lIns="0" tIns="0" rIns="0" bIns="0" rtlCol="0"/>
          <a:lstStyle/>
          <a:p>
            <a:endParaRPr/>
          </a:p>
        </p:txBody>
      </p:sp>
      <p:sp>
        <p:nvSpPr>
          <p:cNvPr id="39" name="object 39"/>
          <p:cNvSpPr/>
          <p:nvPr/>
        </p:nvSpPr>
        <p:spPr>
          <a:xfrm>
            <a:off x="8510778" y="4575047"/>
            <a:ext cx="712470" cy="705611"/>
          </a:xfrm>
          <a:prstGeom prst="rect">
            <a:avLst/>
          </a:prstGeom>
          <a:blipFill>
            <a:blip r:embed="rId13" cstate="print"/>
            <a:stretch>
              <a:fillRect/>
            </a:stretch>
          </a:blipFill>
        </p:spPr>
        <p:txBody>
          <a:bodyPr wrap="square" lIns="0" tIns="0" rIns="0" bIns="0" rtlCol="0"/>
          <a:lstStyle/>
          <a:p>
            <a:endParaRPr/>
          </a:p>
        </p:txBody>
      </p:sp>
      <p:sp>
        <p:nvSpPr>
          <p:cNvPr id="40" name="object 40"/>
          <p:cNvSpPr/>
          <p:nvPr/>
        </p:nvSpPr>
        <p:spPr>
          <a:xfrm>
            <a:off x="9043034" y="4287544"/>
            <a:ext cx="233679" cy="314325"/>
          </a:xfrm>
          <a:custGeom>
            <a:avLst/>
            <a:gdLst/>
            <a:ahLst/>
            <a:cxnLst/>
            <a:rect l="l" t="t" r="r" b="b"/>
            <a:pathLst>
              <a:path w="233679" h="314325">
                <a:moveTo>
                  <a:pt x="111784" y="0"/>
                </a:moveTo>
                <a:lnTo>
                  <a:pt x="65402" y="15865"/>
                </a:lnTo>
                <a:lnTo>
                  <a:pt x="36690" y="42615"/>
                </a:lnTo>
                <a:lnTo>
                  <a:pt x="15151" y="79455"/>
                </a:lnTo>
                <a:lnTo>
                  <a:pt x="2555" y="124007"/>
                </a:lnTo>
                <a:lnTo>
                  <a:pt x="0" y="156820"/>
                </a:lnTo>
                <a:lnTo>
                  <a:pt x="155" y="165002"/>
                </a:lnTo>
                <a:lnTo>
                  <a:pt x="7529" y="212323"/>
                </a:lnTo>
                <a:lnTo>
                  <a:pt x="24730" y="253202"/>
                </a:lnTo>
                <a:lnTo>
                  <a:pt x="50085" y="285300"/>
                </a:lnTo>
                <a:lnTo>
                  <a:pt x="81918" y="306272"/>
                </a:lnTo>
                <a:lnTo>
                  <a:pt x="118556" y="313778"/>
                </a:lnTo>
                <a:lnTo>
                  <a:pt x="130384" y="312769"/>
                </a:lnTo>
                <a:lnTo>
                  <a:pt x="173626" y="293841"/>
                </a:lnTo>
                <a:lnTo>
                  <a:pt x="200174" y="265718"/>
                </a:lnTo>
                <a:lnTo>
                  <a:pt x="219952" y="227487"/>
                </a:lnTo>
                <a:lnTo>
                  <a:pt x="231406" y="180794"/>
                </a:lnTo>
                <a:lnTo>
                  <a:pt x="233649" y="145778"/>
                </a:lnTo>
                <a:lnTo>
                  <a:pt x="232192" y="129706"/>
                </a:lnTo>
                <a:lnTo>
                  <a:pt x="220911" y="85087"/>
                </a:lnTo>
                <a:lnTo>
                  <a:pt x="200407" y="47629"/>
                </a:lnTo>
                <a:lnTo>
                  <a:pt x="172145" y="19601"/>
                </a:lnTo>
                <a:lnTo>
                  <a:pt x="137591" y="3269"/>
                </a:lnTo>
                <a:lnTo>
                  <a:pt x="111784" y="0"/>
                </a:lnTo>
                <a:close/>
              </a:path>
            </a:pathLst>
          </a:custGeom>
          <a:solidFill>
            <a:srgbClr val="464546"/>
          </a:solidFill>
        </p:spPr>
        <p:txBody>
          <a:bodyPr wrap="square" lIns="0" tIns="0" rIns="0" bIns="0" rtlCol="0"/>
          <a:lstStyle/>
          <a:p>
            <a:endParaRPr/>
          </a:p>
        </p:txBody>
      </p:sp>
      <p:sp>
        <p:nvSpPr>
          <p:cNvPr id="41" name="object 41"/>
          <p:cNvSpPr/>
          <p:nvPr/>
        </p:nvSpPr>
        <p:spPr>
          <a:xfrm>
            <a:off x="9043034" y="4287544"/>
            <a:ext cx="233679" cy="314325"/>
          </a:xfrm>
          <a:custGeom>
            <a:avLst/>
            <a:gdLst/>
            <a:ahLst/>
            <a:cxnLst/>
            <a:rect l="l" t="t" r="r" b="b"/>
            <a:pathLst>
              <a:path w="233679" h="314325">
                <a:moveTo>
                  <a:pt x="0" y="156820"/>
                </a:moveTo>
                <a:lnTo>
                  <a:pt x="5651" y="108446"/>
                </a:lnTo>
                <a:lnTo>
                  <a:pt x="21424" y="66201"/>
                </a:lnTo>
                <a:lnTo>
                  <a:pt x="45551" y="32460"/>
                </a:lnTo>
                <a:lnTo>
                  <a:pt x="76261" y="9601"/>
                </a:lnTo>
                <a:lnTo>
                  <a:pt x="111784" y="0"/>
                </a:lnTo>
                <a:lnTo>
                  <a:pt x="124929" y="816"/>
                </a:lnTo>
                <a:lnTo>
                  <a:pt x="161254" y="12745"/>
                </a:lnTo>
                <a:lnTo>
                  <a:pt x="191776" y="37127"/>
                </a:lnTo>
                <a:lnTo>
                  <a:pt x="215029" y="71693"/>
                </a:lnTo>
                <a:lnTo>
                  <a:pt x="229547" y="114177"/>
                </a:lnTo>
                <a:lnTo>
                  <a:pt x="233649" y="145778"/>
                </a:lnTo>
                <a:lnTo>
                  <a:pt x="233105" y="163634"/>
                </a:lnTo>
                <a:lnTo>
                  <a:pt x="224772" y="212781"/>
                </a:lnTo>
                <a:lnTo>
                  <a:pt x="207596" y="254016"/>
                </a:lnTo>
                <a:lnTo>
                  <a:pt x="183132" y="285692"/>
                </a:lnTo>
                <a:lnTo>
                  <a:pt x="141862" y="310210"/>
                </a:lnTo>
                <a:lnTo>
                  <a:pt x="118556" y="313778"/>
                </a:lnTo>
                <a:lnTo>
                  <a:pt x="105913" y="312917"/>
                </a:lnTo>
                <a:lnTo>
                  <a:pt x="60059" y="293642"/>
                </a:lnTo>
                <a:lnTo>
                  <a:pt x="32358" y="264993"/>
                </a:lnTo>
                <a:lnTo>
                  <a:pt x="12253" y="226781"/>
                </a:lnTo>
                <a:lnTo>
                  <a:pt x="1418" y="181347"/>
                </a:lnTo>
                <a:lnTo>
                  <a:pt x="0" y="156820"/>
                </a:lnTo>
                <a:close/>
              </a:path>
            </a:pathLst>
          </a:custGeom>
          <a:ln w="25146">
            <a:solidFill>
              <a:srgbClr val="FFFFFF"/>
            </a:solidFill>
          </a:ln>
        </p:spPr>
        <p:txBody>
          <a:bodyPr wrap="square" lIns="0" tIns="0" rIns="0" bIns="0" rtlCol="0"/>
          <a:lstStyle/>
          <a:p>
            <a:endParaRPr/>
          </a:p>
        </p:txBody>
      </p:sp>
      <p:sp>
        <p:nvSpPr>
          <p:cNvPr id="42" name="object 42"/>
          <p:cNvSpPr/>
          <p:nvPr/>
        </p:nvSpPr>
        <p:spPr>
          <a:xfrm>
            <a:off x="9557384" y="4281466"/>
            <a:ext cx="233679" cy="314960"/>
          </a:xfrm>
          <a:custGeom>
            <a:avLst/>
            <a:gdLst/>
            <a:ahLst/>
            <a:cxnLst/>
            <a:rect l="l" t="t" r="r" b="b"/>
            <a:pathLst>
              <a:path w="233679" h="314960">
                <a:moveTo>
                  <a:pt x="111493" y="0"/>
                </a:moveTo>
                <a:lnTo>
                  <a:pt x="65221" y="16021"/>
                </a:lnTo>
                <a:lnTo>
                  <a:pt x="36584" y="42865"/>
                </a:lnTo>
                <a:lnTo>
                  <a:pt x="15106" y="79774"/>
                </a:lnTo>
                <a:lnTo>
                  <a:pt x="2547" y="124365"/>
                </a:lnTo>
                <a:lnTo>
                  <a:pt x="0" y="157183"/>
                </a:lnTo>
                <a:lnTo>
                  <a:pt x="196" y="166375"/>
                </a:lnTo>
                <a:lnTo>
                  <a:pt x="7741" y="213500"/>
                </a:lnTo>
                <a:lnTo>
                  <a:pt x="25048" y="254206"/>
                </a:lnTo>
                <a:lnTo>
                  <a:pt x="50498" y="286164"/>
                </a:lnTo>
                <a:lnTo>
                  <a:pt x="82469" y="307040"/>
                </a:lnTo>
                <a:lnTo>
                  <a:pt x="119341" y="314505"/>
                </a:lnTo>
                <a:lnTo>
                  <a:pt x="131100" y="313395"/>
                </a:lnTo>
                <a:lnTo>
                  <a:pt x="174066" y="294159"/>
                </a:lnTo>
                <a:lnTo>
                  <a:pt x="200426" y="265869"/>
                </a:lnTo>
                <a:lnTo>
                  <a:pt x="220050" y="227494"/>
                </a:lnTo>
                <a:lnTo>
                  <a:pt x="231402" y="180652"/>
                </a:lnTo>
                <a:lnTo>
                  <a:pt x="233616" y="145518"/>
                </a:lnTo>
                <a:lnTo>
                  <a:pt x="232119" y="129476"/>
                </a:lnTo>
                <a:lnTo>
                  <a:pt x="220756" y="84937"/>
                </a:lnTo>
                <a:lnTo>
                  <a:pt x="200210" y="47542"/>
                </a:lnTo>
                <a:lnTo>
                  <a:pt x="171922" y="19560"/>
                </a:lnTo>
                <a:lnTo>
                  <a:pt x="137337" y="3258"/>
                </a:lnTo>
                <a:lnTo>
                  <a:pt x="111493" y="0"/>
                </a:lnTo>
                <a:close/>
              </a:path>
            </a:pathLst>
          </a:custGeom>
          <a:solidFill>
            <a:srgbClr val="464546"/>
          </a:solidFill>
        </p:spPr>
        <p:txBody>
          <a:bodyPr wrap="square" lIns="0" tIns="0" rIns="0" bIns="0" rtlCol="0"/>
          <a:lstStyle/>
          <a:p>
            <a:endParaRPr/>
          </a:p>
        </p:txBody>
      </p:sp>
      <p:sp>
        <p:nvSpPr>
          <p:cNvPr id="43" name="object 43"/>
          <p:cNvSpPr/>
          <p:nvPr/>
        </p:nvSpPr>
        <p:spPr>
          <a:xfrm>
            <a:off x="9557384" y="4281466"/>
            <a:ext cx="233679" cy="314960"/>
          </a:xfrm>
          <a:custGeom>
            <a:avLst/>
            <a:gdLst/>
            <a:ahLst/>
            <a:cxnLst/>
            <a:rect l="l" t="t" r="r" b="b"/>
            <a:pathLst>
              <a:path w="233679" h="314960">
                <a:moveTo>
                  <a:pt x="0" y="157183"/>
                </a:moveTo>
                <a:lnTo>
                  <a:pt x="5633" y="108795"/>
                </a:lnTo>
                <a:lnTo>
                  <a:pt x="21361" y="66500"/>
                </a:lnTo>
                <a:lnTo>
                  <a:pt x="45421" y="32681"/>
                </a:lnTo>
                <a:lnTo>
                  <a:pt x="76053" y="9720"/>
                </a:lnTo>
                <a:lnTo>
                  <a:pt x="111493" y="0"/>
                </a:lnTo>
                <a:lnTo>
                  <a:pt x="124658" y="812"/>
                </a:lnTo>
                <a:lnTo>
                  <a:pt x="161022" y="12716"/>
                </a:lnTo>
                <a:lnTo>
                  <a:pt x="191569" y="37057"/>
                </a:lnTo>
                <a:lnTo>
                  <a:pt x="214857" y="71566"/>
                </a:lnTo>
                <a:lnTo>
                  <a:pt x="229441" y="113975"/>
                </a:lnTo>
                <a:lnTo>
                  <a:pt x="233616" y="145518"/>
                </a:lnTo>
                <a:lnTo>
                  <a:pt x="233083" y="163436"/>
                </a:lnTo>
                <a:lnTo>
                  <a:pt x="224829" y="212741"/>
                </a:lnTo>
                <a:lnTo>
                  <a:pt x="207791" y="254118"/>
                </a:lnTo>
                <a:lnTo>
                  <a:pt x="183506" y="285950"/>
                </a:lnTo>
                <a:lnTo>
                  <a:pt x="142509" y="310746"/>
                </a:lnTo>
                <a:lnTo>
                  <a:pt x="119341" y="314505"/>
                </a:lnTo>
                <a:lnTo>
                  <a:pt x="106606" y="313651"/>
                </a:lnTo>
                <a:lnTo>
                  <a:pt x="60510" y="294469"/>
                </a:lnTo>
                <a:lnTo>
                  <a:pt x="32707" y="265946"/>
                </a:lnTo>
                <a:lnTo>
                  <a:pt x="12505" y="227897"/>
                </a:lnTo>
                <a:lnTo>
                  <a:pt x="1526" y="182653"/>
                </a:lnTo>
                <a:lnTo>
                  <a:pt x="0" y="157183"/>
                </a:lnTo>
                <a:close/>
              </a:path>
            </a:pathLst>
          </a:custGeom>
          <a:ln w="25146">
            <a:solidFill>
              <a:srgbClr val="FFFFFF"/>
            </a:solidFill>
          </a:ln>
        </p:spPr>
        <p:txBody>
          <a:bodyPr wrap="square" lIns="0" tIns="0" rIns="0" bIns="0" rtlCol="0"/>
          <a:lstStyle/>
          <a:p>
            <a:endParaRPr/>
          </a:p>
        </p:txBody>
      </p:sp>
      <p:sp>
        <p:nvSpPr>
          <p:cNvPr id="44" name="object 44"/>
          <p:cNvSpPr/>
          <p:nvPr/>
        </p:nvSpPr>
        <p:spPr>
          <a:xfrm>
            <a:off x="9200768" y="4891659"/>
            <a:ext cx="462280" cy="689610"/>
          </a:xfrm>
          <a:custGeom>
            <a:avLst/>
            <a:gdLst/>
            <a:ahLst/>
            <a:cxnLst/>
            <a:rect l="l" t="t" r="r" b="b"/>
            <a:pathLst>
              <a:path w="462279" h="689610">
                <a:moveTo>
                  <a:pt x="230885" y="0"/>
                </a:moveTo>
                <a:lnTo>
                  <a:pt x="175403" y="10024"/>
                </a:lnTo>
                <a:lnTo>
                  <a:pt x="141017" y="27104"/>
                </a:lnTo>
                <a:lnTo>
                  <a:pt x="109268" y="51673"/>
                </a:lnTo>
                <a:lnTo>
                  <a:pt x="80630" y="83019"/>
                </a:lnTo>
                <a:lnTo>
                  <a:pt x="55580" y="120433"/>
                </a:lnTo>
                <a:lnTo>
                  <a:pt x="34593" y="163201"/>
                </a:lnTo>
                <a:lnTo>
                  <a:pt x="18145" y="210615"/>
                </a:lnTo>
                <a:lnTo>
                  <a:pt x="6710" y="261963"/>
                </a:lnTo>
                <a:lnTo>
                  <a:pt x="765" y="316533"/>
                </a:lnTo>
                <a:lnTo>
                  <a:pt x="0" y="344805"/>
                </a:lnTo>
                <a:lnTo>
                  <a:pt x="765" y="373076"/>
                </a:lnTo>
                <a:lnTo>
                  <a:pt x="6710" y="427646"/>
                </a:lnTo>
                <a:lnTo>
                  <a:pt x="18145" y="478994"/>
                </a:lnTo>
                <a:lnTo>
                  <a:pt x="34593" y="526408"/>
                </a:lnTo>
                <a:lnTo>
                  <a:pt x="55580" y="569176"/>
                </a:lnTo>
                <a:lnTo>
                  <a:pt x="80630" y="606590"/>
                </a:lnTo>
                <a:lnTo>
                  <a:pt x="109268" y="637936"/>
                </a:lnTo>
                <a:lnTo>
                  <a:pt x="141017" y="662505"/>
                </a:lnTo>
                <a:lnTo>
                  <a:pt x="175403" y="679585"/>
                </a:lnTo>
                <a:lnTo>
                  <a:pt x="230885" y="689610"/>
                </a:lnTo>
                <a:lnTo>
                  <a:pt x="249821" y="688466"/>
                </a:lnTo>
                <a:lnTo>
                  <a:pt x="303861" y="672026"/>
                </a:lnTo>
                <a:lnTo>
                  <a:pt x="336988" y="651112"/>
                </a:lnTo>
                <a:lnTo>
                  <a:pt x="367241" y="623066"/>
                </a:lnTo>
                <a:lnTo>
                  <a:pt x="394144" y="588597"/>
                </a:lnTo>
                <a:lnTo>
                  <a:pt x="417222" y="548417"/>
                </a:lnTo>
                <a:lnTo>
                  <a:pt x="435999" y="503237"/>
                </a:lnTo>
                <a:lnTo>
                  <a:pt x="450000" y="453767"/>
                </a:lnTo>
                <a:lnTo>
                  <a:pt x="458749" y="400720"/>
                </a:lnTo>
                <a:lnTo>
                  <a:pt x="461772" y="344805"/>
                </a:lnTo>
                <a:lnTo>
                  <a:pt x="461006" y="316533"/>
                </a:lnTo>
                <a:lnTo>
                  <a:pt x="455061" y="261963"/>
                </a:lnTo>
                <a:lnTo>
                  <a:pt x="443626" y="210615"/>
                </a:lnTo>
                <a:lnTo>
                  <a:pt x="427178" y="163201"/>
                </a:lnTo>
                <a:lnTo>
                  <a:pt x="406191" y="120433"/>
                </a:lnTo>
                <a:lnTo>
                  <a:pt x="381141" y="83019"/>
                </a:lnTo>
                <a:lnTo>
                  <a:pt x="352503" y="51673"/>
                </a:lnTo>
                <a:lnTo>
                  <a:pt x="320754" y="27104"/>
                </a:lnTo>
                <a:lnTo>
                  <a:pt x="286368" y="10024"/>
                </a:lnTo>
                <a:lnTo>
                  <a:pt x="230885" y="0"/>
                </a:lnTo>
                <a:close/>
              </a:path>
            </a:pathLst>
          </a:custGeom>
          <a:solidFill>
            <a:srgbClr val="464546"/>
          </a:solidFill>
        </p:spPr>
        <p:txBody>
          <a:bodyPr wrap="square" lIns="0" tIns="0" rIns="0" bIns="0" rtlCol="0"/>
          <a:lstStyle/>
          <a:p>
            <a:endParaRPr/>
          </a:p>
        </p:txBody>
      </p:sp>
      <p:sp>
        <p:nvSpPr>
          <p:cNvPr id="45" name="object 45"/>
          <p:cNvSpPr/>
          <p:nvPr/>
        </p:nvSpPr>
        <p:spPr>
          <a:xfrm>
            <a:off x="9200768" y="4891659"/>
            <a:ext cx="462280" cy="689610"/>
          </a:xfrm>
          <a:custGeom>
            <a:avLst/>
            <a:gdLst/>
            <a:ahLst/>
            <a:cxnLst/>
            <a:rect l="l" t="t" r="r" b="b"/>
            <a:pathLst>
              <a:path w="462279" h="689610">
                <a:moveTo>
                  <a:pt x="0" y="344805"/>
                </a:moveTo>
                <a:lnTo>
                  <a:pt x="3022" y="288889"/>
                </a:lnTo>
                <a:lnTo>
                  <a:pt x="11771" y="235842"/>
                </a:lnTo>
                <a:lnTo>
                  <a:pt x="25772" y="186372"/>
                </a:lnTo>
                <a:lnTo>
                  <a:pt x="44549" y="141192"/>
                </a:lnTo>
                <a:lnTo>
                  <a:pt x="67627" y="101012"/>
                </a:lnTo>
                <a:lnTo>
                  <a:pt x="94530" y="66543"/>
                </a:lnTo>
                <a:lnTo>
                  <a:pt x="124783" y="38497"/>
                </a:lnTo>
                <a:lnTo>
                  <a:pt x="157910" y="17583"/>
                </a:lnTo>
                <a:lnTo>
                  <a:pt x="211950" y="1143"/>
                </a:lnTo>
                <a:lnTo>
                  <a:pt x="230885" y="0"/>
                </a:lnTo>
                <a:lnTo>
                  <a:pt x="249821" y="1143"/>
                </a:lnTo>
                <a:lnTo>
                  <a:pt x="303861" y="17583"/>
                </a:lnTo>
                <a:lnTo>
                  <a:pt x="336988" y="38497"/>
                </a:lnTo>
                <a:lnTo>
                  <a:pt x="367241" y="66543"/>
                </a:lnTo>
                <a:lnTo>
                  <a:pt x="394144" y="101012"/>
                </a:lnTo>
                <a:lnTo>
                  <a:pt x="417222" y="141192"/>
                </a:lnTo>
                <a:lnTo>
                  <a:pt x="435999" y="186372"/>
                </a:lnTo>
                <a:lnTo>
                  <a:pt x="450000" y="235842"/>
                </a:lnTo>
                <a:lnTo>
                  <a:pt x="458749" y="288889"/>
                </a:lnTo>
                <a:lnTo>
                  <a:pt x="461772" y="344805"/>
                </a:lnTo>
                <a:lnTo>
                  <a:pt x="461006" y="373076"/>
                </a:lnTo>
                <a:lnTo>
                  <a:pt x="455061" y="427646"/>
                </a:lnTo>
                <a:lnTo>
                  <a:pt x="443626" y="478994"/>
                </a:lnTo>
                <a:lnTo>
                  <a:pt x="427178" y="526408"/>
                </a:lnTo>
                <a:lnTo>
                  <a:pt x="406191" y="569176"/>
                </a:lnTo>
                <a:lnTo>
                  <a:pt x="381141" y="606590"/>
                </a:lnTo>
                <a:lnTo>
                  <a:pt x="352503" y="637936"/>
                </a:lnTo>
                <a:lnTo>
                  <a:pt x="320754" y="662505"/>
                </a:lnTo>
                <a:lnTo>
                  <a:pt x="286368" y="679585"/>
                </a:lnTo>
                <a:lnTo>
                  <a:pt x="230885" y="689610"/>
                </a:lnTo>
                <a:lnTo>
                  <a:pt x="211950" y="688466"/>
                </a:lnTo>
                <a:lnTo>
                  <a:pt x="157910" y="672026"/>
                </a:lnTo>
                <a:lnTo>
                  <a:pt x="124783" y="651112"/>
                </a:lnTo>
                <a:lnTo>
                  <a:pt x="94530" y="623066"/>
                </a:lnTo>
                <a:lnTo>
                  <a:pt x="67627" y="588597"/>
                </a:lnTo>
                <a:lnTo>
                  <a:pt x="44549" y="548417"/>
                </a:lnTo>
                <a:lnTo>
                  <a:pt x="25772" y="503237"/>
                </a:lnTo>
                <a:lnTo>
                  <a:pt x="11771" y="453767"/>
                </a:lnTo>
                <a:lnTo>
                  <a:pt x="3022" y="400720"/>
                </a:lnTo>
                <a:lnTo>
                  <a:pt x="0" y="344805"/>
                </a:lnTo>
                <a:close/>
              </a:path>
            </a:pathLst>
          </a:custGeom>
          <a:ln w="25146">
            <a:solidFill>
              <a:srgbClr val="F7A379"/>
            </a:solidFill>
          </a:ln>
        </p:spPr>
        <p:txBody>
          <a:bodyPr wrap="square" lIns="0" tIns="0" rIns="0" bIns="0" rtlCol="0"/>
          <a:lstStyle/>
          <a:p>
            <a:endParaRPr/>
          </a:p>
        </p:txBody>
      </p:sp>
      <p:sp>
        <p:nvSpPr>
          <p:cNvPr id="46" name="object 46"/>
          <p:cNvSpPr/>
          <p:nvPr/>
        </p:nvSpPr>
        <p:spPr>
          <a:xfrm>
            <a:off x="8213597" y="3924300"/>
            <a:ext cx="2382774" cy="860298"/>
          </a:xfrm>
          <a:prstGeom prst="rect">
            <a:avLst/>
          </a:prstGeom>
          <a:blipFill>
            <a:blip r:embed="rId14" cstate="print"/>
            <a:stretch>
              <a:fillRect/>
            </a:stretch>
          </a:blipFill>
        </p:spPr>
        <p:txBody>
          <a:bodyPr wrap="square" lIns="0" tIns="0" rIns="0" bIns="0" rtlCol="0"/>
          <a:lstStyle/>
          <a:p>
            <a:endParaRPr/>
          </a:p>
        </p:txBody>
      </p:sp>
      <p:sp>
        <p:nvSpPr>
          <p:cNvPr id="47" name="object 47"/>
          <p:cNvSpPr/>
          <p:nvPr/>
        </p:nvSpPr>
        <p:spPr>
          <a:xfrm>
            <a:off x="8522969" y="5234940"/>
            <a:ext cx="1768602" cy="720852"/>
          </a:xfrm>
          <a:prstGeom prst="rect">
            <a:avLst/>
          </a:prstGeom>
          <a:blipFill>
            <a:blip r:embed="rId15" cstate="print"/>
            <a:stretch>
              <a:fillRect/>
            </a:stretch>
          </a:blipFill>
        </p:spPr>
        <p:txBody>
          <a:bodyPr wrap="square" lIns="0" tIns="0" rIns="0" bIns="0" rtlCol="0"/>
          <a:lstStyle/>
          <a:p>
            <a:endParaRPr/>
          </a:p>
        </p:txBody>
      </p:sp>
      <p:sp>
        <p:nvSpPr>
          <p:cNvPr id="48" name="object 48"/>
          <p:cNvSpPr/>
          <p:nvPr/>
        </p:nvSpPr>
        <p:spPr>
          <a:xfrm>
            <a:off x="10398197" y="3282538"/>
            <a:ext cx="1284605" cy="685800"/>
          </a:xfrm>
          <a:custGeom>
            <a:avLst/>
            <a:gdLst/>
            <a:ahLst/>
            <a:cxnLst/>
            <a:rect l="l" t="t" r="r" b="b"/>
            <a:pathLst>
              <a:path w="1284604" h="685800">
                <a:moveTo>
                  <a:pt x="823769" y="627380"/>
                </a:moveTo>
                <a:lnTo>
                  <a:pt x="496359" y="627380"/>
                </a:lnTo>
                <a:lnTo>
                  <a:pt x="505256" y="635000"/>
                </a:lnTo>
                <a:lnTo>
                  <a:pt x="547673" y="662939"/>
                </a:lnTo>
                <a:lnTo>
                  <a:pt x="598986" y="680719"/>
                </a:lnTo>
                <a:lnTo>
                  <a:pt x="630863" y="685800"/>
                </a:lnTo>
                <a:lnTo>
                  <a:pt x="678341" y="685800"/>
                </a:lnTo>
                <a:lnTo>
                  <a:pt x="738588" y="674369"/>
                </a:lnTo>
                <a:lnTo>
                  <a:pt x="779461" y="657860"/>
                </a:lnTo>
                <a:lnTo>
                  <a:pt x="814906" y="635000"/>
                </a:lnTo>
                <a:lnTo>
                  <a:pt x="823769" y="627380"/>
                </a:lnTo>
                <a:close/>
              </a:path>
              <a:path w="1284604" h="685800">
                <a:moveTo>
                  <a:pt x="327302" y="59689"/>
                </a:moveTo>
                <a:lnTo>
                  <a:pt x="314423" y="59689"/>
                </a:lnTo>
                <a:lnTo>
                  <a:pt x="301509" y="60960"/>
                </a:lnTo>
                <a:lnTo>
                  <a:pt x="288598" y="60960"/>
                </a:lnTo>
                <a:lnTo>
                  <a:pt x="241639" y="69850"/>
                </a:lnTo>
                <a:lnTo>
                  <a:pt x="200314" y="86360"/>
                </a:lnTo>
                <a:lnTo>
                  <a:pt x="187998" y="93979"/>
                </a:lnTo>
                <a:lnTo>
                  <a:pt x="176484" y="100329"/>
                </a:lnTo>
                <a:lnTo>
                  <a:pt x="147201" y="127000"/>
                </a:lnTo>
                <a:lnTo>
                  <a:pt x="122077" y="167639"/>
                </a:lnTo>
                <a:lnTo>
                  <a:pt x="115220" y="201929"/>
                </a:lnTo>
                <a:lnTo>
                  <a:pt x="115454" y="213360"/>
                </a:lnTo>
                <a:lnTo>
                  <a:pt x="117021" y="226060"/>
                </a:lnTo>
                <a:lnTo>
                  <a:pt x="113213" y="228600"/>
                </a:lnTo>
                <a:lnTo>
                  <a:pt x="75058" y="236220"/>
                </a:lnTo>
                <a:lnTo>
                  <a:pt x="41008" y="254000"/>
                </a:lnTo>
                <a:lnTo>
                  <a:pt x="12256" y="281939"/>
                </a:lnTo>
                <a:lnTo>
                  <a:pt x="0" y="323850"/>
                </a:lnTo>
                <a:lnTo>
                  <a:pt x="1009" y="334010"/>
                </a:lnTo>
                <a:lnTo>
                  <a:pt x="20035" y="374650"/>
                </a:lnTo>
                <a:lnTo>
                  <a:pt x="60952" y="406400"/>
                </a:lnTo>
                <a:lnTo>
                  <a:pt x="51458" y="415289"/>
                </a:lnTo>
                <a:lnTo>
                  <a:pt x="30470" y="458469"/>
                </a:lnTo>
                <a:lnTo>
                  <a:pt x="29823" y="471169"/>
                </a:lnTo>
                <a:lnTo>
                  <a:pt x="31159" y="485139"/>
                </a:lnTo>
                <a:lnTo>
                  <a:pt x="55311" y="524510"/>
                </a:lnTo>
                <a:lnTo>
                  <a:pt x="87387" y="546100"/>
                </a:lnTo>
                <a:lnTo>
                  <a:pt x="142670" y="561339"/>
                </a:lnTo>
                <a:lnTo>
                  <a:pt x="173536" y="561339"/>
                </a:lnTo>
                <a:lnTo>
                  <a:pt x="174298" y="562610"/>
                </a:lnTo>
                <a:lnTo>
                  <a:pt x="175949" y="563880"/>
                </a:lnTo>
                <a:lnTo>
                  <a:pt x="186276" y="575310"/>
                </a:lnTo>
                <a:lnTo>
                  <a:pt x="197662" y="586739"/>
                </a:lnTo>
                <a:lnTo>
                  <a:pt x="237408" y="613410"/>
                </a:lnTo>
                <a:lnTo>
                  <a:pt x="300580" y="637539"/>
                </a:lnTo>
                <a:lnTo>
                  <a:pt x="352910" y="646430"/>
                </a:lnTo>
                <a:lnTo>
                  <a:pt x="370888" y="646430"/>
                </a:lnTo>
                <a:lnTo>
                  <a:pt x="389006" y="647700"/>
                </a:lnTo>
                <a:lnTo>
                  <a:pt x="407187" y="646430"/>
                </a:lnTo>
                <a:lnTo>
                  <a:pt x="443432" y="641350"/>
                </a:lnTo>
                <a:lnTo>
                  <a:pt x="479011" y="633730"/>
                </a:lnTo>
                <a:lnTo>
                  <a:pt x="496359" y="627380"/>
                </a:lnTo>
                <a:lnTo>
                  <a:pt x="823769" y="627380"/>
                </a:lnTo>
                <a:lnTo>
                  <a:pt x="851029" y="596900"/>
                </a:lnTo>
                <a:lnTo>
                  <a:pt x="857687" y="586739"/>
                </a:lnTo>
                <a:lnTo>
                  <a:pt x="1021276" y="586739"/>
                </a:lnTo>
                <a:lnTo>
                  <a:pt x="1034489" y="580389"/>
                </a:lnTo>
                <a:lnTo>
                  <a:pt x="1047002" y="574039"/>
                </a:lnTo>
                <a:lnTo>
                  <a:pt x="1058760" y="567689"/>
                </a:lnTo>
                <a:lnTo>
                  <a:pt x="1069708" y="558800"/>
                </a:lnTo>
                <a:lnTo>
                  <a:pt x="1079790" y="551180"/>
                </a:lnTo>
                <a:lnTo>
                  <a:pt x="1088951" y="541019"/>
                </a:lnTo>
                <a:lnTo>
                  <a:pt x="1097136" y="532130"/>
                </a:lnTo>
                <a:lnTo>
                  <a:pt x="1104290" y="521969"/>
                </a:lnTo>
                <a:lnTo>
                  <a:pt x="1110358" y="510539"/>
                </a:lnTo>
                <a:lnTo>
                  <a:pt x="1115284" y="499110"/>
                </a:lnTo>
                <a:lnTo>
                  <a:pt x="1119013" y="487680"/>
                </a:lnTo>
                <a:lnTo>
                  <a:pt x="1121490" y="476250"/>
                </a:lnTo>
                <a:lnTo>
                  <a:pt x="1147227" y="471169"/>
                </a:lnTo>
                <a:lnTo>
                  <a:pt x="1194809" y="454660"/>
                </a:lnTo>
                <a:lnTo>
                  <a:pt x="1229914" y="433069"/>
                </a:lnTo>
                <a:lnTo>
                  <a:pt x="1258088" y="405130"/>
                </a:lnTo>
                <a:lnTo>
                  <a:pt x="1279939" y="361950"/>
                </a:lnTo>
                <a:lnTo>
                  <a:pt x="1284202" y="328930"/>
                </a:lnTo>
                <a:lnTo>
                  <a:pt x="1283262" y="317500"/>
                </a:lnTo>
                <a:lnTo>
                  <a:pt x="1267434" y="273050"/>
                </a:lnTo>
                <a:lnTo>
                  <a:pt x="1242622" y="242570"/>
                </a:lnTo>
                <a:lnTo>
                  <a:pt x="1245543" y="238760"/>
                </a:lnTo>
                <a:lnTo>
                  <a:pt x="1255347" y="193039"/>
                </a:lnTo>
                <a:lnTo>
                  <a:pt x="1254147" y="182879"/>
                </a:lnTo>
                <a:lnTo>
                  <a:pt x="1236852" y="142239"/>
                </a:lnTo>
                <a:lnTo>
                  <a:pt x="1211933" y="116839"/>
                </a:lnTo>
                <a:lnTo>
                  <a:pt x="1201574" y="107950"/>
                </a:lnTo>
                <a:lnTo>
                  <a:pt x="1164926" y="87629"/>
                </a:lnTo>
                <a:lnTo>
                  <a:pt x="1139950" y="78739"/>
                </a:lnTo>
                <a:lnTo>
                  <a:pt x="413150" y="78739"/>
                </a:lnTo>
                <a:lnTo>
                  <a:pt x="401622" y="73660"/>
                </a:lnTo>
                <a:lnTo>
                  <a:pt x="389783" y="69850"/>
                </a:lnTo>
                <a:lnTo>
                  <a:pt x="352795" y="62229"/>
                </a:lnTo>
                <a:lnTo>
                  <a:pt x="327302" y="59689"/>
                </a:lnTo>
                <a:close/>
              </a:path>
              <a:path w="1284604" h="685800">
                <a:moveTo>
                  <a:pt x="1021276" y="586739"/>
                </a:moveTo>
                <a:lnTo>
                  <a:pt x="857687" y="586739"/>
                </a:lnTo>
                <a:lnTo>
                  <a:pt x="868580" y="590550"/>
                </a:lnTo>
                <a:lnTo>
                  <a:pt x="879980" y="593089"/>
                </a:lnTo>
                <a:lnTo>
                  <a:pt x="891945" y="595630"/>
                </a:lnTo>
                <a:lnTo>
                  <a:pt x="904534" y="598169"/>
                </a:lnTo>
                <a:lnTo>
                  <a:pt x="931826" y="600710"/>
                </a:lnTo>
                <a:lnTo>
                  <a:pt x="962530" y="600710"/>
                </a:lnTo>
                <a:lnTo>
                  <a:pt x="992972" y="595630"/>
                </a:lnTo>
                <a:lnTo>
                  <a:pt x="1007419" y="591819"/>
                </a:lnTo>
                <a:lnTo>
                  <a:pt x="1021276" y="586739"/>
                </a:lnTo>
                <a:close/>
              </a:path>
              <a:path w="1284604" h="685800">
                <a:moveTo>
                  <a:pt x="566732" y="19050"/>
                </a:moveTo>
                <a:lnTo>
                  <a:pt x="540964" y="19050"/>
                </a:lnTo>
                <a:lnTo>
                  <a:pt x="528228" y="20320"/>
                </a:lnTo>
                <a:lnTo>
                  <a:pt x="491334" y="27939"/>
                </a:lnTo>
                <a:lnTo>
                  <a:pt x="479674" y="33020"/>
                </a:lnTo>
                <a:lnTo>
                  <a:pt x="468433" y="36829"/>
                </a:lnTo>
                <a:lnTo>
                  <a:pt x="457672" y="43179"/>
                </a:lnTo>
                <a:lnTo>
                  <a:pt x="447449" y="48260"/>
                </a:lnTo>
                <a:lnTo>
                  <a:pt x="437825" y="54610"/>
                </a:lnTo>
                <a:lnTo>
                  <a:pt x="428861" y="62229"/>
                </a:lnTo>
                <a:lnTo>
                  <a:pt x="420616" y="69850"/>
                </a:lnTo>
                <a:lnTo>
                  <a:pt x="413150" y="78739"/>
                </a:lnTo>
                <a:lnTo>
                  <a:pt x="1139950" y="78739"/>
                </a:lnTo>
                <a:lnTo>
                  <a:pt x="1136270" y="77470"/>
                </a:lnTo>
                <a:lnTo>
                  <a:pt x="1131698" y="67310"/>
                </a:lnTo>
                <a:lnTo>
                  <a:pt x="1125516" y="57150"/>
                </a:lnTo>
                <a:lnTo>
                  <a:pt x="1118765" y="49529"/>
                </a:lnTo>
                <a:lnTo>
                  <a:pt x="664222" y="49529"/>
                </a:lnTo>
                <a:lnTo>
                  <a:pt x="653792" y="43179"/>
                </a:lnTo>
                <a:lnTo>
                  <a:pt x="642453" y="36829"/>
                </a:lnTo>
                <a:lnTo>
                  <a:pt x="630082" y="31750"/>
                </a:lnTo>
                <a:lnTo>
                  <a:pt x="605226" y="24129"/>
                </a:lnTo>
                <a:lnTo>
                  <a:pt x="592496" y="21589"/>
                </a:lnTo>
                <a:lnTo>
                  <a:pt x="566732" y="19050"/>
                </a:lnTo>
                <a:close/>
              </a:path>
              <a:path w="1284604" h="685800">
                <a:moveTo>
                  <a:pt x="796330" y="0"/>
                </a:moveTo>
                <a:lnTo>
                  <a:pt x="770379" y="0"/>
                </a:lnTo>
                <a:lnTo>
                  <a:pt x="757593" y="1270"/>
                </a:lnTo>
                <a:lnTo>
                  <a:pt x="709790" y="15239"/>
                </a:lnTo>
                <a:lnTo>
                  <a:pt x="671600" y="40639"/>
                </a:lnTo>
                <a:lnTo>
                  <a:pt x="664222" y="49529"/>
                </a:lnTo>
                <a:lnTo>
                  <a:pt x="1118765" y="49529"/>
                </a:lnTo>
                <a:lnTo>
                  <a:pt x="1117640" y="48260"/>
                </a:lnTo>
                <a:lnTo>
                  <a:pt x="1107988" y="38100"/>
                </a:lnTo>
                <a:lnTo>
                  <a:pt x="1099765" y="31750"/>
                </a:lnTo>
                <a:lnTo>
                  <a:pt x="881180" y="31750"/>
                </a:lnTo>
                <a:lnTo>
                  <a:pt x="872162" y="25400"/>
                </a:lnTo>
                <a:lnTo>
                  <a:pt x="834870" y="7620"/>
                </a:lnTo>
                <a:lnTo>
                  <a:pt x="809317" y="1270"/>
                </a:lnTo>
                <a:lnTo>
                  <a:pt x="796330" y="0"/>
                </a:lnTo>
                <a:close/>
              </a:path>
              <a:path w="1284604" h="685800">
                <a:moveTo>
                  <a:pt x="1011755" y="0"/>
                </a:moveTo>
                <a:lnTo>
                  <a:pt x="973633" y="0"/>
                </a:lnTo>
                <a:lnTo>
                  <a:pt x="961020" y="1270"/>
                </a:lnTo>
                <a:lnTo>
                  <a:pt x="912892" y="15239"/>
                </a:lnTo>
                <a:lnTo>
                  <a:pt x="881180" y="31750"/>
                </a:lnTo>
                <a:lnTo>
                  <a:pt x="1099765" y="31750"/>
                </a:lnTo>
                <a:lnTo>
                  <a:pt x="1060652" y="10160"/>
                </a:lnTo>
                <a:lnTo>
                  <a:pt x="1011755" y="0"/>
                </a:lnTo>
                <a:close/>
              </a:path>
            </a:pathLst>
          </a:custGeom>
          <a:solidFill>
            <a:srgbClr val="FFC000"/>
          </a:solidFill>
        </p:spPr>
        <p:txBody>
          <a:bodyPr wrap="square" lIns="0" tIns="0" rIns="0" bIns="0" rtlCol="0"/>
          <a:lstStyle/>
          <a:p>
            <a:endParaRPr/>
          </a:p>
        </p:txBody>
      </p:sp>
      <p:sp>
        <p:nvSpPr>
          <p:cNvPr id="49" name="object 49"/>
          <p:cNvSpPr/>
          <p:nvPr/>
        </p:nvSpPr>
        <p:spPr>
          <a:xfrm>
            <a:off x="10266325" y="4319011"/>
            <a:ext cx="38100" cy="38100"/>
          </a:xfrm>
          <a:custGeom>
            <a:avLst/>
            <a:gdLst/>
            <a:ahLst/>
            <a:cxnLst/>
            <a:rect l="l" t="t" r="r" b="b"/>
            <a:pathLst>
              <a:path w="38100" h="38100">
                <a:moveTo>
                  <a:pt x="14550" y="0"/>
                </a:moveTo>
                <a:lnTo>
                  <a:pt x="4011" y="7214"/>
                </a:lnTo>
                <a:lnTo>
                  <a:pt x="0" y="21794"/>
                </a:lnTo>
                <a:lnTo>
                  <a:pt x="6795" y="33051"/>
                </a:lnTo>
                <a:lnTo>
                  <a:pt x="20684" y="37514"/>
                </a:lnTo>
                <a:lnTo>
                  <a:pt x="32952" y="31420"/>
                </a:lnTo>
                <a:lnTo>
                  <a:pt x="37946" y="18546"/>
                </a:lnTo>
                <a:lnTo>
                  <a:pt x="37244" y="13468"/>
                </a:lnTo>
                <a:lnTo>
                  <a:pt x="29679" y="3557"/>
                </a:lnTo>
                <a:lnTo>
                  <a:pt x="14550" y="0"/>
                </a:lnTo>
                <a:close/>
              </a:path>
            </a:pathLst>
          </a:custGeom>
          <a:solidFill>
            <a:srgbClr val="FFC000"/>
          </a:solidFill>
        </p:spPr>
        <p:txBody>
          <a:bodyPr wrap="square" lIns="0" tIns="0" rIns="0" bIns="0" rtlCol="0"/>
          <a:lstStyle/>
          <a:p>
            <a:endParaRPr/>
          </a:p>
        </p:txBody>
      </p:sp>
      <p:sp>
        <p:nvSpPr>
          <p:cNvPr id="50" name="object 50"/>
          <p:cNvSpPr/>
          <p:nvPr/>
        </p:nvSpPr>
        <p:spPr>
          <a:xfrm>
            <a:off x="10384931" y="4170371"/>
            <a:ext cx="76200" cy="75565"/>
          </a:xfrm>
          <a:custGeom>
            <a:avLst/>
            <a:gdLst/>
            <a:ahLst/>
            <a:cxnLst/>
            <a:rect l="l" t="t" r="r" b="b"/>
            <a:pathLst>
              <a:path w="76200" h="75564">
                <a:moveTo>
                  <a:pt x="29116" y="0"/>
                </a:moveTo>
                <a:lnTo>
                  <a:pt x="17338" y="5160"/>
                </a:lnTo>
                <a:lnTo>
                  <a:pt x="8020" y="14416"/>
                </a:lnTo>
                <a:lnTo>
                  <a:pt x="1971" y="27351"/>
                </a:lnTo>
                <a:lnTo>
                  <a:pt x="0" y="43551"/>
                </a:lnTo>
                <a:lnTo>
                  <a:pt x="4596" y="56107"/>
                </a:lnTo>
                <a:lnTo>
                  <a:pt x="13411" y="66177"/>
                </a:lnTo>
                <a:lnTo>
                  <a:pt x="25809" y="72847"/>
                </a:lnTo>
                <a:lnTo>
                  <a:pt x="41152" y="75199"/>
                </a:lnTo>
                <a:lnTo>
                  <a:pt x="54730" y="71288"/>
                </a:lnTo>
                <a:lnTo>
                  <a:pt x="65689" y="62963"/>
                </a:lnTo>
                <a:lnTo>
                  <a:pt x="73010" y="51273"/>
                </a:lnTo>
                <a:lnTo>
                  <a:pt x="75677" y="37265"/>
                </a:lnTo>
                <a:lnTo>
                  <a:pt x="74303" y="27199"/>
                </a:lnTo>
                <a:lnTo>
                  <a:pt x="68773" y="16007"/>
                </a:lnTo>
                <a:lnTo>
                  <a:pt x="59235" y="7228"/>
                </a:lnTo>
                <a:lnTo>
                  <a:pt x="45934" y="1634"/>
                </a:lnTo>
                <a:lnTo>
                  <a:pt x="29116" y="0"/>
                </a:lnTo>
                <a:close/>
              </a:path>
            </a:pathLst>
          </a:custGeom>
          <a:solidFill>
            <a:srgbClr val="FFC000"/>
          </a:solidFill>
        </p:spPr>
        <p:txBody>
          <a:bodyPr wrap="square" lIns="0" tIns="0" rIns="0" bIns="0" rtlCol="0"/>
          <a:lstStyle/>
          <a:p>
            <a:endParaRPr/>
          </a:p>
        </p:txBody>
      </p:sp>
      <p:sp>
        <p:nvSpPr>
          <p:cNvPr id="51" name="object 51"/>
          <p:cNvSpPr/>
          <p:nvPr/>
        </p:nvSpPr>
        <p:spPr>
          <a:xfrm>
            <a:off x="10531161" y="3995628"/>
            <a:ext cx="113664" cy="113030"/>
          </a:xfrm>
          <a:custGeom>
            <a:avLst/>
            <a:gdLst/>
            <a:ahLst/>
            <a:cxnLst/>
            <a:rect l="l" t="t" r="r" b="b"/>
            <a:pathLst>
              <a:path w="113665" h="113029">
                <a:moveTo>
                  <a:pt x="43583" y="0"/>
                </a:moveTo>
                <a:lnTo>
                  <a:pt x="11992" y="21654"/>
                </a:lnTo>
                <a:lnTo>
                  <a:pt x="0" y="65396"/>
                </a:lnTo>
                <a:lnTo>
                  <a:pt x="3903" y="78288"/>
                </a:lnTo>
                <a:lnTo>
                  <a:pt x="32142" y="106530"/>
                </a:lnTo>
                <a:lnTo>
                  <a:pt x="61906" y="112691"/>
                </a:lnTo>
                <a:lnTo>
                  <a:pt x="75822" y="109580"/>
                </a:lnTo>
                <a:lnTo>
                  <a:pt x="106651" y="83079"/>
                </a:lnTo>
                <a:lnTo>
                  <a:pt x="113597" y="55671"/>
                </a:lnTo>
                <a:lnTo>
                  <a:pt x="113544" y="53180"/>
                </a:lnTo>
                <a:lnTo>
                  <a:pt x="88887" y="10772"/>
                </a:lnTo>
                <a:lnTo>
                  <a:pt x="43583" y="0"/>
                </a:lnTo>
                <a:close/>
              </a:path>
            </a:pathLst>
          </a:custGeom>
          <a:solidFill>
            <a:srgbClr val="FFC000"/>
          </a:solidFill>
        </p:spPr>
        <p:txBody>
          <a:bodyPr wrap="square" lIns="0" tIns="0" rIns="0" bIns="0" rtlCol="0"/>
          <a:lstStyle/>
          <a:p>
            <a:endParaRPr/>
          </a:p>
        </p:txBody>
      </p:sp>
      <p:sp>
        <p:nvSpPr>
          <p:cNvPr id="52" name="object 52"/>
          <p:cNvSpPr/>
          <p:nvPr/>
        </p:nvSpPr>
        <p:spPr>
          <a:xfrm>
            <a:off x="10398197" y="3281288"/>
            <a:ext cx="1284605" cy="687070"/>
          </a:xfrm>
          <a:custGeom>
            <a:avLst/>
            <a:gdLst/>
            <a:ahLst/>
            <a:cxnLst/>
            <a:rect l="l" t="t" r="r" b="b"/>
            <a:pathLst>
              <a:path w="1284604" h="687070">
                <a:moveTo>
                  <a:pt x="117021" y="226324"/>
                </a:moveTo>
                <a:lnTo>
                  <a:pt x="115454" y="214395"/>
                </a:lnTo>
                <a:lnTo>
                  <a:pt x="115220" y="202602"/>
                </a:lnTo>
                <a:lnTo>
                  <a:pt x="116276" y="190988"/>
                </a:lnTo>
                <a:lnTo>
                  <a:pt x="132503" y="147162"/>
                </a:lnTo>
                <a:lnTo>
                  <a:pt x="165817" y="109588"/>
                </a:lnTo>
                <a:lnTo>
                  <a:pt x="200314" y="87146"/>
                </a:lnTo>
                <a:lnTo>
                  <a:pt x="241639" y="70896"/>
                </a:lnTo>
                <a:lnTo>
                  <a:pt x="288598" y="61986"/>
                </a:lnTo>
                <a:lnTo>
                  <a:pt x="314423" y="60638"/>
                </a:lnTo>
                <a:lnTo>
                  <a:pt x="327302" y="60879"/>
                </a:lnTo>
                <a:lnTo>
                  <a:pt x="365330" y="65185"/>
                </a:lnTo>
                <a:lnTo>
                  <a:pt x="413150" y="79057"/>
                </a:lnTo>
                <a:lnTo>
                  <a:pt x="420616" y="70718"/>
                </a:lnTo>
                <a:lnTo>
                  <a:pt x="457672" y="43186"/>
                </a:lnTo>
                <a:lnTo>
                  <a:pt x="503353" y="25707"/>
                </a:lnTo>
                <a:lnTo>
                  <a:pt x="553818" y="19262"/>
                </a:lnTo>
                <a:lnTo>
                  <a:pt x="566732" y="19489"/>
                </a:lnTo>
                <a:lnTo>
                  <a:pt x="605226" y="24831"/>
                </a:lnTo>
                <a:lnTo>
                  <a:pt x="642453" y="37745"/>
                </a:lnTo>
                <a:lnTo>
                  <a:pt x="664222" y="49985"/>
                </a:lnTo>
                <a:lnTo>
                  <a:pt x="671600" y="41785"/>
                </a:lnTo>
                <a:lnTo>
                  <a:pt x="709790" y="15764"/>
                </a:lnTo>
                <a:lnTo>
                  <a:pt x="757593" y="1920"/>
                </a:lnTo>
                <a:lnTo>
                  <a:pt x="783321" y="118"/>
                </a:lnTo>
                <a:lnTo>
                  <a:pt x="796330" y="594"/>
                </a:lnTo>
                <a:lnTo>
                  <a:pt x="834870" y="7862"/>
                </a:lnTo>
                <a:lnTo>
                  <a:pt x="872162" y="25714"/>
                </a:lnTo>
                <a:lnTo>
                  <a:pt x="881180" y="32379"/>
                </a:lnTo>
                <a:lnTo>
                  <a:pt x="891194" y="26067"/>
                </a:lnTo>
                <a:lnTo>
                  <a:pt x="936353" y="7480"/>
                </a:lnTo>
                <a:lnTo>
                  <a:pt x="986340" y="42"/>
                </a:lnTo>
                <a:lnTo>
                  <a:pt x="999070" y="0"/>
                </a:lnTo>
                <a:lnTo>
                  <a:pt x="1011755" y="705"/>
                </a:lnTo>
                <a:lnTo>
                  <a:pt x="1060652" y="11199"/>
                </a:lnTo>
                <a:lnTo>
                  <a:pt x="1096476" y="30063"/>
                </a:lnTo>
                <a:lnTo>
                  <a:pt x="1125516" y="58308"/>
                </a:lnTo>
                <a:lnTo>
                  <a:pt x="1136270" y="78552"/>
                </a:lnTo>
                <a:lnTo>
                  <a:pt x="1150992" y="83256"/>
                </a:lnTo>
                <a:lnTo>
                  <a:pt x="1190258" y="101576"/>
                </a:lnTo>
                <a:lnTo>
                  <a:pt x="1221293" y="125210"/>
                </a:lnTo>
                <a:lnTo>
                  <a:pt x="1247915" y="162773"/>
                </a:lnTo>
                <a:lnTo>
                  <a:pt x="1255347" y="193820"/>
                </a:lnTo>
                <a:lnTo>
                  <a:pt x="1255214" y="204463"/>
                </a:lnTo>
                <a:lnTo>
                  <a:pt x="1242622" y="243723"/>
                </a:lnTo>
                <a:lnTo>
                  <a:pt x="1252144" y="253543"/>
                </a:lnTo>
                <a:lnTo>
                  <a:pt x="1277781" y="295938"/>
                </a:lnTo>
                <a:lnTo>
                  <a:pt x="1284202" y="329524"/>
                </a:lnTo>
                <a:lnTo>
                  <a:pt x="1283956" y="340779"/>
                </a:lnTo>
                <a:lnTo>
                  <a:pt x="1271291" y="384682"/>
                </a:lnTo>
                <a:lnTo>
                  <a:pt x="1240408" y="424265"/>
                </a:lnTo>
                <a:lnTo>
                  <a:pt x="1205665" y="449082"/>
                </a:lnTo>
                <a:lnTo>
                  <a:pt x="1159668" y="468401"/>
                </a:lnTo>
                <a:lnTo>
                  <a:pt x="1121490" y="476790"/>
                </a:lnTo>
                <a:lnTo>
                  <a:pt x="1119013" y="488669"/>
                </a:lnTo>
                <a:lnTo>
                  <a:pt x="1097136" y="532385"/>
                </a:lnTo>
                <a:lnTo>
                  <a:pt x="1069708" y="559884"/>
                </a:lnTo>
                <a:lnTo>
                  <a:pt x="1034489" y="581467"/>
                </a:lnTo>
                <a:lnTo>
                  <a:pt x="992972" y="595886"/>
                </a:lnTo>
                <a:lnTo>
                  <a:pt x="946646" y="601894"/>
                </a:lnTo>
                <a:lnTo>
                  <a:pt x="931826" y="601563"/>
                </a:lnTo>
                <a:lnTo>
                  <a:pt x="891945" y="596840"/>
                </a:lnTo>
                <a:lnTo>
                  <a:pt x="857687" y="586778"/>
                </a:lnTo>
                <a:lnTo>
                  <a:pt x="851029" y="597595"/>
                </a:lnTo>
                <a:lnTo>
                  <a:pt x="825246" y="627079"/>
                </a:lnTo>
                <a:lnTo>
                  <a:pt x="791956" y="651526"/>
                </a:lnTo>
                <a:lnTo>
                  <a:pt x="752719" y="670177"/>
                </a:lnTo>
                <a:lnTo>
                  <a:pt x="709093" y="682271"/>
                </a:lnTo>
                <a:lnTo>
                  <a:pt x="662637" y="687050"/>
                </a:lnTo>
                <a:lnTo>
                  <a:pt x="646792" y="686886"/>
                </a:lnTo>
                <a:lnTo>
                  <a:pt x="598986" y="680730"/>
                </a:lnTo>
                <a:lnTo>
                  <a:pt x="559773" y="668631"/>
                </a:lnTo>
                <a:lnTo>
                  <a:pt x="525183" y="650870"/>
                </a:lnTo>
                <a:lnTo>
                  <a:pt x="496359" y="628096"/>
                </a:lnTo>
                <a:lnTo>
                  <a:pt x="479011" y="633831"/>
                </a:lnTo>
                <a:lnTo>
                  <a:pt x="425355" y="645086"/>
                </a:lnTo>
                <a:lnTo>
                  <a:pt x="389006" y="647733"/>
                </a:lnTo>
                <a:lnTo>
                  <a:pt x="370888" y="647629"/>
                </a:lnTo>
                <a:lnTo>
                  <a:pt x="317679" y="641734"/>
                </a:lnTo>
                <a:lnTo>
                  <a:pt x="267796" y="627674"/>
                </a:lnTo>
                <a:lnTo>
                  <a:pt x="223305" y="605722"/>
                </a:lnTo>
                <a:lnTo>
                  <a:pt x="186276" y="576153"/>
                </a:lnTo>
                <a:lnTo>
                  <a:pt x="175187" y="563763"/>
                </a:lnTo>
                <a:lnTo>
                  <a:pt x="174298" y="562747"/>
                </a:lnTo>
                <a:lnTo>
                  <a:pt x="173536" y="561731"/>
                </a:lnTo>
                <a:lnTo>
                  <a:pt x="157933" y="562364"/>
                </a:lnTo>
                <a:lnTo>
                  <a:pt x="142670" y="561664"/>
                </a:lnTo>
                <a:lnTo>
                  <a:pt x="100105" y="552237"/>
                </a:lnTo>
                <a:lnTo>
                  <a:pt x="64872" y="533241"/>
                </a:lnTo>
                <a:lnTo>
                  <a:pt x="34846" y="496178"/>
                </a:lnTo>
                <a:lnTo>
                  <a:pt x="29823" y="471803"/>
                </a:lnTo>
                <a:lnTo>
                  <a:pt x="30470" y="459034"/>
                </a:lnTo>
                <a:lnTo>
                  <a:pt x="51458" y="415354"/>
                </a:lnTo>
                <a:lnTo>
                  <a:pt x="60952" y="406392"/>
                </a:lnTo>
                <a:lnTo>
                  <a:pt x="48823" y="399677"/>
                </a:lnTo>
                <a:lnTo>
                  <a:pt x="13117" y="365574"/>
                </a:lnTo>
                <a:lnTo>
                  <a:pt x="0" y="324467"/>
                </a:lnTo>
                <a:lnTo>
                  <a:pt x="576" y="313813"/>
                </a:lnTo>
                <a:lnTo>
                  <a:pt x="21178" y="272073"/>
                </a:lnTo>
                <a:lnTo>
                  <a:pt x="51828" y="247677"/>
                </a:lnTo>
                <a:lnTo>
                  <a:pt x="87379" y="233140"/>
                </a:lnTo>
                <a:lnTo>
                  <a:pt x="113213" y="228702"/>
                </a:lnTo>
                <a:lnTo>
                  <a:pt x="117021" y="226324"/>
                </a:lnTo>
                <a:close/>
              </a:path>
            </a:pathLst>
          </a:custGeom>
          <a:ln w="25146">
            <a:solidFill>
              <a:srgbClr val="F16721"/>
            </a:solidFill>
          </a:ln>
        </p:spPr>
        <p:txBody>
          <a:bodyPr wrap="square" lIns="0" tIns="0" rIns="0" bIns="0" rtlCol="0"/>
          <a:lstStyle/>
          <a:p>
            <a:endParaRPr/>
          </a:p>
        </p:txBody>
      </p:sp>
      <p:sp>
        <p:nvSpPr>
          <p:cNvPr id="53" name="object 53"/>
          <p:cNvSpPr/>
          <p:nvPr/>
        </p:nvSpPr>
        <p:spPr>
          <a:xfrm>
            <a:off x="10266325" y="4319011"/>
            <a:ext cx="38100" cy="38100"/>
          </a:xfrm>
          <a:custGeom>
            <a:avLst/>
            <a:gdLst/>
            <a:ahLst/>
            <a:cxnLst/>
            <a:rect l="l" t="t" r="r" b="b"/>
            <a:pathLst>
              <a:path w="38100" h="38100">
                <a:moveTo>
                  <a:pt x="37946" y="18546"/>
                </a:moveTo>
                <a:lnTo>
                  <a:pt x="32952" y="31420"/>
                </a:lnTo>
                <a:lnTo>
                  <a:pt x="20684" y="37514"/>
                </a:lnTo>
                <a:lnTo>
                  <a:pt x="6795" y="33051"/>
                </a:lnTo>
                <a:lnTo>
                  <a:pt x="0" y="21794"/>
                </a:lnTo>
                <a:lnTo>
                  <a:pt x="4011" y="7214"/>
                </a:lnTo>
                <a:lnTo>
                  <a:pt x="14550" y="0"/>
                </a:lnTo>
                <a:lnTo>
                  <a:pt x="29679" y="3557"/>
                </a:lnTo>
                <a:lnTo>
                  <a:pt x="37244" y="13468"/>
                </a:lnTo>
                <a:lnTo>
                  <a:pt x="37946" y="18546"/>
                </a:lnTo>
                <a:close/>
              </a:path>
            </a:pathLst>
          </a:custGeom>
          <a:ln w="25145">
            <a:solidFill>
              <a:srgbClr val="F16721"/>
            </a:solidFill>
          </a:ln>
        </p:spPr>
        <p:txBody>
          <a:bodyPr wrap="square" lIns="0" tIns="0" rIns="0" bIns="0" rtlCol="0"/>
          <a:lstStyle/>
          <a:p>
            <a:endParaRPr/>
          </a:p>
        </p:txBody>
      </p:sp>
      <p:sp>
        <p:nvSpPr>
          <p:cNvPr id="54" name="object 54"/>
          <p:cNvSpPr/>
          <p:nvPr/>
        </p:nvSpPr>
        <p:spPr>
          <a:xfrm>
            <a:off x="10384931" y="4170371"/>
            <a:ext cx="76200" cy="75565"/>
          </a:xfrm>
          <a:custGeom>
            <a:avLst/>
            <a:gdLst/>
            <a:ahLst/>
            <a:cxnLst/>
            <a:rect l="l" t="t" r="r" b="b"/>
            <a:pathLst>
              <a:path w="76200" h="75564">
                <a:moveTo>
                  <a:pt x="75677" y="37265"/>
                </a:moveTo>
                <a:lnTo>
                  <a:pt x="73010" y="51273"/>
                </a:lnTo>
                <a:lnTo>
                  <a:pt x="65689" y="62963"/>
                </a:lnTo>
                <a:lnTo>
                  <a:pt x="54730" y="71288"/>
                </a:lnTo>
                <a:lnTo>
                  <a:pt x="41152" y="75199"/>
                </a:lnTo>
                <a:lnTo>
                  <a:pt x="25809" y="72847"/>
                </a:lnTo>
                <a:lnTo>
                  <a:pt x="13411" y="66177"/>
                </a:lnTo>
                <a:lnTo>
                  <a:pt x="4596" y="56107"/>
                </a:lnTo>
                <a:lnTo>
                  <a:pt x="0" y="43551"/>
                </a:lnTo>
                <a:lnTo>
                  <a:pt x="1971" y="27351"/>
                </a:lnTo>
                <a:lnTo>
                  <a:pt x="8020" y="14416"/>
                </a:lnTo>
                <a:lnTo>
                  <a:pt x="17338" y="5160"/>
                </a:lnTo>
                <a:lnTo>
                  <a:pt x="29116" y="0"/>
                </a:lnTo>
                <a:lnTo>
                  <a:pt x="45934" y="1634"/>
                </a:lnTo>
                <a:lnTo>
                  <a:pt x="59235" y="7228"/>
                </a:lnTo>
                <a:lnTo>
                  <a:pt x="68773" y="16007"/>
                </a:lnTo>
                <a:lnTo>
                  <a:pt x="74303" y="27199"/>
                </a:lnTo>
                <a:lnTo>
                  <a:pt x="75677" y="37265"/>
                </a:lnTo>
                <a:close/>
              </a:path>
            </a:pathLst>
          </a:custGeom>
          <a:ln w="25146">
            <a:solidFill>
              <a:srgbClr val="F16721"/>
            </a:solidFill>
          </a:ln>
        </p:spPr>
        <p:txBody>
          <a:bodyPr wrap="square" lIns="0" tIns="0" rIns="0" bIns="0" rtlCol="0"/>
          <a:lstStyle/>
          <a:p>
            <a:endParaRPr/>
          </a:p>
        </p:txBody>
      </p:sp>
      <p:sp>
        <p:nvSpPr>
          <p:cNvPr id="55" name="object 55"/>
          <p:cNvSpPr/>
          <p:nvPr/>
        </p:nvSpPr>
        <p:spPr>
          <a:xfrm>
            <a:off x="10531161" y="3995628"/>
            <a:ext cx="113664" cy="113030"/>
          </a:xfrm>
          <a:custGeom>
            <a:avLst/>
            <a:gdLst/>
            <a:ahLst/>
            <a:cxnLst/>
            <a:rect l="l" t="t" r="r" b="b"/>
            <a:pathLst>
              <a:path w="113665" h="113029">
                <a:moveTo>
                  <a:pt x="113597" y="55671"/>
                </a:moveTo>
                <a:lnTo>
                  <a:pt x="98646" y="94317"/>
                </a:lnTo>
                <a:lnTo>
                  <a:pt x="61906" y="112691"/>
                </a:lnTo>
                <a:lnTo>
                  <a:pt x="46119" y="111142"/>
                </a:lnTo>
                <a:lnTo>
                  <a:pt x="10750" y="89705"/>
                </a:lnTo>
                <a:lnTo>
                  <a:pt x="0" y="65396"/>
                </a:lnTo>
                <a:lnTo>
                  <a:pt x="1215" y="48658"/>
                </a:lnTo>
                <a:lnTo>
                  <a:pt x="20828" y="11744"/>
                </a:lnTo>
                <a:lnTo>
                  <a:pt x="43583" y="0"/>
                </a:lnTo>
                <a:lnTo>
                  <a:pt x="61026" y="900"/>
                </a:lnTo>
                <a:lnTo>
                  <a:pt x="99094" y="19056"/>
                </a:lnTo>
                <a:lnTo>
                  <a:pt x="113597" y="55671"/>
                </a:lnTo>
                <a:close/>
              </a:path>
            </a:pathLst>
          </a:custGeom>
          <a:ln w="25145">
            <a:solidFill>
              <a:srgbClr val="F16721"/>
            </a:solidFill>
          </a:ln>
        </p:spPr>
        <p:txBody>
          <a:bodyPr wrap="square" lIns="0" tIns="0" rIns="0" bIns="0" rtlCol="0"/>
          <a:lstStyle/>
          <a:p>
            <a:endParaRPr/>
          </a:p>
        </p:txBody>
      </p:sp>
      <p:sp>
        <p:nvSpPr>
          <p:cNvPr id="56" name="object 56"/>
          <p:cNvSpPr/>
          <p:nvPr/>
        </p:nvSpPr>
        <p:spPr>
          <a:xfrm>
            <a:off x="10464077" y="3682853"/>
            <a:ext cx="74930" cy="13335"/>
          </a:xfrm>
          <a:custGeom>
            <a:avLst/>
            <a:gdLst/>
            <a:ahLst/>
            <a:cxnLst/>
            <a:rect l="l" t="t" r="r" b="b"/>
            <a:pathLst>
              <a:path w="74929" h="13335">
                <a:moveTo>
                  <a:pt x="74636" y="12465"/>
                </a:moveTo>
                <a:lnTo>
                  <a:pt x="36015" y="10405"/>
                </a:lnTo>
                <a:lnTo>
                  <a:pt x="11566" y="4367"/>
                </a:lnTo>
                <a:lnTo>
                  <a:pt x="0" y="0"/>
                </a:lnTo>
              </a:path>
            </a:pathLst>
          </a:custGeom>
          <a:ln w="25146">
            <a:solidFill>
              <a:srgbClr val="F16721"/>
            </a:solidFill>
          </a:ln>
        </p:spPr>
        <p:txBody>
          <a:bodyPr wrap="square" lIns="0" tIns="0" rIns="0" bIns="0" rtlCol="0"/>
          <a:lstStyle/>
          <a:p>
            <a:endParaRPr/>
          </a:p>
        </p:txBody>
      </p:sp>
      <p:sp>
        <p:nvSpPr>
          <p:cNvPr id="57" name="object 57"/>
          <p:cNvSpPr/>
          <p:nvPr/>
        </p:nvSpPr>
        <p:spPr>
          <a:xfrm>
            <a:off x="10580230" y="3833876"/>
            <a:ext cx="25400" cy="5715"/>
          </a:xfrm>
          <a:custGeom>
            <a:avLst/>
            <a:gdLst/>
            <a:ahLst/>
            <a:cxnLst/>
            <a:rect l="l" t="t" r="r" b="b"/>
            <a:pathLst>
              <a:path w="25400" h="5714">
                <a:moveTo>
                  <a:pt x="24777" y="0"/>
                </a:moveTo>
                <a:lnTo>
                  <a:pt x="12566" y="3032"/>
                </a:lnTo>
                <a:lnTo>
                  <a:pt x="0" y="5185"/>
                </a:lnTo>
              </a:path>
            </a:pathLst>
          </a:custGeom>
          <a:ln w="25146">
            <a:solidFill>
              <a:srgbClr val="F16721"/>
            </a:solidFill>
          </a:ln>
        </p:spPr>
        <p:txBody>
          <a:bodyPr wrap="square" lIns="0" tIns="0" rIns="0" bIns="0" rtlCol="0"/>
          <a:lstStyle/>
          <a:p>
            <a:endParaRPr/>
          </a:p>
        </p:txBody>
      </p:sp>
      <p:sp>
        <p:nvSpPr>
          <p:cNvPr id="58" name="object 58"/>
          <p:cNvSpPr/>
          <p:nvPr/>
        </p:nvSpPr>
        <p:spPr>
          <a:xfrm>
            <a:off x="10873023" y="3880141"/>
            <a:ext cx="15875" cy="20955"/>
          </a:xfrm>
          <a:custGeom>
            <a:avLst/>
            <a:gdLst/>
            <a:ahLst/>
            <a:cxnLst/>
            <a:rect l="l" t="t" r="r" b="b"/>
            <a:pathLst>
              <a:path w="15875" h="20954">
                <a:moveTo>
                  <a:pt x="15575" y="20409"/>
                </a:moveTo>
                <a:lnTo>
                  <a:pt x="7204" y="10396"/>
                </a:lnTo>
                <a:lnTo>
                  <a:pt x="0" y="0"/>
                </a:lnTo>
              </a:path>
            </a:pathLst>
          </a:custGeom>
          <a:ln w="25146">
            <a:solidFill>
              <a:srgbClr val="F16721"/>
            </a:solidFill>
          </a:ln>
        </p:spPr>
        <p:txBody>
          <a:bodyPr wrap="square" lIns="0" tIns="0" rIns="0" bIns="0" rtlCol="0"/>
          <a:lstStyle/>
          <a:p>
            <a:endParaRPr/>
          </a:p>
        </p:txBody>
      </p:sp>
      <p:sp>
        <p:nvSpPr>
          <p:cNvPr id="59" name="object 59"/>
          <p:cNvSpPr/>
          <p:nvPr/>
        </p:nvSpPr>
        <p:spPr>
          <a:xfrm>
            <a:off x="11249411" y="3831590"/>
            <a:ext cx="5715" cy="24765"/>
          </a:xfrm>
          <a:custGeom>
            <a:avLst/>
            <a:gdLst/>
            <a:ahLst/>
            <a:cxnLst/>
            <a:rect l="l" t="t" r="r" b="b"/>
            <a:pathLst>
              <a:path w="5715" h="24764">
                <a:moveTo>
                  <a:pt x="5709" y="0"/>
                </a:moveTo>
                <a:lnTo>
                  <a:pt x="3579" y="12427"/>
                </a:lnTo>
                <a:lnTo>
                  <a:pt x="0" y="24680"/>
                </a:lnTo>
              </a:path>
            </a:pathLst>
          </a:custGeom>
          <a:ln w="25145">
            <a:solidFill>
              <a:srgbClr val="F16721"/>
            </a:solidFill>
          </a:ln>
        </p:spPr>
        <p:txBody>
          <a:bodyPr wrap="square" lIns="0" tIns="0" rIns="0" bIns="0" rtlCol="0"/>
          <a:lstStyle/>
          <a:p>
            <a:endParaRPr/>
          </a:p>
        </p:txBody>
      </p:sp>
      <p:sp>
        <p:nvSpPr>
          <p:cNvPr id="60" name="object 60"/>
          <p:cNvSpPr/>
          <p:nvPr/>
        </p:nvSpPr>
        <p:spPr>
          <a:xfrm>
            <a:off x="11412601" y="3644010"/>
            <a:ext cx="96520" cy="104139"/>
          </a:xfrm>
          <a:custGeom>
            <a:avLst/>
            <a:gdLst/>
            <a:ahLst/>
            <a:cxnLst/>
            <a:rect l="l" t="t" r="r" b="b"/>
            <a:pathLst>
              <a:path w="96520" h="104139">
                <a:moveTo>
                  <a:pt x="0" y="0"/>
                </a:moveTo>
                <a:lnTo>
                  <a:pt x="40896" y="20344"/>
                </a:lnTo>
                <a:lnTo>
                  <a:pt x="71677" y="47724"/>
                </a:lnTo>
                <a:lnTo>
                  <a:pt x="94200" y="91952"/>
                </a:lnTo>
                <a:lnTo>
                  <a:pt x="96126" y="103928"/>
                </a:lnTo>
              </a:path>
            </a:pathLst>
          </a:custGeom>
          <a:ln w="25146">
            <a:solidFill>
              <a:srgbClr val="F16721"/>
            </a:solidFill>
          </a:ln>
        </p:spPr>
        <p:txBody>
          <a:bodyPr wrap="square" lIns="0" tIns="0" rIns="0" bIns="0" rtlCol="0"/>
          <a:lstStyle/>
          <a:p>
            <a:endParaRPr/>
          </a:p>
        </p:txBody>
      </p:sp>
      <p:sp>
        <p:nvSpPr>
          <p:cNvPr id="61" name="object 61"/>
          <p:cNvSpPr/>
          <p:nvPr/>
        </p:nvSpPr>
        <p:spPr>
          <a:xfrm>
            <a:off x="11605876" y="3523234"/>
            <a:ext cx="34925" cy="36830"/>
          </a:xfrm>
          <a:custGeom>
            <a:avLst/>
            <a:gdLst/>
            <a:ahLst/>
            <a:cxnLst/>
            <a:rect l="l" t="t" r="r" b="b"/>
            <a:pathLst>
              <a:path w="34925" h="36829">
                <a:moveTo>
                  <a:pt x="34308" y="0"/>
                </a:moveTo>
                <a:lnTo>
                  <a:pt x="27575" y="10130"/>
                </a:lnTo>
                <a:lnTo>
                  <a:pt x="19580" y="19673"/>
                </a:lnTo>
                <a:lnTo>
                  <a:pt x="10372" y="28578"/>
                </a:lnTo>
                <a:lnTo>
                  <a:pt x="0" y="36796"/>
                </a:lnTo>
              </a:path>
            </a:pathLst>
          </a:custGeom>
          <a:ln w="25146">
            <a:solidFill>
              <a:srgbClr val="F16721"/>
            </a:solidFill>
          </a:ln>
        </p:spPr>
        <p:txBody>
          <a:bodyPr wrap="square" lIns="0" tIns="0" rIns="0" bIns="0" rtlCol="0"/>
          <a:lstStyle/>
          <a:p>
            <a:endParaRPr/>
          </a:p>
        </p:txBody>
      </p:sp>
      <p:sp>
        <p:nvSpPr>
          <p:cNvPr id="62" name="object 62"/>
          <p:cNvSpPr/>
          <p:nvPr/>
        </p:nvSpPr>
        <p:spPr>
          <a:xfrm>
            <a:off x="11537060" y="3365500"/>
            <a:ext cx="2540" cy="20320"/>
          </a:xfrm>
          <a:custGeom>
            <a:avLst/>
            <a:gdLst/>
            <a:ahLst/>
            <a:cxnLst/>
            <a:rect l="l" t="t" r="r" b="b"/>
            <a:pathLst>
              <a:path w="2540" h="20320">
                <a:moveTo>
                  <a:pt x="0" y="0"/>
                </a:moveTo>
                <a:lnTo>
                  <a:pt x="1650" y="6603"/>
                </a:lnTo>
                <a:lnTo>
                  <a:pt x="2413" y="13335"/>
                </a:lnTo>
                <a:lnTo>
                  <a:pt x="2286" y="20065"/>
                </a:lnTo>
              </a:path>
            </a:pathLst>
          </a:custGeom>
          <a:ln w="25146">
            <a:solidFill>
              <a:srgbClr val="F16721"/>
            </a:solidFill>
          </a:ln>
        </p:spPr>
        <p:txBody>
          <a:bodyPr wrap="square" lIns="0" tIns="0" rIns="0" bIns="0" rtlCol="0"/>
          <a:lstStyle/>
          <a:p>
            <a:endParaRPr/>
          </a:p>
        </p:txBody>
      </p:sp>
      <p:sp>
        <p:nvSpPr>
          <p:cNvPr id="63" name="object 63"/>
          <p:cNvSpPr/>
          <p:nvPr/>
        </p:nvSpPr>
        <p:spPr>
          <a:xfrm>
            <a:off x="11262614" y="3322401"/>
            <a:ext cx="15875" cy="20320"/>
          </a:xfrm>
          <a:custGeom>
            <a:avLst/>
            <a:gdLst/>
            <a:ahLst/>
            <a:cxnLst/>
            <a:rect l="l" t="t" r="r" b="b"/>
            <a:pathLst>
              <a:path w="15875" h="20320">
                <a:moveTo>
                  <a:pt x="0" y="19730"/>
                </a:moveTo>
                <a:lnTo>
                  <a:pt x="7050" y="9555"/>
                </a:lnTo>
                <a:lnTo>
                  <a:pt x="15568" y="0"/>
                </a:lnTo>
              </a:path>
            </a:pathLst>
          </a:custGeom>
          <a:ln w="25146">
            <a:solidFill>
              <a:srgbClr val="F16721"/>
            </a:solidFill>
          </a:ln>
        </p:spPr>
        <p:txBody>
          <a:bodyPr wrap="square" lIns="0" tIns="0" rIns="0" bIns="0" rtlCol="0"/>
          <a:lstStyle/>
          <a:p>
            <a:endParaRPr/>
          </a:p>
        </p:txBody>
      </p:sp>
      <p:sp>
        <p:nvSpPr>
          <p:cNvPr id="64" name="object 64"/>
          <p:cNvSpPr/>
          <p:nvPr/>
        </p:nvSpPr>
        <p:spPr>
          <a:xfrm>
            <a:off x="11056619" y="3332226"/>
            <a:ext cx="10795" cy="22225"/>
          </a:xfrm>
          <a:custGeom>
            <a:avLst/>
            <a:gdLst/>
            <a:ahLst/>
            <a:cxnLst/>
            <a:rect l="l" t="t" r="r" b="b"/>
            <a:pathLst>
              <a:path w="10795" h="22225">
                <a:moveTo>
                  <a:pt x="0" y="22098"/>
                </a:moveTo>
                <a:lnTo>
                  <a:pt x="2285" y="14350"/>
                </a:lnTo>
                <a:lnTo>
                  <a:pt x="5969" y="6985"/>
                </a:lnTo>
                <a:lnTo>
                  <a:pt x="10668" y="0"/>
                </a:lnTo>
              </a:path>
            </a:pathLst>
          </a:custGeom>
          <a:ln w="25145">
            <a:solidFill>
              <a:srgbClr val="F16721"/>
            </a:solidFill>
          </a:ln>
        </p:spPr>
        <p:txBody>
          <a:bodyPr wrap="square" lIns="0" tIns="0" rIns="0" bIns="0" rtlCol="0"/>
          <a:lstStyle/>
          <a:p>
            <a:endParaRPr/>
          </a:p>
        </p:txBody>
      </p:sp>
      <p:sp>
        <p:nvSpPr>
          <p:cNvPr id="65" name="object 65"/>
          <p:cNvSpPr/>
          <p:nvPr/>
        </p:nvSpPr>
        <p:spPr>
          <a:xfrm>
            <a:off x="10814939" y="3361816"/>
            <a:ext cx="34290" cy="18415"/>
          </a:xfrm>
          <a:custGeom>
            <a:avLst/>
            <a:gdLst/>
            <a:ahLst/>
            <a:cxnLst/>
            <a:rect l="l" t="t" r="r" b="b"/>
            <a:pathLst>
              <a:path w="34290" h="18414">
                <a:moveTo>
                  <a:pt x="0" y="0"/>
                </a:moveTo>
                <a:lnTo>
                  <a:pt x="11885" y="5439"/>
                </a:lnTo>
                <a:lnTo>
                  <a:pt x="23166" y="11448"/>
                </a:lnTo>
                <a:lnTo>
                  <a:pt x="33806" y="18024"/>
                </a:lnTo>
              </a:path>
            </a:pathLst>
          </a:custGeom>
          <a:ln w="25146">
            <a:solidFill>
              <a:srgbClr val="F16721"/>
            </a:solidFill>
          </a:ln>
        </p:spPr>
        <p:txBody>
          <a:bodyPr wrap="square" lIns="0" tIns="0" rIns="0" bIns="0" rtlCol="0"/>
          <a:lstStyle/>
          <a:p>
            <a:endParaRPr/>
          </a:p>
        </p:txBody>
      </p:sp>
      <p:sp>
        <p:nvSpPr>
          <p:cNvPr id="66" name="object 66"/>
          <p:cNvSpPr/>
          <p:nvPr/>
        </p:nvSpPr>
        <p:spPr>
          <a:xfrm>
            <a:off x="10515218" y="3507613"/>
            <a:ext cx="6985" cy="22860"/>
          </a:xfrm>
          <a:custGeom>
            <a:avLst/>
            <a:gdLst/>
            <a:ahLst/>
            <a:cxnLst/>
            <a:rect l="l" t="t" r="r" b="b"/>
            <a:pathLst>
              <a:path w="6984" h="22860">
                <a:moveTo>
                  <a:pt x="6730" y="22606"/>
                </a:moveTo>
                <a:lnTo>
                  <a:pt x="3682" y="15239"/>
                </a:lnTo>
                <a:lnTo>
                  <a:pt x="1397" y="7620"/>
                </a:lnTo>
                <a:lnTo>
                  <a:pt x="0" y="0"/>
                </a:lnTo>
              </a:path>
            </a:pathLst>
          </a:custGeom>
          <a:ln w="25146">
            <a:solidFill>
              <a:srgbClr val="F16721"/>
            </a:solidFill>
          </a:ln>
        </p:spPr>
        <p:txBody>
          <a:bodyPr wrap="square" lIns="0" tIns="0" rIns="0" bIns="0" rtlCol="0"/>
          <a:lstStyle/>
          <a:p>
            <a:endParaRPr/>
          </a:p>
        </p:txBody>
      </p:sp>
      <p:sp>
        <p:nvSpPr>
          <p:cNvPr id="67" name="object 67"/>
          <p:cNvSpPr/>
          <p:nvPr/>
        </p:nvSpPr>
        <p:spPr>
          <a:xfrm>
            <a:off x="10718545" y="3468623"/>
            <a:ext cx="723290" cy="275081"/>
          </a:xfrm>
          <a:prstGeom prst="rect">
            <a:avLst/>
          </a:prstGeom>
          <a:blipFill>
            <a:blip r:embed="rId16" cstate="print"/>
            <a:stretch>
              <a:fillRect/>
            </a:stretch>
          </a:blipFill>
        </p:spPr>
        <p:txBody>
          <a:bodyPr wrap="square" lIns="0" tIns="0" rIns="0" bIns="0" rtlCol="0"/>
          <a:lstStyle/>
          <a:p>
            <a:endParaRPr/>
          </a:p>
        </p:txBody>
      </p:sp>
      <p:sp>
        <p:nvSpPr>
          <p:cNvPr id="68" name="Rectangle 67"/>
          <p:cNvSpPr/>
          <p:nvPr/>
        </p:nvSpPr>
        <p:spPr>
          <a:xfrm>
            <a:off x="-24680" y="-27384"/>
            <a:ext cx="12216680" cy="864096"/>
          </a:xfrm>
          <a:prstGeom prst="rect">
            <a:avLst/>
          </a:prstGeom>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800" b="1" dirty="0">
                <a:solidFill>
                  <a:schemeClr val="bg1"/>
                </a:solidFill>
                <a:latin typeface="Arial" panose="020B0604020202020204" pitchFamily="34" charset="0"/>
                <a:cs typeface="Arial" panose="020B0604020202020204" pitchFamily="34" charset="0"/>
              </a:rPr>
              <a:t>Catégorisation des menaces</a:t>
            </a:r>
          </a:p>
        </p:txBody>
      </p:sp>
      <p:sp>
        <p:nvSpPr>
          <p:cNvPr id="69" name="Rectangle 68"/>
          <p:cNvSpPr/>
          <p:nvPr/>
        </p:nvSpPr>
        <p:spPr>
          <a:xfrm>
            <a:off x="842482" y="1862684"/>
            <a:ext cx="6096000" cy="3539430"/>
          </a:xfrm>
          <a:prstGeom prst="rect">
            <a:avLst/>
          </a:prstGeom>
        </p:spPr>
        <p:txBody>
          <a:bodyPr>
            <a:spAutoFit/>
          </a:bodyPr>
          <a:lstStyle/>
          <a:p>
            <a:r>
              <a:rPr lang="fr-FR" sz="2800" b="1" dirty="0">
                <a:solidFill>
                  <a:schemeClr val="accent2"/>
                </a:solidFill>
                <a:latin typeface="Georgia" panose="02040502050405020303" pitchFamily="18" charset="0"/>
              </a:rPr>
              <a:t>Contrôles de la menace humaine :</a:t>
            </a:r>
          </a:p>
          <a:p>
            <a:endParaRPr lang="fr-FR" sz="2800" b="1" dirty="0">
              <a:solidFill>
                <a:schemeClr val="accent2"/>
              </a:solidFill>
              <a:latin typeface="Georgia" panose="02040502050405020303" pitchFamily="18" charset="0"/>
            </a:endParaRPr>
          </a:p>
          <a:p>
            <a:pPr marL="342900" indent="-342900">
              <a:buFont typeface="Wingdings" panose="05000000000000000000" pitchFamily="2" charset="2"/>
              <a:buChar char="§"/>
            </a:pPr>
            <a:r>
              <a:rPr lang="fr-FR" sz="2800" dirty="0">
                <a:latin typeface="Georgia" panose="02040502050405020303" pitchFamily="18" charset="0"/>
              </a:rPr>
              <a:t>L'éducation</a:t>
            </a:r>
          </a:p>
          <a:p>
            <a:pPr marL="342900" indent="-342900">
              <a:buFont typeface="Wingdings" panose="05000000000000000000" pitchFamily="2" charset="2"/>
              <a:buChar char="§"/>
            </a:pPr>
            <a:r>
              <a:rPr lang="fr-FR" sz="2800" dirty="0">
                <a:latin typeface="Georgia" panose="02040502050405020303" pitchFamily="18" charset="0"/>
              </a:rPr>
              <a:t>La for Formation et sensibilisation à la sécurité</a:t>
            </a:r>
          </a:p>
          <a:p>
            <a:pPr marL="342900" indent="-342900">
              <a:buFont typeface="Wingdings" panose="05000000000000000000" pitchFamily="2" charset="2"/>
              <a:buChar char="§"/>
            </a:pPr>
            <a:r>
              <a:rPr lang="fr-FR" sz="2800" dirty="0">
                <a:latin typeface="Georgia" panose="02040502050405020303" pitchFamily="18" charset="0"/>
              </a:rPr>
              <a:t>Conditions d'emploi</a:t>
            </a:r>
          </a:p>
          <a:p>
            <a:pPr marL="342900" indent="-342900">
              <a:buFont typeface="Wingdings" panose="05000000000000000000" pitchFamily="2" charset="2"/>
              <a:buChar char="§"/>
            </a:pPr>
            <a:r>
              <a:rPr lang="fr-FR" sz="2800" dirty="0">
                <a:latin typeface="Georgia" panose="02040502050405020303" pitchFamily="18" charset="0"/>
              </a:rPr>
              <a:t>Code de bonne pratique </a:t>
            </a:r>
          </a:p>
        </p:txBody>
      </p:sp>
    </p:spTree>
    <p:extLst>
      <p:ext uri="{BB962C8B-B14F-4D97-AF65-F5344CB8AC3E}">
        <p14:creationId xmlns:p14="http://schemas.microsoft.com/office/powerpoint/2010/main" val="16140741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19100" y="1943100"/>
            <a:ext cx="10915650" cy="4381500"/>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1044575" y="6385369"/>
            <a:ext cx="1465580" cy="228600"/>
          </a:xfrm>
          <a:prstGeom prst="rect">
            <a:avLst/>
          </a:prstGeom>
        </p:spPr>
        <p:txBody>
          <a:bodyPr vert="horz" wrap="square" lIns="0" tIns="0" rIns="0" bIns="0" rtlCol="0">
            <a:spAutoFit/>
          </a:bodyPr>
          <a:lstStyle/>
          <a:p>
            <a:pPr marL="12700">
              <a:lnSpc>
                <a:spcPct val="100000"/>
              </a:lnSpc>
            </a:pPr>
            <a:r>
              <a:rPr sz="1600" spc="35" dirty="0">
                <a:solidFill>
                  <a:srgbClr val="57595B"/>
                </a:solidFill>
                <a:latin typeface="Arial"/>
                <a:cs typeface="Arial"/>
              </a:rPr>
              <a:t>Natural</a:t>
            </a:r>
            <a:r>
              <a:rPr sz="1600" spc="-210" dirty="0">
                <a:solidFill>
                  <a:srgbClr val="57595B"/>
                </a:solidFill>
                <a:latin typeface="Arial"/>
                <a:cs typeface="Arial"/>
              </a:rPr>
              <a:t> </a:t>
            </a:r>
            <a:r>
              <a:rPr sz="1600" spc="-15" dirty="0">
                <a:solidFill>
                  <a:srgbClr val="57595B"/>
                </a:solidFill>
                <a:latin typeface="Arial"/>
                <a:cs typeface="Arial"/>
              </a:rPr>
              <a:t>T</a:t>
            </a:r>
            <a:r>
              <a:rPr sz="1600" spc="70" dirty="0">
                <a:solidFill>
                  <a:srgbClr val="57595B"/>
                </a:solidFill>
                <a:latin typeface="Arial"/>
                <a:cs typeface="Arial"/>
              </a:rPr>
              <a:t>hr</a:t>
            </a:r>
            <a:r>
              <a:rPr sz="1600" spc="-60" dirty="0">
                <a:solidFill>
                  <a:srgbClr val="57595B"/>
                </a:solidFill>
                <a:latin typeface="Arial"/>
                <a:cs typeface="Arial"/>
              </a:rPr>
              <a:t>e</a:t>
            </a:r>
            <a:r>
              <a:rPr sz="1600" spc="35" dirty="0">
                <a:solidFill>
                  <a:srgbClr val="57595B"/>
                </a:solidFill>
                <a:latin typeface="Arial"/>
                <a:cs typeface="Arial"/>
              </a:rPr>
              <a:t>ats</a:t>
            </a:r>
            <a:endParaRPr sz="1600">
              <a:latin typeface="Arial"/>
              <a:cs typeface="Arial"/>
            </a:endParaRPr>
          </a:p>
        </p:txBody>
      </p:sp>
      <p:sp>
        <p:nvSpPr>
          <p:cNvPr id="5" name="object 5"/>
          <p:cNvSpPr txBox="1"/>
          <p:nvPr/>
        </p:nvSpPr>
        <p:spPr>
          <a:xfrm>
            <a:off x="4606925" y="6385369"/>
            <a:ext cx="2146935" cy="228600"/>
          </a:xfrm>
          <a:prstGeom prst="rect">
            <a:avLst/>
          </a:prstGeom>
        </p:spPr>
        <p:txBody>
          <a:bodyPr vert="horz" wrap="square" lIns="0" tIns="0" rIns="0" bIns="0" rtlCol="0">
            <a:spAutoFit/>
          </a:bodyPr>
          <a:lstStyle/>
          <a:p>
            <a:pPr marL="12700">
              <a:lnSpc>
                <a:spcPct val="100000"/>
              </a:lnSpc>
            </a:pPr>
            <a:r>
              <a:rPr sz="1600" spc="5" dirty="0">
                <a:solidFill>
                  <a:srgbClr val="57595B"/>
                </a:solidFill>
                <a:latin typeface="Arial"/>
                <a:cs typeface="Arial"/>
              </a:rPr>
              <a:t>Env</a:t>
            </a:r>
            <a:r>
              <a:rPr sz="1600" spc="-25" dirty="0">
                <a:solidFill>
                  <a:srgbClr val="57595B"/>
                </a:solidFill>
                <a:latin typeface="Arial"/>
                <a:cs typeface="Arial"/>
              </a:rPr>
              <a:t>i</a:t>
            </a:r>
            <a:r>
              <a:rPr sz="1600" spc="85" dirty="0">
                <a:solidFill>
                  <a:srgbClr val="57595B"/>
                </a:solidFill>
                <a:latin typeface="Arial"/>
                <a:cs typeface="Arial"/>
              </a:rPr>
              <a:t>ro</a:t>
            </a:r>
            <a:r>
              <a:rPr sz="1600" spc="65" dirty="0">
                <a:solidFill>
                  <a:srgbClr val="57595B"/>
                </a:solidFill>
                <a:latin typeface="Arial"/>
                <a:cs typeface="Arial"/>
              </a:rPr>
              <a:t>n</a:t>
            </a:r>
            <a:r>
              <a:rPr sz="1600" spc="90" dirty="0">
                <a:solidFill>
                  <a:srgbClr val="57595B"/>
                </a:solidFill>
                <a:latin typeface="Arial"/>
                <a:cs typeface="Arial"/>
              </a:rPr>
              <a:t>m</a:t>
            </a:r>
            <a:r>
              <a:rPr sz="1600" spc="80" dirty="0">
                <a:solidFill>
                  <a:srgbClr val="57595B"/>
                </a:solidFill>
                <a:latin typeface="Arial"/>
                <a:cs typeface="Arial"/>
              </a:rPr>
              <a:t>e</a:t>
            </a:r>
            <a:r>
              <a:rPr sz="1600" spc="70" dirty="0">
                <a:solidFill>
                  <a:srgbClr val="57595B"/>
                </a:solidFill>
                <a:latin typeface="Arial"/>
                <a:cs typeface="Arial"/>
              </a:rPr>
              <a:t>ntal</a:t>
            </a:r>
            <a:r>
              <a:rPr sz="1600" spc="-260" dirty="0">
                <a:solidFill>
                  <a:srgbClr val="57595B"/>
                </a:solidFill>
                <a:latin typeface="Arial"/>
                <a:cs typeface="Arial"/>
              </a:rPr>
              <a:t> </a:t>
            </a:r>
            <a:r>
              <a:rPr sz="1600" spc="5" dirty="0">
                <a:solidFill>
                  <a:srgbClr val="57595B"/>
                </a:solidFill>
                <a:latin typeface="Arial"/>
                <a:cs typeface="Arial"/>
              </a:rPr>
              <a:t>Threats</a:t>
            </a:r>
            <a:endParaRPr sz="1600">
              <a:latin typeface="Arial"/>
              <a:cs typeface="Arial"/>
            </a:endParaRPr>
          </a:p>
        </p:txBody>
      </p:sp>
      <p:sp>
        <p:nvSpPr>
          <p:cNvPr id="6" name="object 6"/>
          <p:cNvSpPr txBox="1"/>
          <p:nvPr/>
        </p:nvSpPr>
        <p:spPr>
          <a:xfrm>
            <a:off x="8836025" y="6394894"/>
            <a:ext cx="2137410" cy="228600"/>
          </a:xfrm>
          <a:prstGeom prst="rect">
            <a:avLst/>
          </a:prstGeom>
        </p:spPr>
        <p:txBody>
          <a:bodyPr vert="horz" wrap="square" lIns="0" tIns="0" rIns="0" bIns="0" rtlCol="0">
            <a:spAutoFit/>
          </a:bodyPr>
          <a:lstStyle/>
          <a:p>
            <a:pPr marL="12700">
              <a:lnSpc>
                <a:spcPct val="100000"/>
              </a:lnSpc>
            </a:pPr>
            <a:r>
              <a:rPr sz="1600" spc="-10" dirty="0">
                <a:solidFill>
                  <a:srgbClr val="57595B"/>
                </a:solidFill>
                <a:latin typeface="Arial"/>
                <a:cs typeface="Arial"/>
              </a:rPr>
              <a:t>Soc</a:t>
            </a:r>
            <a:r>
              <a:rPr sz="1600" spc="-45" dirty="0">
                <a:solidFill>
                  <a:srgbClr val="57595B"/>
                </a:solidFill>
                <a:latin typeface="Arial"/>
                <a:cs typeface="Arial"/>
              </a:rPr>
              <a:t>i</a:t>
            </a:r>
            <a:r>
              <a:rPr sz="1600" spc="85" dirty="0">
                <a:solidFill>
                  <a:srgbClr val="57595B"/>
                </a:solidFill>
                <a:latin typeface="Arial"/>
                <a:cs typeface="Arial"/>
              </a:rPr>
              <a:t>a</a:t>
            </a:r>
            <a:r>
              <a:rPr sz="1600" spc="-60" dirty="0">
                <a:solidFill>
                  <a:srgbClr val="57595B"/>
                </a:solidFill>
                <a:latin typeface="Arial"/>
                <a:cs typeface="Arial"/>
              </a:rPr>
              <a:t>l</a:t>
            </a:r>
            <a:r>
              <a:rPr sz="1600" spc="45" dirty="0">
                <a:solidFill>
                  <a:srgbClr val="57595B"/>
                </a:solidFill>
                <a:latin typeface="Arial"/>
                <a:cs typeface="Arial"/>
              </a:rPr>
              <a:t>/Pol</a:t>
            </a:r>
            <a:r>
              <a:rPr sz="1600" spc="30" dirty="0">
                <a:solidFill>
                  <a:srgbClr val="57595B"/>
                </a:solidFill>
                <a:latin typeface="Arial"/>
                <a:cs typeface="Arial"/>
              </a:rPr>
              <a:t>i</a:t>
            </a:r>
            <a:r>
              <a:rPr sz="1600" spc="145" dirty="0">
                <a:solidFill>
                  <a:srgbClr val="57595B"/>
                </a:solidFill>
                <a:latin typeface="Arial"/>
                <a:cs typeface="Arial"/>
              </a:rPr>
              <a:t>t</a:t>
            </a:r>
            <a:r>
              <a:rPr sz="1600" spc="95" dirty="0">
                <a:solidFill>
                  <a:srgbClr val="57595B"/>
                </a:solidFill>
                <a:latin typeface="Arial"/>
                <a:cs typeface="Arial"/>
              </a:rPr>
              <a:t>i</a:t>
            </a:r>
            <a:r>
              <a:rPr sz="1600" spc="10" dirty="0">
                <a:solidFill>
                  <a:srgbClr val="57595B"/>
                </a:solidFill>
                <a:latin typeface="Arial"/>
                <a:cs typeface="Arial"/>
              </a:rPr>
              <a:t>cal</a:t>
            </a:r>
            <a:r>
              <a:rPr sz="1600" spc="-210" dirty="0">
                <a:solidFill>
                  <a:srgbClr val="57595B"/>
                </a:solidFill>
                <a:latin typeface="Arial"/>
                <a:cs typeface="Arial"/>
              </a:rPr>
              <a:t> </a:t>
            </a:r>
            <a:r>
              <a:rPr sz="1600" spc="5" dirty="0">
                <a:solidFill>
                  <a:srgbClr val="57595B"/>
                </a:solidFill>
                <a:latin typeface="Arial"/>
                <a:cs typeface="Arial"/>
              </a:rPr>
              <a:t>Threats</a:t>
            </a:r>
            <a:endParaRPr sz="1600">
              <a:latin typeface="Arial"/>
              <a:cs typeface="Arial"/>
            </a:endParaRPr>
          </a:p>
        </p:txBody>
      </p:sp>
      <p:sp>
        <p:nvSpPr>
          <p:cNvPr id="8" name="Rectangle 7"/>
          <p:cNvSpPr/>
          <p:nvPr/>
        </p:nvSpPr>
        <p:spPr>
          <a:xfrm>
            <a:off x="-24680" y="-27384"/>
            <a:ext cx="12216680" cy="864096"/>
          </a:xfrm>
          <a:prstGeom prst="rect">
            <a:avLst/>
          </a:prstGeom>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800" b="1" dirty="0">
                <a:solidFill>
                  <a:schemeClr val="bg1"/>
                </a:solidFill>
                <a:latin typeface="Arial" panose="020B0604020202020204" pitchFamily="34" charset="0"/>
                <a:cs typeface="Arial" panose="020B0604020202020204" pitchFamily="34" charset="0"/>
              </a:rPr>
              <a:t>Catégorisation des menaces</a:t>
            </a:r>
          </a:p>
        </p:txBody>
      </p:sp>
    </p:spTree>
    <p:extLst>
      <p:ext uri="{BB962C8B-B14F-4D97-AF65-F5344CB8AC3E}">
        <p14:creationId xmlns:p14="http://schemas.microsoft.com/office/powerpoint/2010/main" val="38336529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90600" y="2590800"/>
            <a:ext cx="4152900" cy="280035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6210300" y="2019300"/>
            <a:ext cx="5524500" cy="3943350"/>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347662" y="1619250"/>
            <a:ext cx="0" cy="4333875"/>
          </a:xfrm>
          <a:custGeom>
            <a:avLst/>
            <a:gdLst/>
            <a:ahLst/>
            <a:cxnLst/>
            <a:rect l="l" t="t" r="r" b="b"/>
            <a:pathLst>
              <a:path h="4333875">
                <a:moveTo>
                  <a:pt x="0" y="4333875"/>
                </a:moveTo>
                <a:lnTo>
                  <a:pt x="0" y="0"/>
                </a:lnTo>
              </a:path>
            </a:pathLst>
          </a:custGeom>
          <a:ln w="28575">
            <a:solidFill>
              <a:srgbClr val="444444"/>
            </a:solidFill>
          </a:ln>
        </p:spPr>
        <p:txBody>
          <a:bodyPr wrap="square" lIns="0" tIns="0" rIns="0" bIns="0" rtlCol="0"/>
          <a:lstStyle/>
          <a:p>
            <a:endParaRPr/>
          </a:p>
        </p:txBody>
      </p:sp>
      <p:sp>
        <p:nvSpPr>
          <p:cNvPr id="5" name="object 5"/>
          <p:cNvSpPr/>
          <p:nvPr/>
        </p:nvSpPr>
        <p:spPr>
          <a:xfrm>
            <a:off x="333375" y="1633537"/>
            <a:ext cx="5419725" cy="0"/>
          </a:xfrm>
          <a:custGeom>
            <a:avLst/>
            <a:gdLst/>
            <a:ahLst/>
            <a:cxnLst/>
            <a:rect l="l" t="t" r="r" b="b"/>
            <a:pathLst>
              <a:path w="5419725">
                <a:moveTo>
                  <a:pt x="0" y="0"/>
                </a:moveTo>
                <a:lnTo>
                  <a:pt x="5419725" y="0"/>
                </a:lnTo>
              </a:path>
            </a:pathLst>
          </a:custGeom>
          <a:ln w="28575">
            <a:solidFill>
              <a:srgbClr val="444444"/>
            </a:solidFill>
          </a:ln>
        </p:spPr>
        <p:txBody>
          <a:bodyPr wrap="square" lIns="0" tIns="0" rIns="0" bIns="0" rtlCol="0"/>
          <a:lstStyle/>
          <a:p>
            <a:endParaRPr/>
          </a:p>
        </p:txBody>
      </p:sp>
      <p:sp>
        <p:nvSpPr>
          <p:cNvPr id="6" name="object 6"/>
          <p:cNvSpPr/>
          <p:nvPr/>
        </p:nvSpPr>
        <p:spPr>
          <a:xfrm>
            <a:off x="333375" y="5934075"/>
            <a:ext cx="5419725" cy="0"/>
          </a:xfrm>
          <a:custGeom>
            <a:avLst/>
            <a:gdLst/>
            <a:ahLst/>
            <a:cxnLst/>
            <a:rect l="l" t="t" r="r" b="b"/>
            <a:pathLst>
              <a:path w="5419725">
                <a:moveTo>
                  <a:pt x="0" y="0"/>
                </a:moveTo>
                <a:lnTo>
                  <a:pt x="5419725" y="0"/>
                </a:lnTo>
              </a:path>
            </a:pathLst>
          </a:custGeom>
          <a:ln w="38100">
            <a:solidFill>
              <a:srgbClr val="444444"/>
            </a:solidFill>
          </a:ln>
        </p:spPr>
        <p:txBody>
          <a:bodyPr wrap="square" lIns="0" tIns="0" rIns="0" bIns="0" rtlCol="0"/>
          <a:lstStyle/>
          <a:p>
            <a:endParaRPr/>
          </a:p>
        </p:txBody>
      </p:sp>
      <p:sp>
        <p:nvSpPr>
          <p:cNvPr id="7" name="object 7"/>
          <p:cNvSpPr/>
          <p:nvPr/>
        </p:nvSpPr>
        <p:spPr>
          <a:xfrm>
            <a:off x="5738812" y="1619250"/>
            <a:ext cx="0" cy="4333875"/>
          </a:xfrm>
          <a:custGeom>
            <a:avLst/>
            <a:gdLst/>
            <a:ahLst/>
            <a:cxnLst/>
            <a:rect l="l" t="t" r="r" b="b"/>
            <a:pathLst>
              <a:path h="4333875">
                <a:moveTo>
                  <a:pt x="0" y="4333875"/>
                </a:moveTo>
                <a:lnTo>
                  <a:pt x="0" y="0"/>
                </a:lnTo>
              </a:path>
            </a:pathLst>
          </a:custGeom>
          <a:ln w="28575">
            <a:solidFill>
              <a:srgbClr val="444444"/>
            </a:solidFill>
          </a:ln>
        </p:spPr>
        <p:txBody>
          <a:bodyPr wrap="square" lIns="0" tIns="0" rIns="0" bIns="0" rtlCol="0"/>
          <a:lstStyle/>
          <a:p>
            <a:endParaRPr/>
          </a:p>
        </p:txBody>
      </p:sp>
      <p:sp>
        <p:nvSpPr>
          <p:cNvPr id="8" name="object 8"/>
          <p:cNvSpPr/>
          <p:nvPr/>
        </p:nvSpPr>
        <p:spPr>
          <a:xfrm>
            <a:off x="6229350" y="1628775"/>
            <a:ext cx="5619750" cy="0"/>
          </a:xfrm>
          <a:custGeom>
            <a:avLst/>
            <a:gdLst/>
            <a:ahLst/>
            <a:cxnLst/>
            <a:rect l="l" t="t" r="r" b="b"/>
            <a:pathLst>
              <a:path w="5619750">
                <a:moveTo>
                  <a:pt x="0" y="0"/>
                </a:moveTo>
                <a:lnTo>
                  <a:pt x="5619750" y="0"/>
                </a:lnTo>
              </a:path>
            </a:pathLst>
          </a:custGeom>
          <a:ln w="38100">
            <a:solidFill>
              <a:srgbClr val="444444"/>
            </a:solidFill>
          </a:ln>
        </p:spPr>
        <p:txBody>
          <a:bodyPr wrap="square" lIns="0" tIns="0" rIns="0" bIns="0" rtlCol="0"/>
          <a:lstStyle/>
          <a:p>
            <a:endParaRPr/>
          </a:p>
        </p:txBody>
      </p:sp>
      <p:sp>
        <p:nvSpPr>
          <p:cNvPr id="9" name="object 9"/>
          <p:cNvSpPr/>
          <p:nvPr/>
        </p:nvSpPr>
        <p:spPr>
          <a:xfrm>
            <a:off x="6248400" y="1609725"/>
            <a:ext cx="0" cy="447675"/>
          </a:xfrm>
          <a:custGeom>
            <a:avLst/>
            <a:gdLst/>
            <a:ahLst/>
            <a:cxnLst/>
            <a:rect l="l" t="t" r="r" b="b"/>
            <a:pathLst>
              <a:path h="447675">
                <a:moveTo>
                  <a:pt x="0" y="447675"/>
                </a:moveTo>
                <a:lnTo>
                  <a:pt x="0" y="0"/>
                </a:lnTo>
              </a:path>
            </a:pathLst>
          </a:custGeom>
          <a:ln w="38100">
            <a:solidFill>
              <a:srgbClr val="444444"/>
            </a:solidFill>
          </a:ln>
        </p:spPr>
        <p:txBody>
          <a:bodyPr wrap="square" lIns="0" tIns="0" rIns="0" bIns="0" rtlCol="0"/>
          <a:lstStyle/>
          <a:p>
            <a:endParaRPr/>
          </a:p>
        </p:txBody>
      </p:sp>
      <p:sp>
        <p:nvSpPr>
          <p:cNvPr id="10" name="object 10"/>
          <p:cNvSpPr/>
          <p:nvPr/>
        </p:nvSpPr>
        <p:spPr>
          <a:xfrm>
            <a:off x="11830050" y="1609725"/>
            <a:ext cx="0" cy="4333875"/>
          </a:xfrm>
          <a:custGeom>
            <a:avLst/>
            <a:gdLst/>
            <a:ahLst/>
            <a:cxnLst/>
            <a:rect l="l" t="t" r="r" b="b"/>
            <a:pathLst>
              <a:path h="4333875">
                <a:moveTo>
                  <a:pt x="0" y="4333875"/>
                </a:moveTo>
                <a:lnTo>
                  <a:pt x="0" y="0"/>
                </a:lnTo>
              </a:path>
            </a:pathLst>
          </a:custGeom>
          <a:ln w="38100">
            <a:solidFill>
              <a:srgbClr val="444444"/>
            </a:solidFill>
          </a:ln>
        </p:spPr>
        <p:txBody>
          <a:bodyPr wrap="square" lIns="0" tIns="0" rIns="0" bIns="0" rtlCol="0"/>
          <a:lstStyle/>
          <a:p>
            <a:endParaRPr/>
          </a:p>
        </p:txBody>
      </p:sp>
      <p:sp>
        <p:nvSpPr>
          <p:cNvPr id="12" name="object 12"/>
          <p:cNvSpPr txBox="1"/>
          <p:nvPr/>
        </p:nvSpPr>
        <p:spPr>
          <a:xfrm>
            <a:off x="492125" y="1777678"/>
            <a:ext cx="7726045" cy="854710"/>
          </a:xfrm>
          <a:prstGeom prst="rect">
            <a:avLst/>
          </a:prstGeom>
        </p:spPr>
        <p:txBody>
          <a:bodyPr vert="horz" wrap="square" lIns="0" tIns="0" rIns="0" bIns="0" rtlCol="0">
            <a:spAutoFit/>
          </a:bodyPr>
          <a:lstStyle/>
          <a:p>
            <a:pPr marL="12700">
              <a:lnSpc>
                <a:spcPct val="100000"/>
              </a:lnSpc>
              <a:tabLst>
                <a:tab pos="5917565" algn="l"/>
              </a:tabLst>
            </a:pPr>
            <a:r>
              <a:rPr sz="1700" spc="-15" dirty="0">
                <a:solidFill>
                  <a:srgbClr val="57595B"/>
                </a:solidFill>
                <a:latin typeface="Arial"/>
                <a:cs typeface="Arial"/>
              </a:rPr>
              <a:t>D</a:t>
            </a:r>
            <a:r>
              <a:rPr sz="1700" spc="-120" dirty="0">
                <a:solidFill>
                  <a:srgbClr val="57595B"/>
                </a:solidFill>
                <a:latin typeface="Arial"/>
                <a:cs typeface="Arial"/>
              </a:rPr>
              <a:t>I</a:t>
            </a:r>
            <a:r>
              <a:rPr sz="1700" spc="-225" dirty="0">
                <a:solidFill>
                  <a:srgbClr val="57595B"/>
                </a:solidFill>
                <a:latin typeface="Arial"/>
                <a:cs typeface="Arial"/>
              </a:rPr>
              <a:t>R</a:t>
            </a:r>
            <a:r>
              <a:rPr sz="1700" spc="-355" dirty="0">
                <a:solidFill>
                  <a:srgbClr val="57595B"/>
                </a:solidFill>
                <a:latin typeface="Arial"/>
                <a:cs typeface="Arial"/>
              </a:rPr>
              <a:t>E</a:t>
            </a:r>
            <a:r>
              <a:rPr sz="1700" spc="-105" dirty="0">
                <a:solidFill>
                  <a:srgbClr val="57595B"/>
                </a:solidFill>
                <a:latin typeface="Arial"/>
                <a:cs typeface="Arial"/>
              </a:rPr>
              <a:t>CT</a:t>
            </a:r>
            <a:r>
              <a:rPr sz="1700" spc="-85" dirty="0">
                <a:solidFill>
                  <a:srgbClr val="57595B"/>
                </a:solidFill>
                <a:latin typeface="Arial"/>
                <a:cs typeface="Arial"/>
              </a:rPr>
              <a:t> </a:t>
            </a:r>
            <a:r>
              <a:rPr sz="1700" spc="-125" dirty="0">
                <a:solidFill>
                  <a:srgbClr val="57595B"/>
                </a:solidFill>
                <a:latin typeface="Arial"/>
                <a:cs typeface="Arial"/>
              </a:rPr>
              <a:t>DAMAGE</a:t>
            </a:r>
            <a:r>
              <a:rPr sz="1700" dirty="0">
                <a:solidFill>
                  <a:srgbClr val="57595B"/>
                </a:solidFill>
                <a:latin typeface="Arial"/>
                <a:cs typeface="Arial"/>
              </a:rPr>
              <a:t>	</a:t>
            </a:r>
            <a:r>
              <a:rPr sz="1700" spc="-105" dirty="0">
                <a:solidFill>
                  <a:srgbClr val="57595B"/>
                </a:solidFill>
                <a:latin typeface="Arial"/>
                <a:cs typeface="Arial"/>
              </a:rPr>
              <a:t>I</a:t>
            </a:r>
            <a:r>
              <a:rPr sz="1700" spc="-50" dirty="0">
                <a:solidFill>
                  <a:srgbClr val="57595B"/>
                </a:solidFill>
                <a:latin typeface="Arial"/>
                <a:cs typeface="Arial"/>
              </a:rPr>
              <a:t>ND</a:t>
            </a:r>
            <a:r>
              <a:rPr sz="1700" spc="-10" dirty="0">
                <a:solidFill>
                  <a:srgbClr val="57595B"/>
                </a:solidFill>
                <a:latin typeface="Arial"/>
                <a:cs typeface="Arial"/>
              </a:rPr>
              <a:t>I</a:t>
            </a:r>
            <a:r>
              <a:rPr sz="1700" spc="-220" dirty="0">
                <a:solidFill>
                  <a:srgbClr val="57595B"/>
                </a:solidFill>
                <a:latin typeface="Arial"/>
                <a:cs typeface="Arial"/>
              </a:rPr>
              <a:t>RECT</a:t>
            </a:r>
            <a:r>
              <a:rPr sz="1700" spc="-65" dirty="0">
                <a:solidFill>
                  <a:srgbClr val="57595B"/>
                </a:solidFill>
                <a:latin typeface="Arial"/>
                <a:cs typeface="Arial"/>
              </a:rPr>
              <a:t> </a:t>
            </a:r>
            <a:r>
              <a:rPr sz="1700" spc="-110" dirty="0">
                <a:solidFill>
                  <a:srgbClr val="57595B"/>
                </a:solidFill>
                <a:latin typeface="Arial"/>
                <a:cs typeface="Arial"/>
              </a:rPr>
              <a:t>D</a:t>
            </a:r>
            <a:r>
              <a:rPr sz="1700" spc="-125" dirty="0">
                <a:solidFill>
                  <a:srgbClr val="57595B"/>
                </a:solidFill>
                <a:latin typeface="Arial"/>
                <a:cs typeface="Arial"/>
              </a:rPr>
              <a:t>AMAGE</a:t>
            </a:r>
            <a:endParaRPr sz="1700">
              <a:latin typeface="Arial"/>
              <a:cs typeface="Arial"/>
            </a:endParaRPr>
          </a:p>
          <a:p>
            <a:pPr marR="767715" algn="ctr">
              <a:lnSpc>
                <a:spcPts val="4400"/>
              </a:lnSpc>
              <a:spcBef>
                <a:spcPts val="610"/>
              </a:spcBef>
            </a:pPr>
            <a:r>
              <a:rPr sz="3700" i="1" spc="2365" dirty="0">
                <a:solidFill>
                  <a:srgbClr val="444446"/>
                </a:solidFill>
                <a:latin typeface="Arial"/>
                <a:cs typeface="Arial"/>
              </a:rPr>
              <a:t>0</a:t>
            </a:r>
            <a:endParaRPr sz="3700">
              <a:latin typeface="Arial"/>
              <a:cs typeface="Arial"/>
            </a:endParaRPr>
          </a:p>
        </p:txBody>
      </p:sp>
      <p:sp>
        <p:nvSpPr>
          <p:cNvPr id="15" name="Rectangle 14"/>
          <p:cNvSpPr/>
          <p:nvPr/>
        </p:nvSpPr>
        <p:spPr>
          <a:xfrm>
            <a:off x="-24680" y="-27384"/>
            <a:ext cx="12216680" cy="864096"/>
          </a:xfrm>
          <a:prstGeom prst="rect">
            <a:avLst/>
          </a:prstGeom>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800" b="1" dirty="0">
                <a:solidFill>
                  <a:schemeClr val="bg1"/>
                </a:solidFill>
                <a:latin typeface="Arial" panose="020B0604020202020204" pitchFamily="34" charset="0"/>
                <a:cs typeface="Arial" panose="020B0604020202020204" pitchFamily="34" charset="0"/>
              </a:rPr>
              <a:t>Identification des dommages</a:t>
            </a:r>
          </a:p>
        </p:txBody>
      </p:sp>
    </p:spTree>
    <p:extLst>
      <p:ext uri="{BB962C8B-B14F-4D97-AF65-F5344CB8AC3E}">
        <p14:creationId xmlns:p14="http://schemas.microsoft.com/office/powerpoint/2010/main" val="16895576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03040" y="1412776"/>
            <a:ext cx="11161239" cy="2246769"/>
          </a:xfrm>
          <a:prstGeom prst="rect">
            <a:avLst/>
          </a:prstGeom>
        </p:spPr>
        <p:txBody>
          <a:bodyPr vert="horz" wrap="square" lIns="0" tIns="0" rIns="0" bIns="0" rtlCol="0">
            <a:spAutoFit/>
          </a:bodyPr>
          <a:lstStyle/>
          <a:p>
            <a:pPr marL="12700">
              <a:spcAft>
                <a:spcPts val="600"/>
              </a:spcAft>
            </a:pPr>
            <a:r>
              <a:rPr lang="fr-FR" sz="3300" spc="-135" dirty="0">
                <a:solidFill>
                  <a:srgbClr val="9CCA42"/>
                </a:solidFill>
                <a:latin typeface="Arial"/>
                <a:cs typeface="Arial"/>
              </a:rPr>
              <a:t>Estimation de perte unique: </a:t>
            </a:r>
            <a:r>
              <a:rPr lang="fr-FR" sz="3300" spc="-335" dirty="0">
                <a:solidFill>
                  <a:srgbClr val="9CCA42"/>
                </a:solidFill>
                <a:latin typeface="Arial"/>
                <a:cs typeface="Arial"/>
              </a:rPr>
              <a:t>S</a:t>
            </a:r>
            <a:r>
              <a:rPr lang="fr-FR" sz="3300" spc="65" dirty="0">
                <a:solidFill>
                  <a:srgbClr val="9CCA42"/>
                </a:solidFill>
                <a:latin typeface="Arial"/>
                <a:cs typeface="Arial"/>
              </a:rPr>
              <a:t>i</a:t>
            </a:r>
            <a:r>
              <a:rPr lang="fr-FR" sz="3300" spc="75" dirty="0">
                <a:solidFill>
                  <a:srgbClr val="9CCA42"/>
                </a:solidFill>
                <a:latin typeface="Arial"/>
                <a:cs typeface="Arial"/>
              </a:rPr>
              <a:t>ngle</a:t>
            </a:r>
            <a:r>
              <a:rPr lang="fr-FR" sz="3300" spc="25" dirty="0">
                <a:solidFill>
                  <a:srgbClr val="9CCA42"/>
                </a:solidFill>
                <a:latin typeface="Arial"/>
                <a:cs typeface="Arial"/>
              </a:rPr>
              <a:t> </a:t>
            </a:r>
            <a:r>
              <a:rPr lang="fr-FR" sz="3300" spc="-185" dirty="0" err="1">
                <a:solidFill>
                  <a:srgbClr val="9CCA42"/>
                </a:solidFill>
                <a:latin typeface="Arial"/>
                <a:cs typeface="Arial"/>
              </a:rPr>
              <a:t>Lo</a:t>
            </a:r>
            <a:r>
              <a:rPr lang="fr-FR" sz="3300" spc="-85" dirty="0" err="1">
                <a:solidFill>
                  <a:srgbClr val="9CCA42"/>
                </a:solidFill>
                <a:latin typeface="Arial"/>
                <a:cs typeface="Arial"/>
              </a:rPr>
              <a:t>s</a:t>
            </a:r>
            <a:r>
              <a:rPr lang="fr-FR" sz="3300" spc="-300" dirty="0" err="1">
                <a:solidFill>
                  <a:srgbClr val="9CCA42"/>
                </a:solidFill>
                <a:latin typeface="Arial"/>
                <a:cs typeface="Arial"/>
              </a:rPr>
              <a:t>s</a:t>
            </a:r>
            <a:r>
              <a:rPr lang="fr-FR" sz="3300" spc="50" dirty="0">
                <a:solidFill>
                  <a:srgbClr val="9CCA42"/>
                </a:solidFill>
                <a:latin typeface="Arial"/>
                <a:cs typeface="Arial"/>
              </a:rPr>
              <a:t> </a:t>
            </a:r>
            <a:r>
              <a:rPr lang="fr-FR" sz="3300" spc="-135" dirty="0" err="1">
                <a:solidFill>
                  <a:srgbClr val="9CCA42"/>
                </a:solidFill>
                <a:latin typeface="Arial"/>
                <a:cs typeface="Arial"/>
              </a:rPr>
              <a:t>Expe</a:t>
            </a:r>
            <a:r>
              <a:rPr lang="fr-FR" sz="3300" spc="30" dirty="0" err="1">
                <a:solidFill>
                  <a:srgbClr val="9CCA42"/>
                </a:solidFill>
                <a:latin typeface="Arial"/>
                <a:cs typeface="Arial"/>
              </a:rPr>
              <a:t>c</a:t>
            </a:r>
            <a:r>
              <a:rPr lang="fr-FR" sz="3300" dirty="0" err="1">
                <a:solidFill>
                  <a:srgbClr val="9CCA42"/>
                </a:solidFill>
                <a:latin typeface="Arial"/>
                <a:cs typeface="Arial"/>
              </a:rPr>
              <a:t>t</a:t>
            </a:r>
            <a:r>
              <a:rPr lang="fr-FR" sz="3300" spc="295" dirty="0" err="1">
                <a:solidFill>
                  <a:srgbClr val="9CCA42"/>
                </a:solidFill>
                <a:latin typeface="Arial"/>
                <a:cs typeface="Arial"/>
              </a:rPr>
              <a:t>a</a:t>
            </a:r>
            <a:r>
              <a:rPr lang="fr-FR" sz="3300" spc="30" dirty="0" err="1">
                <a:solidFill>
                  <a:srgbClr val="9CCA42"/>
                </a:solidFill>
                <a:latin typeface="Arial"/>
                <a:cs typeface="Arial"/>
              </a:rPr>
              <a:t>ncy</a:t>
            </a:r>
            <a:r>
              <a:rPr lang="fr-FR" sz="3300" spc="-10" dirty="0">
                <a:solidFill>
                  <a:srgbClr val="9CCA42"/>
                </a:solidFill>
                <a:latin typeface="Arial"/>
                <a:cs typeface="Arial"/>
              </a:rPr>
              <a:t> </a:t>
            </a:r>
            <a:r>
              <a:rPr lang="fr-FR" sz="3300" spc="-220" dirty="0">
                <a:solidFill>
                  <a:srgbClr val="9CCA42"/>
                </a:solidFill>
                <a:latin typeface="Arial"/>
                <a:cs typeface="Arial"/>
              </a:rPr>
              <a:t>(</a:t>
            </a:r>
            <a:r>
              <a:rPr lang="fr-FR" sz="3300" spc="-254" dirty="0">
                <a:solidFill>
                  <a:srgbClr val="9CCA42"/>
                </a:solidFill>
                <a:latin typeface="Arial"/>
                <a:cs typeface="Arial"/>
              </a:rPr>
              <a:t>S</a:t>
            </a:r>
            <a:r>
              <a:rPr lang="fr-FR" sz="3300" spc="-405" dirty="0">
                <a:solidFill>
                  <a:srgbClr val="9CCA42"/>
                </a:solidFill>
                <a:latin typeface="Arial"/>
                <a:cs typeface="Arial"/>
              </a:rPr>
              <a:t>LE</a:t>
            </a:r>
            <a:r>
              <a:rPr lang="fr-FR" sz="3300" spc="-210" dirty="0">
                <a:solidFill>
                  <a:srgbClr val="9CCA42"/>
                </a:solidFill>
                <a:latin typeface="Arial"/>
                <a:cs typeface="Arial"/>
              </a:rPr>
              <a:t>):</a:t>
            </a:r>
            <a:endParaRPr lang="fr-FR" sz="3300" spc="-135" dirty="0">
              <a:solidFill>
                <a:srgbClr val="9CCA42"/>
              </a:solidFill>
              <a:latin typeface="Arial"/>
              <a:cs typeface="Arial"/>
            </a:endParaRPr>
          </a:p>
          <a:p>
            <a:pPr marL="12700"/>
            <a:r>
              <a:rPr lang="fr-FR" sz="3600" spc="-220" dirty="0">
                <a:solidFill>
                  <a:srgbClr val="5D5D60"/>
                </a:solidFill>
                <a:latin typeface="Arial"/>
                <a:cs typeface="Arial"/>
              </a:rPr>
              <a:t>SLE est la perte monétaire attendue à la suite d'un seul incident sur un bien. SLE est liée à la gestion et à l'évaluation des risques</a:t>
            </a:r>
          </a:p>
        </p:txBody>
      </p:sp>
      <p:sp>
        <p:nvSpPr>
          <p:cNvPr id="4" name="object 2"/>
          <p:cNvSpPr/>
          <p:nvPr/>
        </p:nvSpPr>
        <p:spPr>
          <a:xfrm>
            <a:off x="3744094" y="4261361"/>
            <a:ext cx="0" cy="2019300"/>
          </a:xfrm>
          <a:custGeom>
            <a:avLst/>
            <a:gdLst/>
            <a:ahLst/>
            <a:cxnLst/>
            <a:rect l="l" t="t" r="r" b="b"/>
            <a:pathLst>
              <a:path h="2019300">
                <a:moveTo>
                  <a:pt x="0" y="2019300"/>
                </a:moveTo>
                <a:lnTo>
                  <a:pt x="0" y="0"/>
                </a:lnTo>
              </a:path>
            </a:pathLst>
          </a:custGeom>
          <a:ln w="28575">
            <a:solidFill>
              <a:srgbClr val="548C93"/>
            </a:solidFill>
          </a:ln>
        </p:spPr>
        <p:txBody>
          <a:bodyPr wrap="square" lIns="0" tIns="0" rIns="0" bIns="0" rtlCol="0"/>
          <a:lstStyle/>
          <a:p>
            <a:endParaRPr/>
          </a:p>
        </p:txBody>
      </p:sp>
      <p:sp>
        <p:nvSpPr>
          <p:cNvPr id="5" name="object 3"/>
          <p:cNvSpPr txBox="1"/>
          <p:nvPr/>
        </p:nvSpPr>
        <p:spPr>
          <a:xfrm>
            <a:off x="983432" y="4725144"/>
            <a:ext cx="2430780" cy="1275477"/>
          </a:xfrm>
          <a:prstGeom prst="rect">
            <a:avLst/>
          </a:prstGeom>
        </p:spPr>
        <p:txBody>
          <a:bodyPr vert="horz" wrap="square" lIns="0" tIns="0" rIns="0" bIns="0" rtlCol="0">
            <a:spAutoFit/>
          </a:bodyPr>
          <a:lstStyle/>
          <a:p>
            <a:pPr marL="12700" marR="5080" indent="85725">
              <a:lnSpc>
                <a:spcPct val="111500"/>
              </a:lnSpc>
            </a:pPr>
            <a:r>
              <a:rPr sz="3700" b="1" spc="-185" dirty="0">
                <a:solidFill>
                  <a:srgbClr val="548C93"/>
                </a:solidFill>
                <a:latin typeface="Arial"/>
                <a:cs typeface="Arial"/>
              </a:rPr>
              <a:t>Singl</a:t>
            </a:r>
            <a:r>
              <a:rPr sz="3700" b="1" spc="-320" dirty="0">
                <a:solidFill>
                  <a:srgbClr val="548C93"/>
                </a:solidFill>
                <a:latin typeface="Arial"/>
                <a:cs typeface="Arial"/>
              </a:rPr>
              <a:t>e</a:t>
            </a:r>
            <a:r>
              <a:rPr lang="fr-FR" sz="3700" b="1" spc="-320" dirty="0">
                <a:solidFill>
                  <a:srgbClr val="548C93"/>
                </a:solidFill>
                <a:latin typeface="Arial"/>
                <a:cs typeface="Arial"/>
              </a:rPr>
              <a:t> </a:t>
            </a:r>
            <a:r>
              <a:rPr sz="3700" b="1" spc="-610" dirty="0">
                <a:solidFill>
                  <a:srgbClr val="548C93"/>
                </a:solidFill>
                <a:latin typeface="Arial"/>
                <a:cs typeface="Arial"/>
              </a:rPr>
              <a:t>l</a:t>
            </a:r>
            <a:r>
              <a:rPr sz="3700" b="1" spc="-340" dirty="0">
                <a:solidFill>
                  <a:srgbClr val="548C93"/>
                </a:solidFill>
                <a:latin typeface="Arial"/>
                <a:cs typeface="Arial"/>
              </a:rPr>
              <a:t>o</a:t>
            </a:r>
            <a:r>
              <a:rPr sz="3700" b="1" spc="-200" dirty="0">
                <a:solidFill>
                  <a:srgbClr val="548C93"/>
                </a:solidFill>
                <a:latin typeface="Arial"/>
                <a:cs typeface="Arial"/>
              </a:rPr>
              <a:t>s</a:t>
            </a:r>
            <a:r>
              <a:rPr sz="3700" b="1" spc="-640" dirty="0">
                <a:solidFill>
                  <a:srgbClr val="548C93"/>
                </a:solidFill>
                <a:latin typeface="Arial"/>
                <a:cs typeface="Arial"/>
              </a:rPr>
              <a:t>s</a:t>
            </a:r>
            <a:r>
              <a:rPr sz="3700" b="1" spc="-320" dirty="0">
                <a:solidFill>
                  <a:srgbClr val="548C93"/>
                </a:solidFill>
                <a:latin typeface="Arial"/>
                <a:cs typeface="Arial"/>
              </a:rPr>
              <a:t> </a:t>
            </a:r>
            <a:r>
              <a:rPr sz="3700" b="1" spc="-210" dirty="0">
                <a:solidFill>
                  <a:srgbClr val="548C93"/>
                </a:solidFill>
                <a:latin typeface="Arial"/>
                <a:cs typeface="Arial"/>
              </a:rPr>
              <a:t>Expectan</a:t>
            </a:r>
            <a:r>
              <a:rPr sz="3700" b="1" spc="-20" dirty="0">
                <a:solidFill>
                  <a:srgbClr val="548C93"/>
                </a:solidFill>
                <a:latin typeface="Arial"/>
                <a:cs typeface="Arial"/>
              </a:rPr>
              <a:t>c</a:t>
            </a:r>
            <a:r>
              <a:rPr sz="3700" b="1" spc="-145" dirty="0">
                <a:solidFill>
                  <a:srgbClr val="548C93"/>
                </a:solidFill>
                <a:latin typeface="Arial"/>
                <a:cs typeface="Arial"/>
              </a:rPr>
              <a:t>y</a:t>
            </a:r>
            <a:endParaRPr sz="3700" dirty="0">
              <a:latin typeface="Arial"/>
              <a:cs typeface="Arial"/>
            </a:endParaRPr>
          </a:p>
        </p:txBody>
      </p:sp>
      <p:sp>
        <p:nvSpPr>
          <p:cNvPr id="6" name="object 4"/>
          <p:cNvSpPr txBox="1"/>
          <p:nvPr/>
        </p:nvSpPr>
        <p:spPr>
          <a:xfrm>
            <a:off x="4069532" y="4807472"/>
            <a:ext cx="7160895" cy="1022350"/>
          </a:xfrm>
          <a:prstGeom prst="rect">
            <a:avLst/>
          </a:prstGeom>
        </p:spPr>
        <p:txBody>
          <a:bodyPr vert="horz" wrap="square" lIns="0" tIns="0" rIns="0" bIns="0" rtlCol="0">
            <a:spAutoFit/>
          </a:bodyPr>
          <a:lstStyle/>
          <a:p>
            <a:pPr marL="12700">
              <a:lnSpc>
                <a:spcPct val="100000"/>
              </a:lnSpc>
            </a:pPr>
            <a:r>
              <a:rPr sz="2900" i="1" spc="70" dirty="0">
                <a:solidFill>
                  <a:srgbClr val="57595B"/>
                </a:solidFill>
                <a:latin typeface="Arial"/>
                <a:cs typeface="Arial"/>
              </a:rPr>
              <a:t>AV</a:t>
            </a:r>
            <a:r>
              <a:rPr sz="2900" i="1" spc="-90" dirty="0">
                <a:solidFill>
                  <a:srgbClr val="57595B"/>
                </a:solidFill>
                <a:latin typeface="Arial"/>
                <a:cs typeface="Arial"/>
              </a:rPr>
              <a:t>x</a:t>
            </a:r>
            <a:r>
              <a:rPr sz="2900" i="1" spc="-70" dirty="0">
                <a:solidFill>
                  <a:srgbClr val="57595B"/>
                </a:solidFill>
                <a:latin typeface="Arial"/>
                <a:cs typeface="Arial"/>
              </a:rPr>
              <a:t> </a:t>
            </a:r>
            <a:r>
              <a:rPr sz="2900" i="1" spc="-375" dirty="0">
                <a:solidFill>
                  <a:srgbClr val="57595B"/>
                </a:solidFill>
                <a:latin typeface="Arial"/>
                <a:cs typeface="Arial"/>
              </a:rPr>
              <a:t>EF</a:t>
            </a:r>
            <a:r>
              <a:rPr sz="2900" i="1" spc="-204" dirty="0">
                <a:solidFill>
                  <a:srgbClr val="57595B"/>
                </a:solidFill>
                <a:latin typeface="Arial"/>
                <a:cs typeface="Arial"/>
              </a:rPr>
              <a:t> </a:t>
            </a:r>
            <a:r>
              <a:rPr sz="2900" i="1" spc="385" dirty="0">
                <a:solidFill>
                  <a:srgbClr val="57595B"/>
                </a:solidFill>
                <a:latin typeface="Arial"/>
                <a:cs typeface="Arial"/>
              </a:rPr>
              <a:t>=</a:t>
            </a:r>
            <a:r>
              <a:rPr sz="2900" i="1" spc="-505" dirty="0">
                <a:solidFill>
                  <a:srgbClr val="57595B"/>
                </a:solidFill>
                <a:latin typeface="Arial"/>
                <a:cs typeface="Arial"/>
              </a:rPr>
              <a:t> </a:t>
            </a:r>
            <a:r>
              <a:rPr sz="2900" i="1" spc="-370" dirty="0">
                <a:solidFill>
                  <a:srgbClr val="57595B"/>
                </a:solidFill>
                <a:latin typeface="Arial"/>
                <a:cs typeface="Arial"/>
              </a:rPr>
              <a:t>SLE</a:t>
            </a:r>
            <a:endParaRPr sz="2900">
              <a:latin typeface="Arial"/>
              <a:cs typeface="Arial"/>
            </a:endParaRPr>
          </a:p>
          <a:p>
            <a:pPr marL="12700">
              <a:lnSpc>
                <a:spcPct val="100000"/>
              </a:lnSpc>
              <a:spcBef>
                <a:spcPts val="1470"/>
              </a:spcBef>
            </a:pPr>
            <a:r>
              <a:rPr sz="2900" i="1" spc="-160" dirty="0">
                <a:solidFill>
                  <a:srgbClr val="57595B"/>
                </a:solidFill>
                <a:latin typeface="Arial"/>
                <a:cs typeface="Arial"/>
              </a:rPr>
              <a:t>Asset</a:t>
            </a:r>
            <a:r>
              <a:rPr sz="2900" i="1" spc="245" dirty="0">
                <a:solidFill>
                  <a:srgbClr val="57595B"/>
                </a:solidFill>
                <a:latin typeface="Arial"/>
                <a:cs typeface="Arial"/>
              </a:rPr>
              <a:t> </a:t>
            </a:r>
            <a:r>
              <a:rPr sz="2900" i="1" spc="-530" dirty="0">
                <a:solidFill>
                  <a:srgbClr val="57595B"/>
                </a:solidFill>
                <a:latin typeface="Arial"/>
                <a:cs typeface="Arial"/>
              </a:rPr>
              <a:t>V</a:t>
            </a:r>
            <a:r>
              <a:rPr sz="2900" i="1" dirty="0">
                <a:solidFill>
                  <a:srgbClr val="57595B"/>
                </a:solidFill>
                <a:latin typeface="Arial"/>
                <a:cs typeface="Arial"/>
              </a:rPr>
              <a:t>alue</a:t>
            </a:r>
            <a:r>
              <a:rPr sz="2900" i="1" spc="-65" dirty="0">
                <a:solidFill>
                  <a:srgbClr val="57595B"/>
                </a:solidFill>
                <a:latin typeface="Arial"/>
                <a:cs typeface="Arial"/>
              </a:rPr>
              <a:t> </a:t>
            </a:r>
            <a:r>
              <a:rPr sz="2900" i="1" spc="-60" dirty="0">
                <a:solidFill>
                  <a:srgbClr val="57595B"/>
                </a:solidFill>
                <a:latin typeface="Arial"/>
                <a:cs typeface="Arial"/>
              </a:rPr>
              <a:t>(</a:t>
            </a:r>
            <a:r>
              <a:rPr sz="2900" i="1" spc="-240" dirty="0">
                <a:solidFill>
                  <a:srgbClr val="57595B"/>
                </a:solidFill>
                <a:latin typeface="Arial"/>
                <a:cs typeface="Arial"/>
              </a:rPr>
              <a:t>A</a:t>
            </a:r>
            <a:r>
              <a:rPr sz="2900" i="1" spc="-455" dirty="0">
                <a:solidFill>
                  <a:srgbClr val="57595B"/>
                </a:solidFill>
                <a:latin typeface="Arial"/>
                <a:cs typeface="Arial"/>
              </a:rPr>
              <a:t>V</a:t>
            </a:r>
            <a:r>
              <a:rPr sz="2900" i="1" spc="-80" dirty="0">
                <a:solidFill>
                  <a:srgbClr val="57595B"/>
                </a:solidFill>
                <a:latin typeface="Arial"/>
                <a:cs typeface="Arial"/>
              </a:rPr>
              <a:t>)</a:t>
            </a:r>
            <a:r>
              <a:rPr sz="2900" i="1" spc="-120" dirty="0">
                <a:solidFill>
                  <a:srgbClr val="57595B"/>
                </a:solidFill>
                <a:latin typeface="Arial"/>
                <a:cs typeface="Arial"/>
              </a:rPr>
              <a:t> </a:t>
            </a:r>
            <a:r>
              <a:rPr sz="2900" i="1" spc="-15" dirty="0">
                <a:solidFill>
                  <a:srgbClr val="57595B"/>
                </a:solidFill>
                <a:latin typeface="Arial"/>
                <a:cs typeface="Arial"/>
              </a:rPr>
              <a:t>x</a:t>
            </a:r>
            <a:r>
              <a:rPr sz="2900" i="1" spc="-145" dirty="0">
                <a:solidFill>
                  <a:srgbClr val="57595B"/>
                </a:solidFill>
                <a:latin typeface="Arial"/>
                <a:cs typeface="Arial"/>
              </a:rPr>
              <a:t> </a:t>
            </a:r>
            <a:r>
              <a:rPr sz="2900" i="1" spc="-110" dirty="0">
                <a:solidFill>
                  <a:srgbClr val="57595B"/>
                </a:solidFill>
                <a:latin typeface="Arial"/>
                <a:cs typeface="Arial"/>
              </a:rPr>
              <a:t>Exposure</a:t>
            </a:r>
            <a:r>
              <a:rPr sz="2900" i="1" spc="-95" dirty="0">
                <a:solidFill>
                  <a:srgbClr val="57595B"/>
                </a:solidFill>
                <a:latin typeface="Arial"/>
                <a:cs typeface="Arial"/>
              </a:rPr>
              <a:t> </a:t>
            </a:r>
            <a:r>
              <a:rPr sz="2900" i="1" spc="-520" dirty="0">
                <a:solidFill>
                  <a:srgbClr val="57595B"/>
                </a:solidFill>
                <a:latin typeface="Arial"/>
                <a:cs typeface="Arial"/>
              </a:rPr>
              <a:t>F</a:t>
            </a:r>
            <a:r>
              <a:rPr sz="2900" i="1" spc="110" dirty="0">
                <a:solidFill>
                  <a:srgbClr val="57595B"/>
                </a:solidFill>
                <a:latin typeface="Arial"/>
                <a:cs typeface="Arial"/>
              </a:rPr>
              <a:t>a</a:t>
            </a:r>
            <a:r>
              <a:rPr sz="2900" i="1" spc="10" dirty="0">
                <a:solidFill>
                  <a:srgbClr val="57595B"/>
                </a:solidFill>
                <a:latin typeface="Arial"/>
                <a:cs typeface="Arial"/>
              </a:rPr>
              <a:t>ctor</a:t>
            </a:r>
            <a:r>
              <a:rPr sz="2900" i="1" spc="40" dirty="0">
                <a:solidFill>
                  <a:srgbClr val="57595B"/>
                </a:solidFill>
                <a:latin typeface="Arial"/>
                <a:cs typeface="Arial"/>
              </a:rPr>
              <a:t> </a:t>
            </a:r>
            <a:r>
              <a:rPr sz="2900" i="1" spc="-175" dirty="0">
                <a:solidFill>
                  <a:srgbClr val="57595B"/>
                </a:solidFill>
                <a:latin typeface="Arial"/>
                <a:cs typeface="Arial"/>
              </a:rPr>
              <a:t>(</a:t>
            </a:r>
            <a:r>
              <a:rPr sz="2900" i="1" spc="-370" dirty="0">
                <a:solidFill>
                  <a:srgbClr val="57595B"/>
                </a:solidFill>
                <a:latin typeface="Arial"/>
                <a:cs typeface="Arial"/>
              </a:rPr>
              <a:t>E</a:t>
            </a:r>
            <a:r>
              <a:rPr sz="2900" i="1" spc="-495" dirty="0">
                <a:solidFill>
                  <a:srgbClr val="57595B"/>
                </a:solidFill>
                <a:latin typeface="Arial"/>
                <a:cs typeface="Arial"/>
              </a:rPr>
              <a:t>F</a:t>
            </a:r>
            <a:r>
              <a:rPr sz="2900" i="1" spc="-155" dirty="0">
                <a:solidFill>
                  <a:srgbClr val="57595B"/>
                </a:solidFill>
                <a:latin typeface="Arial"/>
                <a:cs typeface="Arial"/>
              </a:rPr>
              <a:t>)</a:t>
            </a:r>
            <a:r>
              <a:rPr sz="2900" i="1" spc="30" dirty="0">
                <a:solidFill>
                  <a:srgbClr val="57595B"/>
                </a:solidFill>
                <a:latin typeface="Arial"/>
                <a:cs typeface="Arial"/>
              </a:rPr>
              <a:t> </a:t>
            </a:r>
            <a:r>
              <a:rPr sz="2800" spc="355" dirty="0">
                <a:solidFill>
                  <a:srgbClr val="57595B"/>
                </a:solidFill>
                <a:latin typeface="Arial"/>
                <a:cs typeface="Arial"/>
              </a:rPr>
              <a:t>=</a:t>
            </a:r>
            <a:r>
              <a:rPr sz="2800" spc="-390" dirty="0">
                <a:solidFill>
                  <a:srgbClr val="57595B"/>
                </a:solidFill>
                <a:latin typeface="Arial"/>
                <a:cs typeface="Arial"/>
              </a:rPr>
              <a:t> </a:t>
            </a:r>
            <a:r>
              <a:rPr sz="2900" i="1" spc="-370" dirty="0">
                <a:solidFill>
                  <a:srgbClr val="57595B"/>
                </a:solidFill>
                <a:latin typeface="Arial"/>
                <a:cs typeface="Arial"/>
              </a:rPr>
              <a:t>SLE</a:t>
            </a:r>
            <a:endParaRPr sz="2900">
              <a:latin typeface="Arial"/>
              <a:cs typeface="Arial"/>
            </a:endParaRPr>
          </a:p>
        </p:txBody>
      </p:sp>
      <p:sp>
        <p:nvSpPr>
          <p:cNvPr id="7" name="Rectangle 6"/>
          <p:cNvSpPr/>
          <p:nvPr/>
        </p:nvSpPr>
        <p:spPr>
          <a:xfrm>
            <a:off x="-24680" y="-27384"/>
            <a:ext cx="12216680" cy="864096"/>
          </a:xfrm>
          <a:prstGeom prst="rect">
            <a:avLst/>
          </a:prstGeom>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800" b="1" dirty="0">
                <a:solidFill>
                  <a:schemeClr val="bg1"/>
                </a:solidFill>
                <a:latin typeface="Arial" panose="020B0604020202020204" pitchFamily="34" charset="0"/>
                <a:cs typeface="Arial" panose="020B0604020202020204" pitchFamily="34" charset="0"/>
              </a:rPr>
              <a:t>Calcul de la perte </a:t>
            </a:r>
          </a:p>
        </p:txBody>
      </p:sp>
    </p:spTree>
    <p:extLst>
      <p:ext uri="{BB962C8B-B14F-4D97-AF65-F5344CB8AC3E}">
        <p14:creationId xmlns:p14="http://schemas.microsoft.com/office/powerpoint/2010/main" val="15204253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98734" y="1343025"/>
            <a:ext cx="1733550" cy="100965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4686300" y="5219700"/>
            <a:ext cx="571500" cy="1181100"/>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8743950" y="5200650"/>
            <a:ext cx="552450" cy="1181100"/>
          </a:xfrm>
          <a:prstGeom prst="rect">
            <a:avLst/>
          </a:prstGeom>
          <a:blipFill>
            <a:blip r:embed="rId5" cstate="print"/>
            <a:stretch>
              <a:fillRect/>
            </a:stretch>
          </a:blipFill>
        </p:spPr>
        <p:txBody>
          <a:bodyPr wrap="square" lIns="0" tIns="0" rIns="0" bIns="0" rtlCol="0"/>
          <a:lstStyle/>
          <a:p>
            <a:endParaRPr/>
          </a:p>
        </p:txBody>
      </p:sp>
      <p:sp>
        <p:nvSpPr>
          <p:cNvPr id="5" name="object 5"/>
          <p:cNvSpPr/>
          <p:nvPr/>
        </p:nvSpPr>
        <p:spPr>
          <a:xfrm>
            <a:off x="6705600" y="5219700"/>
            <a:ext cx="552450" cy="1181100"/>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4062412" y="2352675"/>
            <a:ext cx="0" cy="2019300"/>
          </a:xfrm>
          <a:custGeom>
            <a:avLst/>
            <a:gdLst/>
            <a:ahLst/>
            <a:cxnLst/>
            <a:rect l="l" t="t" r="r" b="b"/>
            <a:pathLst>
              <a:path h="2019300">
                <a:moveTo>
                  <a:pt x="0" y="2019300"/>
                </a:moveTo>
                <a:lnTo>
                  <a:pt x="0" y="0"/>
                </a:lnTo>
              </a:path>
            </a:pathLst>
          </a:custGeom>
          <a:ln w="28575">
            <a:solidFill>
              <a:srgbClr val="548C93"/>
            </a:solidFill>
          </a:ln>
        </p:spPr>
        <p:txBody>
          <a:bodyPr wrap="square" lIns="0" tIns="0" rIns="0" bIns="0" rtlCol="0"/>
          <a:lstStyle/>
          <a:p>
            <a:endParaRPr/>
          </a:p>
        </p:txBody>
      </p:sp>
      <p:sp>
        <p:nvSpPr>
          <p:cNvPr id="7" name="object 7"/>
          <p:cNvSpPr txBox="1"/>
          <p:nvPr/>
        </p:nvSpPr>
        <p:spPr>
          <a:xfrm>
            <a:off x="1301750" y="2885431"/>
            <a:ext cx="2433955" cy="971550"/>
          </a:xfrm>
          <a:prstGeom prst="rect">
            <a:avLst/>
          </a:prstGeom>
        </p:spPr>
        <p:txBody>
          <a:bodyPr vert="horz" wrap="square" lIns="0" tIns="0" rIns="0" bIns="0" rtlCol="0">
            <a:spAutoFit/>
          </a:bodyPr>
          <a:lstStyle/>
          <a:p>
            <a:pPr marL="12700" marR="5080" indent="85725">
              <a:lnSpc>
                <a:spcPts val="4050"/>
              </a:lnSpc>
            </a:pPr>
            <a:r>
              <a:rPr sz="3400" spc="-140" dirty="0">
                <a:solidFill>
                  <a:srgbClr val="548C93"/>
                </a:solidFill>
                <a:latin typeface="Arial"/>
                <a:cs typeface="Arial"/>
              </a:rPr>
              <a:t>S</a:t>
            </a:r>
            <a:r>
              <a:rPr sz="3400" spc="80" dirty="0">
                <a:solidFill>
                  <a:srgbClr val="548C93"/>
                </a:solidFill>
                <a:latin typeface="Arial"/>
                <a:cs typeface="Arial"/>
              </a:rPr>
              <a:t>i</a:t>
            </a:r>
            <a:r>
              <a:rPr sz="3400" spc="340" dirty="0">
                <a:solidFill>
                  <a:srgbClr val="548C93"/>
                </a:solidFill>
                <a:latin typeface="Arial"/>
                <a:cs typeface="Arial"/>
              </a:rPr>
              <a:t>ng</a:t>
            </a:r>
            <a:r>
              <a:rPr sz="3400" spc="30" dirty="0">
                <a:solidFill>
                  <a:srgbClr val="548C93"/>
                </a:solidFill>
                <a:latin typeface="Arial"/>
                <a:cs typeface="Arial"/>
              </a:rPr>
              <a:t>l</a:t>
            </a:r>
            <a:r>
              <a:rPr sz="3400" spc="170" dirty="0">
                <a:solidFill>
                  <a:srgbClr val="548C93"/>
                </a:solidFill>
                <a:latin typeface="Arial"/>
                <a:cs typeface="Arial"/>
              </a:rPr>
              <a:t>e</a:t>
            </a:r>
            <a:r>
              <a:rPr sz="3400" spc="-10" dirty="0">
                <a:solidFill>
                  <a:srgbClr val="548C93"/>
                </a:solidFill>
                <a:latin typeface="Arial"/>
                <a:cs typeface="Arial"/>
              </a:rPr>
              <a:t> </a:t>
            </a:r>
            <a:r>
              <a:rPr sz="3400" spc="-40" dirty="0">
                <a:solidFill>
                  <a:srgbClr val="548C93"/>
                </a:solidFill>
                <a:latin typeface="Arial"/>
                <a:cs typeface="Arial"/>
              </a:rPr>
              <a:t>Loss</a:t>
            </a:r>
            <a:r>
              <a:rPr sz="3400" spc="-20" dirty="0">
                <a:solidFill>
                  <a:srgbClr val="548C93"/>
                </a:solidFill>
                <a:latin typeface="Arial"/>
                <a:cs typeface="Arial"/>
              </a:rPr>
              <a:t> </a:t>
            </a:r>
            <a:r>
              <a:rPr sz="3400" spc="35" dirty="0">
                <a:solidFill>
                  <a:srgbClr val="548C93"/>
                </a:solidFill>
                <a:latin typeface="Arial"/>
                <a:cs typeface="Arial"/>
              </a:rPr>
              <a:t>Ex</a:t>
            </a:r>
            <a:r>
              <a:rPr sz="3400" spc="-55" dirty="0">
                <a:solidFill>
                  <a:srgbClr val="548C93"/>
                </a:solidFill>
                <a:latin typeface="Arial"/>
                <a:cs typeface="Arial"/>
              </a:rPr>
              <a:t>p</a:t>
            </a:r>
            <a:r>
              <a:rPr sz="3400" spc="114" dirty="0">
                <a:solidFill>
                  <a:srgbClr val="548C93"/>
                </a:solidFill>
                <a:latin typeface="Arial"/>
                <a:cs typeface="Arial"/>
              </a:rPr>
              <a:t>ectan</a:t>
            </a:r>
            <a:r>
              <a:rPr sz="3400" spc="400" dirty="0">
                <a:solidFill>
                  <a:srgbClr val="548C93"/>
                </a:solidFill>
                <a:latin typeface="Arial"/>
                <a:cs typeface="Arial"/>
              </a:rPr>
              <a:t>c</a:t>
            </a:r>
            <a:r>
              <a:rPr sz="3400" spc="235" dirty="0">
                <a:solidFill>
                  <a:srgbClr val="548C93"/>
                </a:solidFill>
                <a:latin typeface="Arial"/>
                <a:cs typeface="Arial"/>
              </a:rPr>
              <a:t>y</a:t>
            </a:r>
            <a:endParaRPr sz="3400" dirty="0">
              <a:latin typeface="Arial"/>
              <a:cs typeface="Arial"/>
            </a:endParaRPr>
          </a:p>
        </p:txBody>
      </p:sp>
      <p:sp>
        <p:nvSpPr>
          <p:cNvPr id="9" name="object 9"/>
          <p:cNvSpPr txBox="1"/>
          <p:nvPr/>
        </p:nvSpPr>
        <p:spPr>
          <a:xfrm>
            <a:off x="4416425" y="4751015"/>
            <a:ext cx="1598295" cy="400050"/>
          </a:xfrm>
          <a:prstGeom prst="rect">
            <a:avLst/>
          </a:prstGeom>
        </p:spPr>
        <p:txBody>
          <a:bodyPr vert="horz" wrap="square" lIns="0" tIns="0" rIns="0" bIns="0" rtlCol="0">
            <a:spAutoFit/>
          </a:bodyPr>
          <a:lstStyle/>
          <a:p>
            <a:pPr marL="12700">
              <a:lnSpc>
                <a:spcPct val="100000"/>
              </a:lnSpc>
            </a:pPr>
            <a:r>
              <a:rPr sz="2950" i="1" spc="-229" dirty="0">
                <a:solidFill>
                  <a:srgbClr val="57595B"/>
                </a:solidFill>
                <a:latin typeface="Arial"/>
                <a:cs typeface="Arial"/>
              </a:rPr>
              <a:t>$</a:t>
            </a:r>
            <a:r>
              <a:rPr sz="2950" i="1" spc="-285" dirty="0">
                <a:solidFill>
                  <a:srgbClr val="57595B"/>
                </a:solidFill>
                <a:latin typeface="Arial"/>
                <a:cs typeface="Arial"/>
              </a:rPr>
              <a:t> </a:t>
            </a:r>
            <a:r>
              <a:rPr sz="2950" i="1" spc="-165" dirty="0">
                <a:solidFill>
                  <a:srgbClr val="57595B"/>
                </a:solidFill>
                <a:latin typeface="Arial"/>
                <a:cs typeface="Arial"/>
              </a:rPr>
              <a:t>1</a:t>
            </a:r>
            <a:r>
              <a:rPr sz="2950" i="1" spc="-509" dirty="0">
                <a:solidFill>
                  <a:srgbClr val="57595B"/>
                </a:solidFill>
                <a:latin typeface="Arial"/>
                <a:cs typeface="Arial"/>
              </a:rPr>
              <a:t>,</a:t>
            </a:r>
            <a:r>
              <a:rPr sz="2950" i="1" spc="-70" dirty="0">
                <a:solidFill>
                  <a:srgbClr val="57595B"/>
                </a:solidFill>
                <a:latin typeface="Arial"/>
                <a:cs typeface="Arial"/>
              </a:rPr>
              <a:t>00</a:t>
            </a:r>
            <a:r>
              <a:rPr sz="2950" i="1" spc="-145" dirty="0">
                <a:solidFill>
                  <a:srgbClr val="57595B"/>
                </a:solidFill>
                <a:latin typeface="Arial"/>
                <a:cs typeface="Arial"/>
              </a:rPr>
              <a:t>0</a:t>
            </a:r>
            <a:r>
              <a:rPr sz="2950" i="1" spc="-80" dirty="0">
                <a:solidFill>
                  <a:srgbClr val="57595B"/>
                </a:solidFill>
                <a:latin typeface="Arial"/>
                <a:cs typeface="Arial"/>
              </a:rPr>
              <a:t>.</a:t>
            </a:r>
            <a:r>
              <a:rPr sz="2950" i="1" spc="-70" dirty="0">
                <a:solidFill>
                  <a:srgbClr val="57595B"/>
                </a:solidFill>
                <a:latin typeface="Arial"/>
                <a:cs typeface="Arial"/>
              </a:rPr>
              <a:t>0</a:t>
            </a:r>
            <a:r>
              <a:rPr sz="2950" i="1" spc="15" dirty="0">
                <a:solidFill>
                  <a:srgbClr val="57595B"/>
                </a:solidFill>
                <a:latin typeface="Arial"/>
                <a:cs typeface="Arial"/>
              </a:rPr>
              <a:t>0</a:t>
            </a:r>
            <a:endParaRPr sz="2950">
              <a:latin typeface="Arial"/>
              <a:cs typeface="Arial"/>
            </a:endParaRPr>
          </a:p>
        </p:txBody>
      </p:sp>
      <p:sp>
        <p:nvSpPr>
          <p:cNvPr id="10" name="object 10"/>
          <p:cNvSpPr txBox="1"/>
          <p:nvPr/>
        </p:nvSpPr>
        <p:spPr>
          <a:xfrm>
            <a:off x="6340475" y="4630496"/>
            <a:ext cx="1682750" cy="552450"/>
          </a:xfrm>
          <a:prstGeom prst="rect">
            <a:avLst/>
          </a:prstGeom>
        </p:spPr>
        <p:txBody>
          <a:bodyPr vert="horz" wrap="square" lIns="0" tIns="0" rIns="0" bIns="0" rtlCol="0">
            <a:spAutoFit/>
          </a:bodyPr>
          <a:lstStyle/>
          <a:p>
            <a:pPr marL="12700">
              <a:lnSpc>
                <a:spcPct val="100000"/>
              </a:lnSpc>
              <a:tabLst>
                <a:tab pos="564515" algn="l"/>
                <a:tab pos="1440815" algn="l"/>
              </a:tabLst>
            </a:pPr>
            <a:r>
              <a:rPr sz="2200" i="1" spc="-210" dirty="0">
                <a:solidFill>
                  <a:srgbClr val="57595B"/>
                </a:solidFill>
                <a:latin typeface="Arial"/>
                <a:cs typeface="Arial"/>
              </a:rPr>
              <a:t>X	</a:t>
            </a:r>
            <a:r>
              <a:rPr sz="3100" spc="-30" dirty="0">
                <a:solidFill>
                  <a:srgbClr val="57595B"/>
                </a:solidFill>
                <a:latin typeface="Times New Roman"/>
                <a:cs typeface="Times New Roman"/>
              </a:rPr>
              <a:t>.</a:t>
            </a:r>
            <a:r>
              <a:rPr sz="3100" spc="20" dirty="0">
                <a:solidFill>
                  <a:srgbClr val="57595B"/>
                </a:solidFill>
                <a:latin typeface="Times New Roman"/>
                <a:cs typeface="Times New Roman"/>
              </a:rPr>
              <a:t>6</a:t>
            </a:r>
            <a:r>
              <a:rPr sz="3100" spc="120" dirty="0">
                <a:solidFill>
                  <a:srgbClr val="57595B"/>
                </a:solidFill>
                <a:latin typeface="Times New Roman"/>
                <a:cs typeface="Times New Roman"/>
              </a:rPr>
              <a:t>6</a:t>
            </a:r>
            <a:r>
              <a:rPr sz="3100" dirty="0">
                <a:solidFill>
                  <a:srgbClr val="57595B"/>
                </a:solidFill>
                <a:latin typeface="Times New Roman"/>
                <a:cs typeface="Times New Roman"/>
              </a:rPr>
              <a:t>	</a:t>
            </a:r>
            <a:r>
              <a:rPr sz="4150" spc="-565" dirty="0">
                <a:solidFill>
                  <a:srgbClr val="57595B"/>
                </a:solidFill>
                <a:latin typeface="Times New Roman"/>
                <a:cs typeface="Times New Roman"/>
              </a:rPr>
              <a:t>=</a:t>
            </a:r>
            <a:endParaRPr sz="4150">
              <a:latin typeface="Times New Roman"/>
              <a:cs typeface="Times New Roman"/>
            </a:endParaRPr>
          </a:p>
        </p:txBody>
      </p:sp>
      <p:sp>
        <p:nvSpPr>
          <p:cNvPr id="11" name="object 11"/>
          <p:cNvSpPr txBox="1"/>
          <p:nvPr/>
        </p:nvSpPr>
        <p:spPr>
          <a:xfrm>
            <a:off x="8302625" y="4751015"/>
            <a:ext cx="1466850" cy="453970"/>
          </a:xfrm>
          <a:prstGeom prst="rect">
            <a:avLst/>
          </a:prstGeom>
        </p:spPr>
        <p:txBody>
          <a:bodyPr vert="horz" wrap="square" lIns="0" tIns="0" rIns="0" bIns="0" rtlCol="0">
            <a:spAutoFit/>
          </a:bodyPr>
          <a:lstStyle/>
          <a:p>
            <a:pPr marL="12700">
              <a:lnSpc>
                <a:spcPct val="100000"/>
              </a:lnSpc>
            </a:pPr>
            <a:r>
              <a:rPr sz="2950" i="1" spc="80" dirty="0">
                <a:solidFill>
                  <a:srgbClr val="57595B"/>
                </a:solidFill>
                <a:latin typeface="Arial"/>
                <a:cs typeface="Arial"/>
              </a:rPr>
              <a:t>$66</a:t>
            </a:r>
            <a:r>
              <a:rPr lang="en-US" sz="2950" i="1" spc="-120" dirty="0">
                <a:solidFill>
                  <a:srgbClr val="57595B"/>
                </a:solidFill>
                <a:latin typeface="Arial"/>
                <a:cs typeface="Arial"/>
              </a:rPr>
              <a:t>.</a:t>
            </a:r>
            <a:r>
              <a:rPr sz="2950" i="1" spc="275" dirty="0">
                <a:solidFill>
                  <a:srgbClr val="57595B"/>
                </a:solidFill>
                <a:latin typeface="Arial"/>
                <a:cs typeface="Arial"/>
              </a:rPr>
              <a:t>0</a:t>
            </a:r>
            <a:r>
              <a:rPr sz="2950" i="1" spc="80" dirty="0">
                <a:solidFill>
                  <a:srgbClr val="57595B"/>
                </a:solidFill>
                <a:latin typeface="Arial"/>
                <a:cs typeface="Arial"/>
              </a:rPr>
              <a:t>0</a:t>
            </a:r>
            <a:r>
              <a:rPr sz="2950" i="1" spc="180" dirty="0">
                <a:solidFill>
                  <a:srgbClr val="57595B"/>
                </a:solidFill>
                <a:latin typeface="Arial"/>
                <a:cs typeface="Arial"/>
              </a:rPr>
              <a:t>0</a:t>
            </a:r>
            <a:endParaRPr sz="2950" dirty="0">
              <a:latin typeface="Arial"/>
              <a:cs typeface="Arial"/>
            </a:endParaRPr>
          </a:p>
        </p:txBody>
      </p:sp>
      <p:sp>
        <p:nvSpPr>
          <p:cNvPr id="12" name="object 12"/>
          <p:cNvSpPr txBox="1"/>
          <p:nvPr/>
        </p:nvSpPr>
        <p:spPr>
          <a:xfrm>
            <a:off x="3720465" y="6056166"/>
            <a:ext cx="938530" cy="569387"/>
          </a:xfrm>
          <a:prstGeom prst="rect">
            <a:avLst/>
          </a:prstGeom>
        </p:spPr>
        <p:txBody>
          <a:bodyPr vert="horz" wrap="square" lIns="0" tIns="0" rIns="0" bIns="0" rtlCol="0">
            <a:spAutoFit/>
          </a:bodyPr>
          <a:lstStyle/>
          <a:p>
            <a:pPr marL="22225">
              <a:lnSpc>
                <a:spcPct val="100000"/>
              </a:lnSpc>
            </a:pPr>
            <a:r>
              <a:rPr lang="fr-FR" sz="1850" spc="-204" dirty="0">
                <a:solidFill>
                  <a:srgbClr val="57595B"/>
                </a:solidFill>
                <a:latin typeface="Times New Roman"/>
                <a:cs typeface="Times New Roman"/>
              </a:rPr>
              <a:t>Valeur de l’actif</a:t>
            </a:r>
            <a:endParaRPr sz="1600" dirty="0">
              <a:latin typeface="Arial"/>
              <a:cs typeface="Arial"/>
            </a:endParaRPr>
          </a:p>
        </p:txBody>
      </p:sp>
      <p:sp>
        <p:nvSpPr>
          <p:cNvPr id="13" name="object 13"/>
          <p:cNvSpPr txBox="1"/>
          <p:nvPr/>
        </p:nvSpPr>
        <p:spPr>
          <a:xfrm>
            <a:off x="7626350" y="6061519"/>
            <a:ext cx="1116965" cy="533608"/>
          </a:xfrm>
          <a:prstGeom prst="rect">
            <a:avLst/>
          </a:prstGeom>
        </p:spPr>
        <p:txBody>
          <a:bodyPr vert="horz" wrap="square" lIns="0" tIns="0" rIns="0" bIns="0" rtlCol="0">
            <a:spAutoFit/>
          </a:bodyPr>
          <a:lstStyle/>
          <a:p>
            <a:pPr marL="22225" marR="5080" indent="-9525">
              <a:lnSpc>
                <a:spcPct val="113300"/>
              </a:lnSpc>
            </a:pPr>
            <a:r>
              <a:rPr sz="1600" spc="-45" dirty="0">
                <a:latin typeface="Arial"/>
                <a:cs typeface="Arial"/>
              </a:rPr>
              <a:t>Si</a:t>
            </a:r>
            <a:r>
              <a:rPr sz="1600" spc="130" dirty="0">
                <a:latin typeface="Arial"/>
                <a:cs typeface="Arial"/>
              </a:rPr>
              <a:t>ng</a:t>
            </a:r>
            <a:r>
              <a:rPr sz="1600" spc="-5" dirty="0">
                <a:latin typeface="Arial"/>
                <a:cs typeface="Arial"/>
              </a:rPr>
              <a:t>l</a:t>
            </a:r>
            <a:r>
              <a:rPr sz="1600" spc="50" dirty="0">
                <a:latin typeface="Arial"/>
                <a:cs typeface="Arial"/>
              </a:rPr>
              <a:t>e</a:t>
            </a:r>
            <a:r>
              <a:rPr sz="1600" spc="-40" dirty="0">
                <a:latin typeface="Arial"/>
                <a:cs typeface="Arial"/>
              </a:rPr>
              <a:t> </a:t>
            </a:r>
            <a:r>
              <a:rPr sz="1600" spc="-145" dirty="0">
                <a:latin typeface="Arial"/>
                <a:cs typeface="Arial"/>
              </a:rPr>
              <a:t>L</a:t>
            </a:r>
            <a:r>
              <a:rPr sz="1600" spc="-10" dirty="0">
                <a:latin typeface="Arial"/>
                <a:cs typeface="Arial"/>
              </a:rPr>
              <a:t>oss</a:t>
            </a:r>
            <a:r>
              <a:rPr sz="1600" spc="-5" dirty="0">
                <a:latin typeface="Arial"/>
                <a:cs typeface="Arial"/>
              </a:rPr>
              <a:t> </a:t>
            </a:r>
            <a:r>
              <a:rPr sz="1600" spc="15" dirty="0">
                <a:latin typeface="Arial"/>
                <a:cs typeface="Arial"/>
              </a:rPr>
              <a:t>Expectancy</a:t>
            </a:r>
            <a:endParaRPr sz="1600" dirty="0">
              <a:latin typeface="Arial"/>
              <a:cs typeface="Arial"/>
            </a:endParaRPr>
          </a:p>
        </p:txBody>
      </p:sp>
      <p:sp>
        <p:nvSpPr>
          <p:cNvPr id="15" name="Rectangle 14"/>
          <p:cNvSpPr/>
          <p:nvPr/>
        </p:nvSpPr>
        <p:spPr>
          <a:xfrm>
            <a:off x="-24680" y="-27384"/>
            <a:ext cx="12216680" cy="864096"/>
          </a:xfrm>
          <a:prstGeom prst="rect">
            <a:avLst/>
          </a:prstGeom>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800" b="1" dirty="0">
                <a:solidFill>
                  <a:schemeClr val="bg1"/>
                </a:solidFill>
                <a:latin typeface="Arial" panose="020B0604020202020204" pitchFamily="34" charset="0"/>
                <a:cs typeface="Arial" panose="020B0604020202020204" pitchFamily="34" charset="0"/>
              </a:rPr>
              <a:t>Calcul de la perte </a:t>
            </a:r>
          </a:p>
        </p:txBody>
      </p:sp>
      <p:sp>
        <p:nvSpPr>
          <p:cNvPr id="16" name="Rectangle 15"/>
          <p:cNvSpPr/>
          <p:nvPr/>
        </p:nvSpPr>
        <p:spPr>
          <a:xfrm>
            <a:off x="4375785" y="1008111"/>
            <a:ext cx="7224191" cy="3693319"/>
          </a:xfrm>
          <a:prstGeom prst="rect">
            <a:avLst/>
          </a:prstGeom>
        </p:spPr>
        <p:txBody>
          <a:bodyPr wrap="square">
            <a:spAutoFit/>
          </a:bodyPr>
          <a:lstStyle/>
          <a:p>
            <a:pPr>
              <a:spcAft>
                <a:spcPts val="1200"/>
              </a:spcAft>
            </a:pPr>
            <a:r>
              <a:rPr lang="fr-FR" sz="3200" dirty="0">
                <a:latin typeface="Georgia" panose="02040502050405020303" pitchFamily="18" charset="0"/>
              </a:rPr>
              <a:t>La valeur de l'actif # 1 est de 1,000.00 $. L'impact d'un risque spécifique réduira de deux tiers l'impact de l'actif. Par conséquent, le facteur d'exposition est de .66 </a:t>
            </a:r>
          </a:p>
          <a:p>
            <a:pPr>
              <a:spcAft>
                <a:spcPts val="1200"/>
              </a:spcAft>
            </a:pPr>
            <a:r>
              <a:rPr lang="fr-FR" sz="3200" i="1" dirty="0">
                <a:latin typeface="Georgia" panose="02040502050405020303" pitchFamily="18" charset="0"/>
              </a:rPr>
              <a:t>L'espérance de perte unique est exprimée comme suit</a:t>
            </a:r>
          </a:p>
        </p:txBody>
      </p:sp>
      <p:sp>
        <p:nvSpPr>
          <p:cNvPr id="17" name="Rectangle 16"/>
          <p:cNvSpPr/>
          <p:nvPr/>
        </p:nvSpPr>
        <p:spPr>
          <a:xfrm>
            <a:off x="5473667" y="6002770"/>
            <a:ext cx="1342455" cy="646331"/>
          </a:xfrm>
          <a:prstGeom prst="rect">
            <a:avLst/>
          </a:prstGeom>
        </p:spPr>
        <p:txBody>
          <a:bodyPr wrap="square">
            <a:spAutoFit/>
          </a:bodyPr>
          <a:lstStyle/>
          <a:p>
            <a:r>
              <a:rPr lang="fr-FR" dirty="0">
                <a:latin typeface="Times New Roman" panose="02020603050405020304" pitchFamily="18" charset="0"/>
                <a:ea typeface="Tahoma" panose="020B0604030504040204" pitchFamily="34" charset="0"/>
                <a:cs typeface="Times New Roman" panose="02020603050405020304" pitchFamily="18" charset="0"/>
              </a:rPr>
              <a:t>Facteur d'exposition</a:t>
            </a:r>
          </a:p>
        </p:txBody>
      </p:sp>
    </p:spTree>
    <p:extLst>
      <p:ext uri="{BB962C8B-B14F-4D97-AF65-F5344CB8AC3E}">
        <p14:creationId xmlns:p14="http://schemas.microsoft.com/office/powerpoint/2010/main" val="24039482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27448" y="1309192"/>
            <a:ext cx="6516724" cy="948978"/>
          </a:xfrm>
          <a:prstGeom prst="rect">
            <a:avLst/>
          </a:prstGeom>
        </p:spPr>
        <p:txBody>
          <a:bodyPr vert="horz" wrap="square" lIns="0" tIns="0" rIns="0" bIns="0" rtlCol="0">
            <a:spAutoFit/>
          </a:bodyPr>
          <a:lstStyle/>
          <a:p>
            <a:pPr marL="12700">
              <a:lnSpc>
                <a:spcPts val="3690"/>
              </a:lnSpc>
            </a:pPr>
            <a:r>
              <a:rPr lang="fr-FR" sz="3100" spc="-125" dirty="0">
                <a:solidFill>
                  <a:srgbClr val="9CCA42"/>
                </a:solidFill>
                <a:latin typeface="Arial"/>
                <a:cs typeface="Arial"/>
              </a:rPr>
              <a:t>Espérance de perte annuelle: </a:t>
            </a:r>
            <a:r>
              <a:rPr sz="3100" spc="-125" dirty="0">
                <a:solidFill>
                  <a:srgbClr val="9CCA42"/>
                </a:solidFill>
                <a:latin typeface="Arial"/>
                <a:cs typeface="Arial"/>
              </a:rPr>
              <a:t>A</a:t>
            </a:r>
            <a:r>
              <a:rPr sz="3100" spc="-425" dirty="0">
                <a:solidFill>
                  <a:srgbClr val="9CCA42"/>
                </a:solidFill>
                <a:latin typeface="Arial"/>
                <a:cs typeface="Arial"/>
              </a:rPr>
              <a:t> </a:t>
            </a:r>
            <a:r>
              <a:rPr sz="3100" spc="135" dirty="0">
                <a:solidFill>
                  <a:srgbClr val="9CCA42"/>
                </a:solidFill>
                <a:latin typeface="Arial"/>
                <a:cs typeface="Arial"/>
              </a:rPr>
              <a:t>nnu</a:t>
            </a:r>
            <a:r>
              <a:rPr sz="3100" spc="400" dirty="0">
                <a:solidFill>
                  <a:srgbClr val="9CCA42"/>
                </a:solidFill>
                <a:latin typeface="Arial"/>
                <a:cs typeface="Arial"/>
              </a:rPr>
              <a:t>a</a:t>
            </a:r>
            <a:r>
              <a:rPr sz="3100" spc="55" dirty="0">
                <a:solidFill>
                  <a:srgbClr val="9CCA42"/>
                </a:solidFill>
                <a:latin typeface="Arial"/>
                <a:cs typeface="Arial"/>
              </a:rPr>
              <a:t>l</a:t>
            </a:r>
            <a:r>
              <a:rPr sz="3100" spc="40" dirty="0">
                <a:solidFill>
                  <a:srgbClr val="9CCA42"/>
                </a:solidFill>
                <a:latin typeface="Arial"/>
                <a:cs typeface="Arial"/>
              </a:rPr>
              <a:t> </a:t>
            </a:r>
            <a:r>
              <a:rPr sz="3100" spc="-70" dirty="0">
                <a:solidFill>
                  <a:srgbClr val="9CCA42"/>
                </a:solidFill>
                <a:latin typeface="Arial"/>
                <a:cs typeface="Arial"/>
              </a:rPr>
              <a:t>La</a:t>
            </a:r>
            <a:r>
              <a:rPr sz="3100" spc="0" dirty="0">
                <a:solidFill>
                  <a:srgbClr val="9CCA42"/>
                </a:solidFill>
                <a:latin typeface="Arial"/>
                <a:cs typeface="Arial"/>
              </a:rPr>
              <a:t>s</a:t>
            </a:r>
            <a:r>
              <a:rPr sz="3100" spc="-280" dirty="0">
                <a:solidFill>
                  <a:srgbClr val="9CCA42"/>
                </a:solidFill>
                <a:latin typeface="Arial"/>
                <a:cs typeface="Arial"/>
              </a:rPr>
              <a:t>s</a:t>
            </a:r>
            <a:r>
              <a:rPr sz="3100" spc="190" dirty="0">
                <a:solidFill>
                  <a:srgbClr val="9CCA42"/>
                </a:solidFill>
                <a:latin typeface="Arial"/>
                <a:cs typeface="Arial"/>
              </a:rPr>
              <a:t> </a:t>
            </a:r>
            <a:r>
              <a:rPr sz="3100" spc="15" dirty="0">
                <a:solidFill>
                  <a:srgbClr val="9CCA42"/>
                </a:solidFill>
                <a:latin typeface="Arial"/>
                <a:cs typeface="Arial"/>
              </a:rPr>
              <a:t>Ex</a:t>
            </a:r>
            <a:r>
              <a:rPr sz="3100" spc="-95" dirty="0">
                <a:solidFill>
                  <a:srgbClr val="9CCA42"/>
                </a:solidFill>
                <a:latin typeface="Arial"/>
                <a:cs typeface="Arial"/>
              </a:rPr>
              <a:t>p</a:t>
            </a:r>
            <a:r>
              <a:rPr sz="3100" spc="-20" dirty="0">
                <a:solidFill>
                  <a:srgbClr val="9CCA42"/>
                </a:solidFill>
                <a:latin typeface="Arial"/>
                <a:cs typeface="Arial"/>
              </a:rPr>
              <a:t>e</a:t>
            </a:r>
            <a:r>
              <a:rPr sz="3100" spc="185" dirty="0">
                <a:solidFill>
                  <a:srgbClr val="9CCA42"/>
                </a:solidFill>
                <a:latin typeface="Arial"/>
                <a:cs typeface="Arial"/>
              </a:rPr>
              <a:t>c</a:t>
            </a:r>
            <a:r>
              <a:rPr sz="3100" spc="75" dirty="0">
                <a:solidFill>
                  <a:srgbClr val="9CCA42"/>
                </a:solidFill>
                <a:latin typeface="Arial"/>
                <a:cs typeface="Arial"/>
              </a:rPr>
              <a:t>ta</a:t>
            </a:r>
            <a:r>
              <a:rPr sz="3100" spc="-555" dirty="0">
                <a:solidFill>
                  <a:srgbClr val="9CCA42"/>
                </a:solidFill>
                <a:latin typeface="Arial"/>
                <a:cs typeface="Arial"/>
              </a:rPr>
              <a:t> </a:t>
            </a:r>
            <a:r>
              <a:rPr sz="3100" spc="65" dirty="0">
                <a:solidFill>
                  <a:srgbClr val="9CCA42"/>
                </a:solidFill>
                <a:latin typeface="Arial"/>
                <a:cs typeface="Arial"/>
              </a:rPr>
              <a:t>n</a:t>
            </a:r>
            <a:r>
              <a:rPr sz="3100" spc="100" dirty="0">
                <a:solidFill>
                  <a:srgbClr val="9CCA42"/>
                </a:solidFill>
                <a:latin typeface="Arial"/>
                <a:cs typeface="Arial"/>
              </a:rPr>
              <a:t>c</a:t>
            </a:r>
            <a:r>
              <a:rPr sz="3100" spc="155" dirty="0">
                <a:solidFill>
                  <a:srgbClr val="9CCA42"/>
                </a:solidFill>
                <a:latin typeface="Arial"/>
                <a:cs typeface="Arial"/>
              </a:rPr>
              <a:t>y</a:t>
            </a:r>
            <a:r>
              <a:rPr sz="3100" spc="130" dirty="0">
                <a:solidFill>
                  <a:srgbClr val="9CCA42"/>
                </a:solidFill>
                <a:latin typeface="Arial"/>
                <a:cs typeface="Arial"/>
              </a:rPr>
              <a:t> </a:t>
            </a:r>
            <a:r>
              <a:rPr sz="3100" spc="-45" dirty="0">
                <a:solidFill>
                  <a:srgbClr val="9CCA42"/>
                </a:solidFill>
                <a:latin typeface="Arial"/>
                <a:cs typeface="Arial"/>
              </a:rPr>
              <a:t>(</a:t>
            </a:r>
            <a:r>
              <a:rPr sz="3100" spc="135" dirty="0">
                <a:solidFill>
                  <a:srgbClr val="9CCA42"/>
                </a:solidFill>
                <a:latin typeface="Arial"/>
                <a:cs typeface="Arial"/>
              </a:rPr>
              <a:t>A</a:t>
            </a:r>
            <a:r>
              <a:rPr sz="3100" spc="-270" dirty="0">
                <a:solidFill>
                  <a:srgbClr val="9CCA42"/>
                </a:solidFill>
                <a:latin typeface="Arial"/>
                <a:cs typeface="Arial"/>
              </a:rPr>
              <a:t>LE</a:t>
            </a:r>
            <a:r>
              <a:rPr sz="3100" spc="-135" dirty="0">
                <a:solidFill>
                  <a:srgbClr val="9CCA42"/>
                </a:solidFill>
                <a:latin typeface="Arial"/>
                <a:cs typeface="Arial"/>
              </a:rPr>
              <a:t>)</a:t>
            </a:r>
            <a:endParaRPr sz="3100" dirty="0">
              <a:latin typeface="Arial"/>
              <a:cs typeface="Arial"/>
            </a:endParaRPr>
          </a:p>
        </p:txBody>
      </p:sp>
      <p:sp>
        <p:nvSpPr>
          <p:cNvPr id="3" name="object 3"/>
          <p:cNvSpPr txBox="1"/>
          <p:nvPr/>
        </p:nvSpPr>
        <p:spPr>
          <a:xfrm>
            <a:off x="1127448" y="2442361"/>
            <a:ext cx="10369151" cy="1410258"/>
          </a:xfrm>
          <a:prstGeom prst="rect">
            <a:avLst/>
          </a:prstGeom>
        </p:spPr>
        <p:txBody>
          <a:bodyPr vert="horz" wrap="square" lIns="0" tIns="0" rIns="0" bIns="0" rtlCol="0">
            <a:spAutoFit/>
          </a:bodyPr>
          <a:lstStyle/>
          <a:p>
            <a:pPr marL="21590" marR="5080" indent="-9525">
              <a:lnSpc>
                <a:spcPct val="112000"/>
              </a:lnSpc>
            </a:pPr>
            <a:r>
              <a:rPr lang="fr-FR" sz="2800" spc="-35" dirty="0">
                <a:solidFill>
                  <a:srgbClr val="5D5D60"/>
                </a:solidFill>
                <a:latin typeface="Georgia" panose="02040502050405020303" pitchFamily="18" charset="0"/>
                <a:cs typeface="Arial"/>
              </a:rPr>
              <a:t>ALE est la perte monétaire annuelle attendue de la survenance d'un seul incident sur un bien. L’espérance de perte annuelle est liée à la gestion et à l'évaluation des risques.</a:t>
            </a:r>
          </a:p>
        </p:txBody>
      </p:sp>
      <p:sp>
        <p:nvSpPr>
          <p:cNvPr id="4" name="Rectangle 3"/>
          <p:cNvSpPr/>
          <p:nvPr/>
        </p:nvSpPr>
        <p:spPr>
          <a:xfrm>
            <a:off x="-24680" y="-27384"/>
            <a:ext cx="12216680" cy="864096"/>
          </a:xfrm>
          <a:prstGeom prst="rect">
            <a:avLst/>
          </a:prstGeom>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800" b="1" dirty="0">
                <a:solidFill>
                  <a:schemeClr val="bg1"/>
                </a:solidFill>
                <a:latin typeface="Arial" panose="020B0604020202020204" pitchFamily="34" charset="0"/>
                <a:cs typeface="Arial" panose="020B0604020202020204" pitchFamily="34" charset="0"/>
              </a:rPr>
              <a:t>Calcul de la perte </a:t>
            </a:r>
          </a:p>
        </p:txBody>
      </p:sp>
      <p:sp>
        <p:nvSpPr>
          <p:cNvPr id="5" name="object 2"/>
          <p:cNvSpPr/>
          <p:nvPr/>
        </p:nvSpPr>
        <p:spPr>
          <a:xfrm>
            <a:off x="3884971" y="4192003"/>
            <a:ext cx="0" cy="2019300"/>
          </a:xfrm>
          <a:custGeom>
            <a:avLst/>
            <a:gdLst/>
            <a:ahLst/>
            <a:cxnLst/>
            <a:rect l="l" t="t" r="r" b="b"/>
            <a:pathLst>
              <a:path h="2019300">
                <a:moveTo>
                  <a:pt x="0" y="2019300"/>
                </a:moveTo>
                <a:lnTo>
                  <a:pt x="0" y="0"/>
                </a:lnTo>
              </a:path>
            </a:pathLst>
          </a:custGeom>
          <a:ln w="28575">
            <a:solidFill>
              <a:srgbClr val="548C93"/>
            </a:solidFill>
          </a:ln>
        </p:spPr>
        <p:txBody>
          <a:bodyPr wrap="square" lIns="0" tIns="0" rIns="0" bIns="0" rtlCol="0"/>
          <a:lstStyle/>
          <a:p>
            <a:endParaRPr/>
          </a:p>
        </p:txBody>
      </p:sp>
      <p:sp>
        <p:nvSpPr>
          <p:cNvPr id="6" name="object 3"/>
          <p:cNvSpPr txBox="1"/>
          <p:nvPr/>
        </p:nvSpPr>
        <p:spPr>
          <a:xfrm>
            <a:off x="990959" y="4714468"/>
            <a:ext cx="2567940" cy="984250"/>
          </a:xfrm>
          <a:prstGeom prst="rect">
            <a:avLst/>
          </a:prstGeom>
        </p:spPr>
        <p:txBody>
          <a:bodyPr vert="horz" wrap="square" lIns="0" tIns="0" rIns="0" bIns="0" rtlCol="0">
            <a:spAutoFit/>
          </a:bodyPr>
          <a:lstStyle/>
          <a:p>
            <a:pPr marL="146050" marR="5080" indent="-133350">
              <a:lnSpc>
                <a:spcPts val="4050"/>
              </a:lnSpc>
            </a:pPr>
            <a:r>
              <a:rPr sz="3500" spc="114" dirty="0">
                <a:solidFill>
                  <a:srgbClr val="548C93"/>
                </a:solidFill>
                <a:latin typeface="Arial"/>
                <a:cs typeface="Arial"/>
              </a:rPr>
              <a:t>A</a:t>
            </a:r>
            <a:r>
              <a:rPr sz="3500" spc="355" dirty="0">
                <a:solidFill>
                  <a:srgbClr val="548C93"/>
                </a:solidFill>
                <a:latin typeface="Arial"/>
                <a:cs typeface="Arial"/>
              </a:rPr>
              <a:t>n</a:t>
            </a:r>
            <a:r>
              <a:rPr sz="3500" spc="290" dirty="0">
                <a:solidFill>
                  <a:srgbClr val="548C93"/>
                </a:solidFill>
                <a:latin typeface="Arial"/>
                <a:cs typeface="Arial"/>
              </a:rPr>
              <a:t>n</a:t>
            </a:r>
            <a:r>
              <a:rPr sz="3500" spc="85" dirty="0">
                <a:solidFill>
                  <a:srgbClr val="548C93"/>
                </a:solidFill>
                <a:latin typeface="Arial"/>
                <a:cs typeface="Arial"/>
              </a:rPr>
              <a:t>u</a:t>
            </a:r>
            <a:r>
              <a:rPr sz="3500" spc="40" dirty="0">
                <a:solidFill>
                  <a:srgbClr val="548C93"/>
                </a:solidFill>
                <a:latin typeface="Arial"/>
                <a:cs typeface="Arial"/>
              </a:rPr>
              <a:t>al</a:t>
            </a:r>
            <a:r>
              <a:rPr sz="3500" spc="120" dirty="0">
                <a:solidFill>
                  <a:srgbClr val="548C93"/>
                </a:solidFill>
                <a:latin typeface="Arial"/>
                <a:cs typeface="Arial"/>
              </a:rPr>
              <a:t> </a:t>
            </a:r>
            <a:r>
              <a:rPr sz="3500" spc="-95" dirty="0">
                <a:solidFill>
                  <a:srgbClr val="548C93"/>
                </a:solidFill>
                <a:latin typeface="Arial"/>
                <a:cs typeface="Arial"/>
              </a:rPr>
              <a:t>Loss</a:t>
            </a:r>
            <a:r>
              <a:rPr sz="3500" spc="-50" dirty="0">
                <a:solidFill>
                  <a:srgbClr val="548C93"/>
                </a:solidFill>
                <a:latin typeface="Arial"/>
                <a:cs typeface="Arial"/>
              </a:rPr>
              <a:t> </a:t>
            </a:r>
            <a:r>
              <a:rPr sz="3500" spc="-25" dirty="0">
                <a:solidFill>
                  <a:srgbClr val="548C93"/>
                </a:solidFill>
                <a:latin typeface="Arial"/>
                <a:cs typeface="Arial"/>
              </a:rPr>
              <a:t>Ex</a:t>
            </a:r>
            <a:r>
              <a:rPr sz="3500" spc="-105" dirty="0">
                <a:solidFill>
                  <a:srgbClr val="548C93"/>
                </a:solidFill>
                <a:latin typeface="Arial"/>
                <a:cs typeface="Arial"/>
              </a:rPr>
              <a:t>p</a:t>
            </a:r>
            <a:r>
              <a:rPr sz="3500" spc="65" dirty="0">
                <a:solidFill>
                  <a:srgbClr val="548C93"/>
                </a:solidFill>
                <a:latin typeface="Arial"/>
                <a:cs typeface="Arial"/>
              </a:rPr>
              <a:t>ectan</a:t>
            </a:r>
            <a:r>
              <a:rPr sz="3500" spc="345" dirty="0">
                <a:solidFill>
                  <a:srgbClr val="548C93"/>
                </a:solidFill>
                <a:latin typeface="Arial"/>
                <a:cs typeface="Arial"/>
              </a:rPr>
              <a:t>c</a:t>
            </a:r>
            <a:r>
              <a:rPr sz="3500" spc="190" dirty="0">
                <a:solidFill>
                  <a:srgbClr val="548C93"/>
                </a:solidFill>
                <a:latin typeface="Arial"/>
                <a:cs typeface="Arial"/>
              </a:rPr>
              <a:t>y</a:t>
            </a:r>
            <a:endParaRPr sz="3500" dirty="0">
              <a:latin typeface="Arial"/>
              <a:cs typeface="Arial"/>
            </a:endParaRPr>
          </a:p>
        </p:txBody>
      </p:sp>
      <p:sp>
        <p:nvSpPr>
          <p:cNvPr id="7" name="object 4"/>
          <p:cNvSpPr txBox="1"/>
          <p:nvPr/>
        </p:nvSpPr>
        <p:spPr>
          <a:xfrm>
            <a:off x="4211044" y="4227642"/>
            <a:ext cx="7429572" cy="1957459"/>
          </a:xfrm>
          <a:prstGeom prst="rect">
            <a:avLst/>
          </a:prstGeom>
        </p:spPr>
        <p:txBody>
          <a:bodyPr vert="horz" wrap="square" lIns="0" tIns="0" rIns="0" bIns="0" rtlCol="0">
            <a:spAutoFit/>
          </a:bodyPr>
          <a:lstStyle/>
          <a:p>
            <a:pPr marL="12700" marR="5080" indent="9525">
              <a:lnSpc>
                <a:spcPct val="106300"/>
              </a:lnSpc>
            </a:pPr>
            <a:r>
              <a:rPr lang="fr-FR" sz="3000" spc="-120" dirty="0">
                <a:solidFill>
                  <a:srgbClr val="57595B"/>
                </a:solidFill>
                <a:latin typeface="Arial"/>
                <a:cs typeface="Arial"/>
              </a:rPr>
              <a:t>(ALE) est le produit du taux annuel d'occurrence (ARO) et de l'espérance de perte unique (SLE).</a:t>
            </a:r>
          </a:p>
          <a:p>
            <a:pPr marL="12700" marR="5080" indent="9525">
              <a:lnSpc>
                <a:spcPct val="106300"/>
              </a:lnSpc>
            </a:pPr>
            <a:r>
              <a:rPr lang="fr-FR" sz="3000" spc="-120" dirty="0">
                <a:solidFill>
                  <a:srgbClr val="57595B"/>
                </a:solidFill>
                <a:latin typeface="Arial"/>
                <a:cs typeface="Arial"/>
              </a:rPr>
              <a:t>C'est mathématiquement exprimé comme : SLE x ARO = ALE</a:t>
            </a:r>
            <a:endParaRPr sz="3000" dirty="0">
              <a:latin typeface="Arial"/>
              <a:cs typeface="Arial"/>
            </a:endParaRPr>
          </a:p>
        </p:txBody>
      </p:sp>
    </p:spTree>
    <p:extLst>
      <p:ext uri="{BB962C8B-B14F-4D97-AF65-F5344CB8AC3E}">
        <p14:creationId xmlns:p14="http://schemas.microsoft.com/office/powerpoint/2010/main" val="16857998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95400" y="895350"/>
            <a:ext cx="1733550" cy="100965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4686300" y="5048250"/>
            <a:ext cx="552450" cy="1162050"/>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6629400" y="5010150"/>
            <a:ext cx="552450" cy="1162050"/>
          </a:xfrm>
          <a:prstGeom prst="rect">
            <a:avLst/>
          </a:prstGeom>
          <a:blipFill>
            <a:blip r:embed="rId5" cstate="print"/>
            <a:stretch>
              <a:fillRect/>
            </a:stretch>
          </a:blipFill>
        </p:spPr>
        <p:txBody>
          <a:bodyPr wrap="square" lIns="0" tIns="0" rIns="0" bIns="0" rtlCol="0"/>
          <a:lstStyle/>
          <a:p>
            <a:endParaRPr/>
          </a:p>
        </p:txBody>
      </p:sp>
      <p:sp>
        <p:nvSpPr>
          <p:cNvPr id="5" name="object 5"/>
          <p:cNvSpPr/>
          <p:nvPr/>
        </p:nvSpPr>
        <p:spPr>
          <a:xfrm>
            <a:off x="8591550" y="4991100"/>
            <a:ext cx="571500" cy="1181100"/>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4062412" y="2352675"/>
            <a:ext cx="0" cy="2019300"/>
          </a:xfrm>
          <a:custGeom>
            <a:avLst/>
            <a:gdLst/>
            <a:ahLst/>
            <a:cxnLst/>
            <a:rect l="l" t="t" r="r" b="b"/>
            <a:pathLst>
              <a:path h="2019300">
                <a:moveTo>
                  <a:pt x="0" y="2019300"/>
                </a:moveTo>
                <a:lnTo>
                  <a:pt x="0" y="0"/>
                </a:lnTo>
              </a:path>
            </a:pathLst>
          </a:custGeom>
          <a:ln w="28575">
            <a:solidFill>
              <a:srgbClr val="548C93"/>
            </a:solidFill>
          </a:ln>
        </p:spPr>
        <p:txBody>
          <a:bodyPr wrap="square" lIns="0" tIns="0" rIns="0" bIns="0" rtlCol="0"/>
          <a:lstStyle/>
          <a:p>
            <a:endParaRPr/>
          </a:p>
        </p:txBody>
      </p:sp>
      <p:sp>
        <p:nvSpPr>
          <p:cNvPr id="7" name="object 7"/>
          <p:cNvSpPr txBox="1"/>
          <p:nvPr/>
        </p:nvSpPr>
        <p:spPr>
          <a:xfrm>
            <a:off x="3559175" y="5899594"/>
            <a:ext cx="1118235" cy="504190"/>
          </a:xfrm>
          <a:prstGeom prst="rect">
            <a:avLst/>
          </a:prstGeom>
        </p:spPr>
        <p:txBody>
          <a:bodyPr vert="horz" wrap="square" lIns="0" tIns="0" rIns="0" bIns="0" rtlCol="0">
            <a:spAutoFit/>
          </a:bodyPr>
          <a:lstStyle/>
          <a:p>
            <a:pPr marL="12700">
              <a:lnSpc>
                <a:spcPts val="1860"/>
              </a:lnSpc>
            </a:pPr>
            <a:r>
              <a:rPr sz="1600" spc="-130" dirty="0">
                <a:solidFill>
                  <a:srgbClr val="57595B"/>
                </a:solidFill>
                <a:latin typeface="Arial"/>
                <a:cs typeface="Arial"/>
              </a:rPr>
              <a:t>S</a:t>
            </a:r>
            <a:r>
              <a:rPr sz="1600" spc="40" dirty="0">
                <a:solidFill>
                  <a:srgbClr val="57595B"/>
                </a:solidFill>
                <a:latin typeface="Arial"/>
                <a:cs typeface="Arial"/>
              </a:rPr>
              <a:t>i</a:t>
            </a:r>
            <a:r>
              <a:rPr sz="1600" spc="5" dirty="0">
                <a:solidFill>
                  <a:srgbClr val="57595B"/>
                </a:solidFill>
                <a:latin typeface="Arial"/>
                <a:cs typeface="Arial"/>
              </a:rPr>
              <a:t>n</a:t>
            </a:r>
            <a:r>
              <a:rPr sz="1600" spc="200" dirty="0">
                <a:solidFill>
                  <a:srgbClr val="57595B"/>
                </a:solidFill>
                <a:latin typeface="Arial"/>
                <a:cs typeface="Arial"/>
              </a:rPr>
              <a:t>g</a:t>
            </a:r>
            <a:r>
              <a:rPr sz="1600" spc="-30" dirty="0">
                <a:solidFill>
                  <a:srgbClr val="57595B"/>
                </a:solidFill>
                <a:latin typeface="Arial"/>
                <a:cs typeface="Arial"/>
              </a:rPr>
              <a:t>l</a:t>
            </a:r>
            <a:r>
              <a:rPr sz="1600" spc="140" dirty="0">
                <a:solidFill>
                  <a:srgbClr val="57595B"/>
                </a:solidFill>
                <a:latin typeface="Arial"/>
                <a:cs typeface="Arial"/>
              </a:rPr>
              <a:t>e</a:t>
            </a:r>
            <a:r>
              <a:rPr sz="1600" spc="-130" dirty="0">
                <a:solidFill>
                  <a:srgbClr val="57595B"/>
                </a:solidFill>
                <a:latin typeface="Arial"/>
                <a:cs typeface="Arial"/>
              </a:rPr>
              <a:t> </a:t>
            </a:r>
            <a:r>
              <a:rPr sz="1600" spc="-35" dirty="0">
                <a:solidFill>
                  <a:srgbClr val="57595B"/>
                </a:solidFill>
                <a:latin typeface="Arial"/>
                <a:cs typeface="Arial"/>
              </a:rPr>
              <a:t>Loss</a:t>
            </a:r>
            <a:endParaRPr sz="1600">
              <a:latin typeface="Arial"/>
              <a:cs typeface="Arial"/>
            </a:endParaRPr>
          </a:p>
          <a:p>
            <a:pPr marL="22225">
              <a:lnSpc>
                <a:spcPts val="2220"/>
              </a:lnSpc>
            </a:pPr>
            <a:r>
              <a:rPr sz="1900" spc="-305" dirty="0">
                <a:solidFill>
                  <a:srgbClr val="57595B"/>
                </a:solidFill>
                <a:latin typeface="Times New Roman"/>
                <a:cs typeface="Times New Roman"/>
              </a:rPr>
              <a:t>E</a:t>
            </a:r>
            <a:r>
              <a:rPr sz="1900" spc="-110" dirty="0">
                <a:solidFill>
                  <a:srgbClr val="57595B"/>
                </a:solidFill>
                <a:latin typeface="Times New Roman"/>
                <a:cs typeface="Times New Roman"/>
              </a:rPr>
              <a:t>x</a:t>
            </a:r>
            <a:r>
              <a:rPr sz="1900" dirty="0">
                <a:solidFill>
                  <a:srgbClr val="57595B"/>
                </a:solidFill>
                <a:latin typeface="Times New Roman"/>
                <a:cs typeface="Times New Roman"/>
              </a:rPr>
              <a:t>p</a:t>
            </a:r>
            <a:r>
              <a:rPr sz="1900" spc="-10" dirty="0">
                <a:solidFill>
                  <a:srgbClr val="57595B"/>
                </a:solidFill>
                <a:latin typeface="Times New Roman"/>
                <a:cs typeface="Times New Roman"/>
              </a:rPr>
              <a:t>e</a:t>
            </a:r>
            <a:r>
              <a:rPr sz="1900" spc="10" dirty="0">
                <a:solidFill>
                  <a:srgbClr val="57595B"/>
                </a:solidFill>
                <a:latin typeface="Times New Roman"/>
                <a:cs typeface="Times New Roman"/>
              </a:rPr>
              <a:t>ct</a:t>
            </a:r>
            <a:r>
              <a:rPr sz="1900" spc="130" dirty="0">
                <a:solidFill>
                  <a:srgbClr val="57595B"/>
                </a:solidFill>
                <a:latin typeface="Times New Roman"/>
                <a:cs typeface="Times New Roman"/>
              </a:rPr>
              <a:t>a</a:t>
            </a:r>
            <a:r>
              <a:rPr sz="1900" spc="-55" dirty="0">
                <a:solidFill>
                  <a:srgbClr val="57595B"/>
                </a:solidFill>
                <a:latin typeface="Times New Roman"/>
                <a:cs typeface="Times New Roman"/>
              </a:rPr>
              <a:t>ncy</a:t>
            </a:r>
            <a:endParaRPr sz="1900">
              <a:latin typeface="Times New Roman"/>
              <a:cs typeface="Times New Roman"/>
            </a:endParaRPr>
          </a:p>
        </p:txBody>
      </p:sp>
      <p:sp>
        <p:nvSpPr>
          <p:cNvPr id="8" name="object 8"/>
          <p:cNvSpPr txBox="1"/>
          <p:nvPr/>
        </p:nvSpPr>
        <p:spPr>
          <a:xfrm>
            <a:off x="1168400" y="2875140"/>
            <a:ext cx="2567940" cy="984250"/>
          </a:xfrm>
          <a:prstGeom prst="rect">
            <a:avLst/>
          </a:prstGeom>
        </p:spPr>
        <p:txBody>
          <a:bodyPr vert="horz" wrap="square" lIns="0" tIns="0" rIns="0" bIns="0" rtlCol="0">
            <a:spAutoFit/>
          </a:bodyPr>
          <a:lstStyle/>
          <a:p>
            <a:pPr marL="146050" marR="5080" indent="-133350">
              <a:lnSpc>
                <a:spcPts val="4050"/>
              </a:lnSpc>
            </a:pPr>
            <a:r>
              <a:rPr sz="3500" spc="114" dirty="0">
                <a:solidFill>
                  <a:srgbClr val="548C93"/>
                </a:solidFill>
                <a:latin typeface="Arial"/>
                <a:cs typeface="Arial"/>
              </a:rPr>
              <a:t>A</a:t>
            </a:r>
            <a:r>
              <a:rPr sz="3500" spc="355" dirty="0">
                <a:solidFill>
                  <a:srgbClr val="548C93"/>
                </a:solidFill>
                <a:latin typeface="Arial"/>
                <a:cs typeface="Arial"/>
              </a:rPr>
              <a:t>n</a:t>
            </a:r>
            <a:r>
              <a:rPr sz="3500" spc="290" dirty="0">
                <a:solidFill>
                  <a:srgbClr val="548C93"/>
                </a:solidFill>
                <a:latin typeface="Arial"/>
                <a:cs typeface="Arial"/>
              </a:rPr>
              <a:t>n</a:t>
            </a:r>
            <a:r>
              <a:rPr sz="3500" spc="85" dirty="0">
                <a:solidFill>
                  <a:srgbClr val="548C93"/>
                </a:solidFill>
                <a:latin typeface="Arial"/>
                <a:cs typeface="Arial"/>
              </a:rPr>
              <a:t>u</a:t>
            </a:r>
            <a:r>
              <a:rPr sz="3500" spc="40" dirty="0">
                <a:solidFill>
                  <a:srgbClr val="548C93"/>
                </a:solidFill>
                <a:latin typeface="Arial"/>
                <a:cs typeface="Arial"/>
              </a:rPr>
              <a:t>al</a:t>
            </a:r>
            <a:r>
              <a:rPr sz="3500" spc="120" dirty="0">
                <a:solidFill>
                  <a:srgbClr val="548C93"/>
                </a:solidFill>
                <a:latin typeface="Arial"/>
                <a:cs typeface="Arial"/>
              </a:rPr>
              <a:t> </a:t>
            </a:r>
            <a:r>
              <a:rPr sz="3500" spc="-95" dirty="0">
                <a:solidFill>
                  <a:srgbClr val="548C93"/>
                </a:solidFill>
                <a:latin typeface="Arial"/>
                <a:cs typeface="Arial"/>
              </a:rPr>
              <a:t>Loss</a:t>
            </a:r>
            <a:r>
              <a:rPr sz="3500" spc="-50" dirty="0">
                <a:solidFill>
                  <a:srgbClr val="548C93"/>
                </a:solidFill>
                <a:latin typeface="Arial"/>
                <a:cs typeface="Arial"/>
              </a:rPr>
              <a:t> </a:t>
            </a:r>
            <a:r>
              <a:rPr sz="3500" spc="-25" dirty="0">
                <a:solidFill>
                  <a:srgbClr val="548C93"/>
                </a:solidFill>
                <a:latin typeface="Arial"/>
                <a:cs typeface="Arial"/>
              </a:rPr>
              <a:t>Ex</a:t>
            </a:r>
            <a:r>
              <a:rPr sz="3500" spc="-105" dirty="0">
                <a:solidFill>
                  <a:srgbClr val="548C93"/>
                </a:solidFill>
                <a:latin typeface="Arial"/>
                <a:cs typeface="Arial"/>
              </a:rPr>
              <a:t>p</a:t>
            </a:r>
            <a:r>
              <a:rPr sz="3500" spc="65" dirty="0">
                <a:solidFill>
                  <a:srgbClr val="548C93"/>
                </a:solidFill>
                <a:latin typeface="Arial"/>
                <a:cs typeface="Arial"/>
              </a:rPr>
              <a:t>ectan</a:t>
            </a:r>
            <a:r>
              <a:rPr sz="3500" spc="345" dirty="0">
                <a:solidFill>
                  <a:srgbClr val="548C93"/>
                </a:solidFill>
                <a:latin typeface="Arial"/>
                <a:cs typeface="Arial"/>
              </a:rPr>
              <a:t>c</a:t>
            </a:r>
            <a:r>
              <a:rPr sz="3500" spc="190" dirty="0">
                <a:solidFill>
                  <a:srgbClr val="548C93"/>
                </a:solidFill>
                <a:latin typeface="Arial"/>
                <a:cs typeface="Arial"/>
              </a:rPr>
              <a:t>y</a:t>
            </a:r>
            <a:endParaRPr sz="3500">
              <a:latin typeface="Arial"/>
              <a:cs typeface="Arial"/>
            </a:endParaRPr>
          </a:p>
        </p:txBody>
      </p:sp>
      <p:sp>
        <p:nvSpPr>
          <p:cNvPr id="9" name="object 9"/>
          <p:cNvSpPr txBox="1"/>
          <p:nvPr/>
        </p:nvSpPr>
        <p:spPr>
          <a:xfrm>
            <a:off x="4387850" y="1760165"/>
            <a:ext cx="5955665" cy="2809231"/>
          </a:xfrm>
          <a:prstGeom prst="rect">
            <a:avLst/>
          </a:prstGeom>
        </p:spPr>
        <p:txBody>
          <a:bodyPr vert="horz" wrap="square" lIns="0" tIns="0" rIns="0" bIns="0" rtlCol="0">
            <a:spAutoFit/>
          </a:bodyPr>
          <a:lstStyle/>
          <a:p>
            <a:pPr marL="31750" marR="1250950" indent="-19050">
              <a:lnSpc>
                <a:spcPct val="154700"/>
              </a:lnSpc>
            </a:pPr>
            <a:r>
              <a:rPr lang="fr-FR" sz="2950" i="1" spc="-195" dirty="0">
                <a:solidFill>
                  <a:srgbClr val="57595B"/>
                </a:solidFill>
                <a:latin typeface="Arial"/>
                <a:cs typeface="Arial"/>
              </a:rPr>
              <a:t>Valeur de l’actif </a:t>
            </a:r>
            <a:r>
              <a:rPr sz="2950" i="1" spc="254" dirty="0">
                <a:solidFill>
                  <a:srgbClr val="57595B"/>
                </a:solidFill>
                <a:latin typeface="Arial"/>
                <a:cs typeface="Arial"/>
              </a:rPr>
              <a:t>=</a:t>
            </a:r>
            <a:r>
              <a:rPr sz="2950" i="1" spc="-345" dirty="0">
                <a:solidFill>
                  <a:srgbClr val="57595B"/>
                </a:solidFill>
                <a:latin typeface="Arial"/>
                <a:cs typeface="Arial"/>
              </a:rPr>
              <a:t> </a:t>
            </a:r>
            <a:r>
              <a:rPr sz="2950" i="1" spc="-229" dirty="0">
                <a:solidFill>
                  <a:srgbClr val="57595B"/>
                </a:solidFill>
                <a:latin typeface="Arial"/>
                <a:cs typeface="Arial"/>
              </a:rPr>
              <a:t>$</a:t>
            </a:r>
            <a:r>
              <a:rPr sz="2950" i="1" spc="-285" dirty="0">
                <a:solidFill>
                  <a:srgbClr val="57595B"/>
                </a:solidFill>
                <a:latin typeface="Arial"/>
                <a:cs typeface="Arial"/>
              </a:rPr>
              <a:t> </a:t>
            </a:r>
            <a:r>
              <a:rPr sz="2950" i="1" spc="-185" dirty="0">
                <a:solidFill>
                  <a:srgbClr val="57595B"/>
                </a:solidFill>
                <a:latin typeface="Arial"/>
                <a:cs typeface="Arial"/>
              </a:rPr>
              <a:t>1</a:t>
            </a:r>
            <a:r>
              <a:rPr sz="2950" i="1" spc="-405" dirty="0">
                <a:solidFill>
                  <a:srgbClr val="57595B"/>
                </a:solidFill>
                <a:latin typeface="Arial"/>
                <a:cs typeface="Arial"/>
              </a:rPr>
              <a:t>0</a:t>
            </a:r>
            <a:r>
              <a:rPr sz="2950" i="1" spc="-220" dirty="0">
                <a:solidFill>
                  <a:srgbClr val="57595B"/>
                </a:solidFill>
                <a:latin typeface="Arial"/>
                <a:cs typeface="Arial"/>
              </a:rPr>
              <a:t>0</a:t>
            </a:r>
            <a:r>
              <a:rPr sz="2950" i="1" spc="-5" dirty="0">
                <a:solidFill>
                  <a:srgbClr val="57595B"/>
                </a:solidFill>
                <a:latin typeface="Arial"/>
                <a:cs typeface="Arial"/>
              </a:rPr>
              <a:t>,</a:t>
            </a:r>
            <a:r>
              <a:rPr sz="2950" i="1" spc="-70" dirty="0">
                <a:solidFill>
                  <a:srgbClr val="57595B"/>
                </a:solidFill>
                <a:latin typeface="Arial"/>
                <a:cs typeface="Arial"/>
              </a:rPr>
              <a:t>00</a:t>
            </a:r>
            <a:r>
              <a:rPr sz="2950" i="1" spc="-145" dirty="0">
                <a:solidFill>
                  <a:srgbClr val="57595B"/>
                </a:solidFill>
                <a:latin typeface="Arial"/>
                <a:cs typeface="Arial"/>
              </a:rPr>
              <a:t>0</a:t>
            </a:r>
            <a:r>
              <a:rPr sz="2950" i="1" spc="-80" dirty="0">
                <a:solidFill>
                  <a:srgbClr val="57595B"/>
                </a:solidFill>
                <a:latin typeface="Arial"/>
                <a:cs typeface="Arial"/>
              </a:rPr>
              <a:t>.</a:t>
            </a:r>
            <a:r>
              <a:rPr sz="2950" i="1" spc="-70" dirty="0">
                <a:solidFill>
                  <a:srgbClr val="57595B"/>
                </a:solidFill>
                <a:latin typeface="Arial"/>
                <a:cs typeface="Arial"/>
              </a:rPr>
              <a:t>0</a:t>
            </a:r>
            <a:r>
              <a:rPr sz="2950" i="1" spc="15" dirty="0">
                <a:solidFill>
                  <a:srgbClr val="57595B"/>
                </a:solidFill>
                <a:latin typeface="Arial"/>
                <a:cs typeface="Arial"/>
              </a:rPr>
              <a:t>0</a:t>
            </a:r>
            <a:r>
              <a:rPr sz="2950" i="1" spc="5" dirty="0">
                <a:solidFill>
                  <a:srgbClr val="57595B"/>
                </a:solidFill>
                <a:latin typeface="Arial"/>
                <a:cs typeface="Arial"/>
              </a:rPr>
              <a:t> </a:t>
            </a:r>
            <a:r>
              <a:rPr sz="2950" i="1" spc="-190" dirty="0">
                <a:solidFill>
                  <a:srgbClr val="57595B"/>
                </a:solidFill>
                <a:latin typeface="Arial"/>
                <a:cs typeface="Arial"/>
              </a:rPr>
              <a:t>Exp</a:t>
            </a:r>
            <a:r>
              <a:rPr sz="2950" i="1" spc="5" dirty="0">
                <a:solidFill>
                  <a:srgbClr val="57595B"/>
                </a:solidFill>
                <a:latin typeface="Arial"/>
                <a:cs typeface="Arial"/>
              </a:rPr>
              <a:t>o</a:t>
            </a:r>
            <a:r>
              <a:rPr sz="2950" i="1" spc="-90" dirty="0">
                <a:solidFill>
                  <a:srgbClr val="57595B"/>
                </a:solidFill>
                <a:latin typeface="Arial"/>
                <a:cs typeface="Arial"/>
              </a:rPr>
              <a:t>sure</a:t>
            </a:r>
            <a:r>
              <a:rPr sz="2950" i="1" spc="-215" dirty="0">
                <a:solidFill>
                  <a:srgbClr val="57595B"/>
                </a:solidFill>
                <a:latin typeface="Arial"/>
                <a:cs typeface="Arial"/>
              </a:rPr>
              <a:t> </a:t>
            </a:r>
            <a:r>
              <a:rPr sz="2950" i="1" spc="-550" dirty="0">
                <a:solidFill>
                  <a:srgbClr val="57595B"/>
                </a:solidFill>
                <a:latin typeface="Arial"/>
                <a:cs typeface="Arial"/>
              </a:rPr>
              <a:t>F</a:t>
            </a:r>
            <a:r>
              <a:rPr sz="2950" i="1" spc="80" dirty="0">
                <a:solidFill>
                  <a:srgbClr val="57595B"/>
                </a:solidFill>
                <a:latin typeface="Arial"/>
                <a:cs typeface="Arial"/>
              </a:rPr>
              <a:t>a</a:t>
            </a:r>
            <a:r>
              <a:rPr sz="2950" i="1" spc="-15" dirty="0">
                <a:solidFill>
                  <a:srgbClr val="57595B"/>
                </a:solidFill>
                <a:latin typeface="Arial"/>
                <a:cs typeface="Arial"/>
              </a:rPr>
              <a:t>ctor</a:t>
            </a:r>
            <a:r>
              <a:rPr sz="2950" i="1" spc="-35" dirty="0">
                <a:solidFill>
                  <a:srgbClr val="57595B"/>
                </a:solidFill>
                <a:latin typeface="Arial"/>
                <a:cs typeface="Arial"/>
              </a:rPr>
              <a:t> </a:t>
            </a:r>
            <a:r>
              <a:rPr sz="2950" i="1" spc="254" dirty="0">
                <a:solidFill>
                  <a:srgbClr val="57595B"/>
                </a:solidFill>
                <a:latin typeface="Arial"/>
                <a:cs typeface="Arial"/>
              </a:rPr>
              <a:t>=</a:t>
            </a:r>
            <a:r>
              <a:rPr sz="2950" i="1" spc="-495" dirty="0">
                <a:solidFill>
                  <a:srgbClr val="57595B"/>
                </a:solidFill>
                <a:latin typeface="Arial"/>
                <a:cs typeface="Arial"/>
              </a:rPr>
              <a:t> </a:t>
            </a:r>
            <a:r>
              <a:rPr sz="2950" i="1" spc="5" dirty="0">
                <a:solidFill>
                  <a:srgbClr val="57595B"/>
                </a:solidFill>
                <a:latin typeface="Arial"/>
                <a:cs typeface="Arial"/>
              </a:rPr>
              <a:t>2</a:t>
            </a:r>
            <a:r>
              <a:rPr sz="2950" i="1" spc="-65" dirty="0">
                <a:solidFill>
                  <a:srgbClr val="57595B"/>
                </a:solidFill>
                <a:latin typeface="Arial"/>
                <a:cs typeface="Arial"/>
              </a:rPr>
              <a:t>5%</a:t>
            </a:r>
            <a:r>
              <a:rPr sz="2950" i="1" spc="-305" dirty="0">
                <a:solidFill>
                  <a:srgbClr val="57595B"/>
                </a:solidFill>
                <a:latin typeface="Arial"/>
                <a:cs typeface="Arial"/>
              </a:rPr>
              <a:t> </a:t>
            </a:r>
            <a:r>
              <a:rPr sz="2950" i="1" spc="-15" dirty="0">
                <a:solidFill>
                  <a:srgbClr val="57595B"/>
                </a:solidFill>
                <a:latin typeface="Arial"/>
                <a:cs typeface="Arial"/>
              </a:rPr>
              <a:t>or</a:t>
            </a:r>
            <a:r>
              <a:rPr sz="2950" i="1" spc="-195" dirty="0">
                <a:solidFill>
                  <a:srgbClr val="57595B"/>
                </a:solidFill>
                <a:latin typeface="Arial"/>
                <a:cs typeface="Arial"/>
              </a:rPr>
              <a:t> </a:t>
            </a:r>
            <a:r>
              <a:rPr sz="2950" i="1" spc="-155" dirty="0">
                <a:solidFill>
                  <a:srgbClr val="57595B"/>
                </a:solidFill>
                <a:latin typeface="Arial"/>
                <a:cs typeface="Arial"/>
              </a:rPr>
              <a:t>.</a:t>
            </a:r>
            <a:r>
              <a:rPr sz="2950" i="1" spc="-70" dirty="0">
                <a:solidFill>
                  <a:srgbClr val="57595B"/>
                </a:solidFill>
                <a:latin typeface="Arial"/>
                <a:cs typeface="Arial"/>
              </a:rPr>
              <a:t>2</a:t>
            </a:r>
            <a:r>
              <a:rPr sz="2950" i="1" spc="65" dirty="0">
                <a:solidFill>
                  <a:srgbClr val="57595B"/>
                </a:solidFill>
                <a:latin typeface="Arial"/>
                <a:cs typeface="Arial"/>
              </a:rPr>
              <a:t>5</a:t>
            </a:r>
            <a:endParaRPr sz="2950" dirty="0">
              <a:latin typeface="Arial"/>
              <a:cs typeface="Arial"/>
            </a:endParaRPr>
          </a:p>
          <a:p>
            <a:pPr marL="12700" marR="5080" indent="9525">
              <a:lnSpc>
                <a:spcPct val="152500"/>
              </a:lnSpc>
              <a:spcBef>
                <a:spcPts val="75"/>
              </a:spcBef>
            </a:pPr>
            <a:r>
              <a:rPr sz="2950" i="1" spc="-70" dirty="0">
                <a:solidFill>
                  <a:srgbClr val="57595B"/>
                </a:solidFill>
                <a:latin typeface="Arial"/>
                <a:cs typeface="Arial"/>
              </a:rPr>
              <a:t>Single</a:t>
            </a:r>
            <a:r>
              <a:rPr sz="2950" i="1" spc="-215" dirty="0">
                <a:solidFill>
                  <a:srgbClr val="57595B"/>
                </a:solidFill>
                <a:latin typeface="Arial"/>
                <a:cs typeface="Arial"/>
              </a:rPr>
              <a:t> </a:t>
            </a:r>
            <a:r>
              <a:rPr sz="2950" i="1" spc="-250" dirty="0">
                <a:solidFill>
                  <a:srgbClr val="57595B"/>
                </a:solidFill>
                <a:latin typeface="Arial"/>
                <a:cs typeface="Arial"/>
              </a:rPr>
              <a:t>Loss</a:t>
            </a:r>
            <a:r>
              <a:rPr sz="2950" i="1" spc="-130" dirty="0">
                <a:solidFill>
                  <a:srgbClr val="57595B"/>
                </a:solidFill>
                <a:latin typeface="Arial"/>
                <a:cs typeface="Arial"/>
              </a:rPr>
              <a:t> </a:t>
            </a:r>
            <a:r>
              <a:rPr sz="2950" i="1" spc="-190" dirty="0">
                <a:solidFill>
                  <a:srgbClr val="57595B"/>
                </a:solidFill>
                <a:latin typeface="Arial"/>
                <a:cs typeface="Arial"/>
              </a:rPr>
              <a:t>Exp</a:t>
            </a:r>
            <a:r>
              <a:rPr sz="2950" i="1" spc="-160" dirty="0">
                <a:solidFill>
                  <a:srgbClr val="57595B"/>
                </a:solidFill>
                <a:latin typeface="Arial"/>
                <a:cs typeface="Arial"/>
              </a:rPr>
              <a:t>e</a:t>
            </a:r>
            <a:r>
              <a:rPr sz="2950" i="1" spc="-30" dirty="0">
                <a:solidFill>
                  <a:srgbClr val="57595B"/>
                </a:solidFill>
                <a:latin typeface="Arial"/>
                <a:cs typeface="Arial"/>
              </a:rPr>
              <a:t>ctancy</a:t>
            </a:r>
            <a:r>
              <a:rPr sz="2950" i="1" spc="-35" dirty="0">
                <a:solidFill>
                  <a:srgbClr val="57595B"/>
                </a:solidFill>
                <a:latin typeface="Arial"/>
                <a:cs typeface="Arial"/>
              </a:rPr>
              <a:t> </a:t>
            </a:r>
            <a:r>
              <a:rPr sz="2800" spc="355" dirty="0">
                <a:solidFill>
                  <a:srgbClr val="57595B"/>
                </a:solidFill>
                <a:latin typeface="Arial"/>
                <a:cs typeface="Arial"/>
              </a:rPr>
              <a:t>=</a:t>
            </a:r>
            <a:r>
              <a:rPr sz="2800" spc="-315" dirty="0">
                <a:solidFill>
                  <a:srgbClr val="57595B"/>
                </a:solidFill>
                <a:latin typeface="Arial"/>
                <a:cs typeface="Arial"/>
              </a:rPr>
              <a:t> </a:t>
            </a:r>
            <a:r>
              <a:rPr sz="2950" i="1" spc="-114" dirty="0">
                <a:solidFill>
                  <a:srgbClr val="57595B"/>
                </a:solidFill>
                <a:latin typeface="Arial"/>
                <a:cs typeface="Arial"/>
              </a:rPr>
              <a:t>$</a:t>
            </a:r>
            <a:r>
              <a:rPr sz="2950" i="1" spc="-95" dirty="0">
                <a:solidFill>
                  <a:srgbClr val="57595B"/>
                </a:solidFill>
                <a:latin typeface="Arial"/>
                <a:cs typeface="Arial"/>
              </a:rPr>
              <a:t>2</a:t>
            </a:r>
            <a:r>
              <a:rPr sz="2950" i="1" spc="30" dirty="0">
                <a:solidFill>
                  <a:srgbClr val="57595B"/>
                </a:solidFill>
                <a:latin typeface="Arial"/>
                <a:cs typeface="Arial"/>
              </a:rPr>
              <a:t>5</a:t>
            </a:r>
            <a:r>
              <a:rPr sz="2950" i="1" spc="-254" dirty="0">
                <a:solidFill>
                  <a:srgbClr val="57595B"/>
                </a:solidFill>
                <a:latin typeface="Arial"/>
                <a:cs typeface="Arial"/>
              </a:rPr>
              <a:t>,</a:t>
            </a:r>
            <a:r>
              <a:rPr sz="2950" i="1" spc="-70" dirty="0">
                <a:solidFill>
                  <a:srgbClr val="57595B"/>
                </a:solidFill>
                <a:latin typeface="Arial"/>
                <a:cs typeface="Arial"/>
              </a:rPr>
              <a:t>00</a:t>
            </a:r>
            <a:r>
              <a:rPr sz="2950" i="1" spc="15" dirty="0">
                <a:solidFill>
                  <a:srgbClr val="57595B"/>
                </a:solidFill>
                <a:latin typeface="Arial"/>
                <a:cs typeface="Arial"/>
              </a:rPr>
              <a:t>0</a:t>
            </a:r>
            <a:r>
              <a:rPr sz="2950" i="1" spc="-235" dirty="0">
                <a:solidFill>
                  <a:srgbClr val="57595B"/>
                </a:solidFill>
                <a:latin typeface="Arial"/>
                <a:cs typeface="Arial"/>
              </a:rPr>
              <a:t>.</a:t>
            </a:r>
            <a:r>
              <a:rPr sz="2950" i="1" spc="-70" dirty="0">
                <a:solidFill>
                  <a:srgbClr val="57595B"/>
                </a:solidFill>
                <a:latin typeface="Arial"/>
                <a:cs typeface="Arial"/>
              </a:rPr>
              <a:t>0</a:t>
            </a:r>
            <a:r>
              <a:rPr sz="2950" i="1" spc="15" dirty="0">
                <a:solidFill>
                  <a:srgbClr val="57595B"/>
                </a:solidFill>
                <a:latin typeface="Arial"/>
                <a:cs typeface="Arial"/>
              </a:rPr>
              <a:t>0</a:t>
            </a:r>
            <a:r>
              <a:rPr sz="2950" i="1" spc="5" dirty="0">
                <a:solidFill>
                  <a:srgbClr val="57595B"/>
                </a:solidFill>
                <a:latin typeface="Arial"/>
                <a:cs typeface="Arial"/>
              </a:rPr>
              <a:t> </a:t>
            </a:r>
            <a:r>
              <a:rPr sz="2950" i="1" spc="-35" dirty="0">
                <a:solidFill>
                  <a:srgbClr val="57595B"/>
                </a:solidFill>
                <a:latin typeface="Arial"/>
                <a:cs typeface="Arial"/>
              </a:rPr>
              <a:t>Annual</a:t>
            </a:r>
            <a:r>
              <a:rPr sz="2950" i="1" spc="215" dirty="0">
                <a:solidFill>
                  <a:srgbClr val="57595B"/>
                </a:solidFill>
                <a:latin typeface="Arial"/>
                <a:cs typeface="Arial"/>
              </a:rPr>
              <a:t> </a:t>
            </a:r>
            <a:r>
              <a:rPr sz="2950" i="1" spc="-160" dirty="0">
                <a:solidFill>
                  <a:srgbClr val="57595B"/>
                </a:solidFill>
                <a:latin typeface="Arial"/>
                <a:cs typeface="Arial"/>
              </a:rPr>
              <a:t>Rate</a:t>
            </a:r>
            <a:r>
              <a:rPr sz="2950" i="1" spc="-190" dirty="0">
                <a:solidFill>
                  <a:srgbClr val="57595B"/>
                </a:solidFill>
                <a:latin typeface="Arial"/>
                <a:cs typeface="Arial"/>
              </a:rPr>
              <a:t> </a:t>
            </a:r>
            <a:r>
              <a:rPr sz="2950" i="1" spc="70" dirty="0">
                <a:solidFill>
                  <a:srgbClr val="57595B"/>
                </a:solidFill>
                <a:latin typeface="Arial"/>
                <a:cs typeface="Arial"/>
              </a:rPr>
              <a:t>of</a:t>
            </a:r>
            <a:r>
              <a:rPr sz="2950" i="1" spc="-225" dirty="0">
                <a:solidFill>
                  <a:srgbClr val="57595B"/>
                </a:solidFill>
                <a:latin typeface="Arial"/>
                <a:cs typeface="Arial"/>
              </a:rPr>
              <a:t> </a:t>
            </a:r>
            <a:r>
              <a:rPr sz="2950" i="1" spc="-220" dirty="0">
                <a:solidFill>
                  <a:srgbClr val="57595B"/>
                </a:solidFill>
                <a:latin typeface="Arial"/>
                <a:cs typeface="Arial"/>
              </a:rPr>
              <a:t>O</a:t>
            </a:r>
            <a:r>
              <a:rPr sz="2950" i="1" spc="-130" dirty="0">
                <a:solidFill>
                  <a:srgbClr val="57595B"/>
                </a:solidFill>
                <a:latin typeface="Arial"/>
                <a:cs typeface="Arial"/>
              </a:rPr>
              <a:t>c</a:t>
            </a:r>
            <a:r>
              <a:rPr sz="2950" i="1" spc="-60" dirty="0">
                <a:solidFill>
                  <a:srgbClr val="57595B"/>
                </a:solidFill>
                <a:latin typeface="Arial"/>
                <a:cs typeface="Arial"/>
              </a:rPr>
              <a:t>curren</a:t>
            </a:r>
            <a:r>
              <a:rPr sz="2950" i="1" spc="20" dirty="0">
                <a:solidFill>
                  <a:srgbClr val="57595B"/>
                </a:solidFill>
                <a:latin typeface="Arial"/>
                <a:cs typeface="Arial"/>
              </a:rPr>
              <a:t>c</a:t>
            </a:r>
            <a:r>
              <a:rPr sz="2950" i="1" spc="-114" dirty="0">
                <a:solidFill>
                  <a:srgbClr val="57595B"/>
                </a:solidFill>
                <a:latin typeface="Arial"/>
                <a:cs typeface="Arial"/>
              </a:rPr>
              <a:t>e</a:t>
            </a:r>
            <a:r>
              <a:rPr sz="2950" i="1" spc="-175" dirty="0">
                <a:solidFill>
                  <a:srgbClr val="57595B"/>
                </a:solidFill>
                <a:latin typeface="Arial"/>
                <a:cs typeface="Arial"/>
              </a:rPr>
              <a:t> </a:t>
            </a:r>
            <a:r>
              <a:rPr sz="2950" i="1" spc="-160" dirty="0">
                <a:solidFill>
                  <a:srgbClr val="57595B"/>
                </a:solidFill>
                <a:latin typeface="Arial"/>
                <a:cs typeface="Arial"/>
              </a:rPr>
              <a:t>(</a:t>
            </a:r>
            <a:r>
              <a:rPr sz="2950" i="1" spc="-335" dirty="0">
                <a:solidFill>
                  <a:srgbClr val="57595B"/>
                </a:solidFill>
                <a:latin typeface="Arial"/>
                <a:cs typeface="Arial"/>
              </a:rPr>
              <a:t>A</a:t>
            </a:r>
            <a:r>
              <a:rPr sz="2950" i="1" spc="-355" dirty="0">
                <a:solidFill>
                  <a:srgbClr val="57595B"/>
                </a:solidFill>
                <a:latin typeface="Arial"/>
                <a:cs typeface="Arial"/>
              </a:rPr>
              <a:t>R</a:t>
            </a:r>
            <a:r>
              <a:rPr sz="2950" i="1" spc="-50" dirty="0">
                <a:solidFill>
                  <a:srgbClr val="57595B"/>
                </a:solidFill>
                <a:latin typeface="Arial"/>
                <a:cs typeface="Arial"/>
              </a:rPr>
              <a:t>O</a:t>
            </a:r>
            <a:r>
              <a:rPr sz="2950" i="1" spc="-10" dirty="0">
                <a:solidFill>
                  <a:srgbClr val="57595B"/>
                </a:solidFill>
                <a:latin typeface="Arial"/>
                <a:cs typeface="Arial"/>
              </a:rPr>
              <a:t>)</a:t>
            </a:r>
            <a:r>
              <a:rPr sz="2950" i="1" spc="-390" dirty="0">
                <a:solidFill>
                  <a:srgbClr val="57595B"/>
                </a:solidFill>
                <a:latin typeface="Arial"/>
                <a:cs typeface="Arial"/>
              </a:rPr>
              <a:t> </a:t>
            </a:r>
            <a:r>
              <a:rPr sz="2800" spc="355" dirty="0">
                <a:solidFill>
                  <a:srgbClr val="57595B"/>
                </a:solidFill>
                <a:latin typeface="Arial"/>
                <a:cs typeface="Arial"/>
              </a:rPr>
              <a:t>=</a:t>
            </a:r>
            <a:r>
              <a:rPr sz="2800" spc="-390" dirty="0">
                <a:solidFill>
                  <a:srgbClr val="57595B"/>
                </a:solidFill>
                <a:latin typeface="Arial"/>
                <a:cs typeface="Arial"/>
              </a:rPr>
              <a:t> </a:t>
            </a:r>
            <a:r>
              <a:rPr sz="2950" i="1" spc="-100" dirty="0">
                <a:solidFill>
                  <a:srgbClr val="57595B"/>
                </a:solidFill>
                <a:latin typeface="Arial"/>
                <a:cs typeface="Arial"/>
              </a:rPr>
              <a:t>3</a:t>
            </a:r>
            <a:endParaRPr sz="2950" dirty="0">
              <a:latin typeface="Arial"/>
              <a:cs typeface="Arial"/>
            </a:endParaRPr>
          </a:p>
        </p:txBody>
      </p:sp>
      <p:sp>
        <p:nvSpPr>
          <p:cNvPr id="10" name="object 10"/>
          <p:cNvSpPr txBox="1"/>
          <p:nvPr/>
        </p:nvSpPr>
        <p:spPr>
          <a:xfrm>
            <a:off x="4416425" y="4531940"/>
            <a:ext cx="5389245" cy="400050"/>
          </a:xfrm>
          <a:prstGeom prst="rect">
            <a:avLst/>
          </a:prstGeom>
        </p:spPr>
        <p:txBody>
          <a:bodyPr vert="horz" wrap="square" lIns="0" tIns="0" rIns="0" bIns="0" rtlCol="0">
            <a:spAutoFit/>
          </a:bodyPr>
          <a:lstStyle/>
          <a:p>
            <a:pPr marL="12700">
              <a:lnSpc>
                <a:spcPct val="100000"/>
              </a:lnSpc>
              <a:tabLst>
                <a:tab pos="2059939" algn="l"/>
                <a:tab pos="2545715" algn="l"/>
                <a:tab pos="3060065" algn="l"/>
                <a:tab pos="3593465" algn="l"/>
              </a:tabLst>
            </a:pPr>
            <a:r>
              <a:rPr sz="2950" i="1" spc="-114" dirty="0">
                <a:solidFill>
                  <a:srgbClr val="57595B"/>
                </a:solidFill>
                <a:latin typeface="Arial"/>
                <a:cs typeface="Arial"/>
              </a:rPr>
              <a:t>$25</a:t>
            </a:r>
            <a:r>
              <a:rPr sz="2950" i="1" spc="-130" dirty="0">
                <a:solidFill>
                  <a:srgbClr val="57595B"/>
                </a:solidFill>
                <a:latin typeface="Arial"/>
                <a:cs typeface="Arial"/>
              </a:rPr>
              <a:t>,</a:t>
            </a:r>
            <a:r>
              <a:rPr sz="2950" i="1" spc="-70" dirty="0">
                <a:solidFill>
                  <a:srgbClr val="57595B"/>
                </a:solidFill>
                <a:latin typeface="Arial"/>
                <a:cs typeface="Arial"/>
              </a:rPr>
              <a:t>00</a:t>
            </a:r>
            <a:r>
              <a:rPr sz="2950" i="1" spc="-145" dirty="0">
                <a:solidFill>
                  <a:srgbClr val="57595B"/>
                </a:solidFill>
                <a:latin typeface="Arial"/>
                <a:cs typeface="Arial"/>
              </a:rPr>
              <a:t>0</a:t>
            </a:r>
            <a:r>
              <a:rPr sz="2950" i="1" spc="-80" dirty="0">
                <a:solidFill>
                  <a:srgbClr val="57595B"/>
                </a:solidFill>
                <a:latin typeface="Arial"/>
                <a:cs typeface="Arial"/>
              </a:rPr>
              <a:t>.</a:t>
            </a:r>
            <a:r>
              <a:rPr sz="2950" i="1" spc="-70" dirty="0">
                <a:solidFill>
                  <a:srgbClr val="57595B"/>
                </a:solidFill>
                <a:latin typeface="Arial"/>
                <a:cs typeface="Arial"/>
              </a:rPr>
              <a:t>0</a:t>
            </a:r>
            <a:r>
              <a:rPr sz="2950" i="1" spc="15" dirty="0">
                <a:solidFill>
                  <a:srgbClr val="57595B"/>
                </a:solidFill>
                <a:latin typeface="Arial"/>
                <a:cs typeface="Arial"/>
              </a:rPr>
              <a:t>0</a:t>
            </a:r>
            <a:r>
              <a:rPr sz="2950" i="1" dirty="0">
                <a:solidFill>
                  <a:srgbClr val="57595B"/>
                </a:solidFill>
                <a:latin typeface="Arial"/>
                <a:cs typeface="Arial"/>
              </a:rPr>
              <a:t>	</a:t>
            </a:r>
            <a:r>
              <a:rPr sz="2200" i="1" spc="-210" dirty="0">
                <a:solidFill>
                  <a:srgbClr val="57595B"/>
                </a:solidFill>
                <a:latin typeface="Arial"/>
                <a:cs typeface="Arial"/>
              </a:rPr>
              <a:t>X</a:t>
            </a:r>
            <a:r>
              <a:rPr sz="2200" i="1" dirty="0">
                <a:solidFill>
                  <a:srgbClr val="57595B"/>
                </a:solidFill>
                <a:latin typeface="Arial"/>
                <a:cs typeface="Arial"/>
              </a:rPr>
              <a:t>	</a:t>
            </a:r>
            <a:r>
              <a:rPr sz="2950" i="1" spc="-100" dirty="0">
                <a:solidFill>
                  <a:srgbClr val="57595B"/>
                </a:solidFill>
                <a:latin typeface="Arial"/>
                <a:cs typeface="Arial"/>
              </a:rPr>
              <a:t>3</a:t>
            </a:r>
            <a:r>
              <a:rPr sz="2950" i="1" dirty="0">
                <a:solidFill>
                  <a:srgbClr val="57595B"/>
                </a:solidFill>
                <a:latin typeface="Arial"/>
                <a:cs typeface="Arial"/>
              </a:rPr>
              <a:t>	</a:t>
            </a:r>
            <a:r>
              <a:rPr sz="2800" spc="355" dirty="0">
                <a:solidFill>
                  <a:srgbClr val="57595B"/>
                </a:solidFill>
                <a:latin typeface="Arial"/>
                <a:cs typeface="Arial"/>
              </a:rPr>
              <a:t>=</a:t>
            </a:r>
            <a:r>
              <a:rPr sz="2800" dirty="0">
                <a:solidFill>
                  <a:srgbClr val="57595B"/>
                </a:solidFill>
                <a:latin typeface="Arial"/>
                <a:cs typeface="Arial"/>
              </a:rPr>
              <a:t>	</a:t>
            </a:r>
            <a:r>
              <a:rPr sz="2950" i="1" spc="-85" dirty="0">
                <a:solidFill>
                  <a:srgbClr val="57595B"/>
                </a:solidFill>
                <a:latin typeface="Arial"/>
                <a:cs typeface="Arial"/>
              </a:rPr>
              <a:t>$</a:t>
            </a:r>
            <a:r>
              <a:rPr sz="2950" i="1" spc="-130" dirty="0">
                <a:solidFill>
                  <a:srgbClr val="57595B"/>
                </a:solidFill>
                <a:latin typeface="Arial"/>
                <a:cs typeface="Arial"/>
              </a:rPr>
              <a:t>7</a:t>
            </a:r>
            <a:r>
              <a:rPr sz="2950" i="1" spc="-220" dirty="0">
                <a:solidFill>
                  <a:srgbClr val="57595B"/>
                </a:solidFill>
                <a:latin typeface="Arial"/>
                <a:cs typeface="Arial"/>
              </a:rPr>
              <a:t>5</a:t>
            </a:r>
            <a:r>
              <a:rPr sz="2950" i="1" spc="70" dirty="0">
                <a:solidFill>
                  <a:srgbClr val="57595B"/>
                </a:solidFill>
                <a:latin typeface="Arial"/>
                <a:cs typeface="Arial"/>
              </a:rPr>
              <a:t>,</a:t>
            </a:r>
            <a:r>
              <a:rPr sz="2950" i="1" spc="-70" dirty="0">
                <a:solidFill>
                  <a:srgbClr val="57595B"/>
                </a:solidFill>
                <a:latin typeface="Arial"/>
                <a:cs typeface="Arial"/>
              </a:rPr>
              <a:t>00</a:t>
            </a:r>
            <a:r>
              <a:rPr sz="2950" i="1" spc="-145" dirty="0">
                <a:solidFill>
                  <a:srgbClr val="57595B"/>
                </a:solidFill>
                <a:latin typeface="Arial"/>
                <a:cs typeface="Arial"/>
              </a:rPr>
              <a:t>0</a:t>
            </a:r>
            <a:r>
              <a:rPr sz="2950" i="1" spc="-80" dirty="0">
                <a:solidFill>
                  <a:srgbClr val="57595B"/>
                </a:solidFill>
                <a:latin typeface="Arial"/>
                <a:cs typeface="Arial"/>
              </a:rPr>
              <a:t>.</a:t>
            </a:r>
            <a:r>
              <a:rPr sz="2950" i="1" spc="-70" dirty="0">
                <a:solidFill>
                  <a:srgbClr val="57595B"/>
                </a:solidFill>
                <a:latin typeface="Arial"/>
                <a:cs typeface="Arial"/>
              </a:rPr>
              <a:t>0</a:t>
            </a:r>
            <a:r>
              <a:rPr sz="2950" i="1" spc="15" dirty="0">
                <a:solidFill>
                  <a:srgbClr val="57595B"/>
                </a:solidFill>
                <a:latin typeface="Arial"/>
                <a:cs typeface="Arial"/>
              </a:rPr>
              <a:t>0</a:t>
            </a:r>
            <a:endParaRPr sz="2950">
              <a:latin typeface="Arial"/>
              <a:cs typeface="Arial"/>
            </a:endParaRPr>
          </a:p>
        </p:txBody>
      </p:sp>
      <p:sp>
        <p:nvSpPr>
          <p:cNvPr id="11" name="object 11"/>
          <p:cNvSpPr txBox="1"/>
          <p:nvPr/>
        </p:nvSpPr>
        <p:spPr>
          <a:xfrm>
            <a:off x="5502275" y="5718619"/>
            <a:ext cx="1104900" cy="780415"/>
          </a:xfrm>
          <a:prstGeom prst="rect">
            <a:avLst/>
          </a:prstGeom>
        </p:spPr>
        <p:txBody>
          <a:bodyPr vert="horz" wrap="square" lIns="0" tIns="0" rIns="0" bIns="0" rtlCol="0">
            <a:spAutoFit/>
          </a:bodyPr>
          <a:lstStyle/>
          <a:p>
            <a:pPr marL="12700" marR="5080" indent="27940" algn="ctr">
              <a:lnSpc>
                <a:spcPct val="94900"/>
              </a:lnSpc>
            </a:pPr>
            <a:r>
              <a:rPr sz="1600" spc="30" dirty="0">
                <a:solidFill>
                  <a:srgbClr val="57595B"/>
                </a:solidFill>
                <a:latin typeface="Arial"/>
                <a:cs typeface="Arial"/>
              </a:rPr>
              <a:t>A</a:t>
            </a:r>
            <a:r>
              <a:rPr sz="1600" spc="90" dirty="0">
                <a:solidFill>
                  <a:srgbClr val="57595B"/>
                </a:solidFill>
                <a:latin typeface="Arial"/>
                <a:cs typeface="Arial"/>
              </a:rPr>
              <a:t>n</a:t>
            </a:r>
            <a:r>
              <a:rPr sz="1600" spc="160" dirty="0">
                <a:solidFill>
                  <a:srgbClr val="57595B"/>
                </a:solidFill>
                <a:latin typeface="Arial"/>
                <a:cs typeface="Arial"/>
              </a:rPr>
              <a:t>n</a:t>
            </a:r>
            <a:r>
              <a:rPr sz="1600" spc="10" dirty="0">
                <a:solidFill>
                  <a:srgbClr val="57595B"/>
                </a:solidFill>
                <a:latin typeface="Arial"/>
                <a:cs typeface="Arial"/>
              </a:rPr>
              <a:t>u</a:t>
            </a:r>
            <a:r>
              <a:rPr sz="1600" spc="60" dirty="0">
                <a:solidFill>
                  <a:srgbClr val="57595B"/>
                </a:solidFill>
                <a:latin typeface="Arial"/>
                <a:cs typeface="Arial"/>
              </a:rPr>
              <a:t>al</a:t>
            </a:r>
            <a:r>
              <a:rPr sz="1600" spc="40" dirty="0">
                <a:solidFill>
                  <a:srgbClr val="57595B"/>
                </a:solidFill>
                <a:latin typeface="Arial"/>
                <a:cs typeface="Arial"/>
              </a:rPr>
              <a:t> </a:t>
            </a:r>
            <a:r>
              <a:rPr sz="1900" spc="-70" dirty="0">
                <a:solidFill>
                  <a:srgbClr val="57595B"/>
                </a:solidFill>
                <a:latin typeface="Times New Roman"/>
                <a:cs typeface="Times New Roman"/>
              </a:rPr>
              <a:t>Rate</a:t>
            </a:r>
            <a:r>
              <a:rPr sz="1900" spc="-35" dirty="0">
                <a:solidFill>
                  <a:srgbClr val="57595B"/>
                </a:solidFill>
                <a:latin typeface="Times New Roman"/>
                <a:cs typeface="Times New Roman"/>
              </a:rPr>
              <a:t> </a:t>
            </a:r>
            <a:r>
              <a:rPr sz="1900" spc="-80" dirty="0">
                <a:solidFill>
                  <a:srgbClr val="57595B"/>
                </a:solidFill>
                <a:latin typeface="Times New Roman"/>
                <a:cs typeface="Times New Roman"/>
              </a:rPr>
              <a:t>of</a:t>
            </a:r>
            <a:r>
              <a:rPr sz="1900" spc="-50" dirty="0">
                <a:solidFill>
                  <a:srgbClr val="57595B"/>
                </a:solidFill>
                <a:latin typeface="Times New Roman"/>
                <a:cs typeface="Times New Roman"/>
              </a:rPr>
              <a:t> </a:t>
            </a:r>
            <a:r>
              <a:rPr sz="1900" spc="-85" dirty="0">
                <a:solidFill>
                  <a:srgbClr val="57595B"/>
                </a:solidFill>
                <a:latin typeface="Times New Roman"/>
                <a:cs typeface="Times New Roman"/>
              </a:rPr>
              <a:t>Occ</a:t>
            </a:r>
            <a:r>
              <a:rPr sz="1900" spc="95" dirty="0">
                <a:solidFill>
                  <a:srgbClr val="57595B"/>
                </a:solidFill>
                <a:latin typeface="Times New Roman"/>
                <a:cs typeface="Times New Roman"/>
              </a:rPr>
              <a:t>u</a:t>
            </a:r>
            <a:r>
              <a:rPr sz="1900" spc="-35" dirty="0">
                <a:solidFill>
                  <a:srgbClr val="57595B"/>
                </a:solidFill>
                <a:latin typeface="Times New Roman"/>
                <a:cs typeface="Times New Roman"/>
              </a:rPr>
              <a:t>rrence</a:t>
            </a:r>
            <a:endParaRPr sz="1900" dirty="0">
              <a:latin typeface="Times New Roman"/>
              <a:cs typeface="Times New Roman"/>
            </a:endParaRPr>
          </a:p>
        </p:txBody>
      </p:sp>
      <p:sp>
        <p:nvSpPr>
          <p:cNvPr id="12" name="object 12"/>
          <p:cNvSpPr txBox="1"/>
          <p:nvPr/>
        </p:nvSpPr>
        <p:spPr>
          <a:xfrm>
            <a:off x="7397750" y="5842444"/>
            <a:ext cx="1167130" cy="504190"/>
          </a:xfrm>
          <a:prstGeom prst="rect">
            <a:avLst/>
          </a:prstGeom>
        </p:spPr>
        <p:txBody>
          <a:bodyPr vert="horz" wrap="square" lIns="0" tIns="0" rIns="0" bIns="0" rtlCol="0">
            <a:spAutoFit/>
          </a:bodyPr>
          <a:lstStyle/>
          <a:p>
            <a:pPr marL="12700">
              <a:lnSpc>
                <a:spcPts val="1860"/>
              </a:lnSpc>
            </a:pPr>
            <a:r>
              <a:rPr sz="1600" spc="65" dirty="0">
                <a:solidFill>
                  <a:srgbClr val="57595B"/>
                </a:solidFill>
                <a:latin typeface="Arial"/>
                <a:cs typeface="Arial"/>
              </a:rPr>
              <a:t>Ann</a:t>
            </a:r>
            <a:r>
              <a:rPr sz="1600" spc="75" dirty="0">
                <a:solidFill>
                  <a:srgbClr val="57595B"/>
                </a:solidFill>
                <a:latin typeface="Arial"/>
                <a:cs typeface="Arial"/>
              </a:rPr>
              <a:t>u</a:t>
            </a:r>
            <a:r>
              <a:rPr sz="1600" spc="60" dirty="0">
                <a:solidFill>
                  <a:srgbClr val="57595B"/>
                </a:solidFill>
                <a:latin typeface="Arial"/>
                <a:cs typeface="Arial"/>
              </a:rPr>
              <a:t>al</a:t>
            </a:r>
            <a:r>
              <a:rPr sz="1600" spc="-15" dirty="0">
                <a:solidFill>
                  <a:srgbClr val="57595B"/>
                </a:solidFill>
                <a:latin typeface="Arial"/>
                <a:cs typeface="Arial"/>
              </a:rPr>
              <a:t> </a:t>
            </a:r>
            <a:r>
              <a:rPr sz="1600" spc="-145" dirty="0">
                <a:solidFill>
                  <a:srgbClr val="57595B"/>
                </a:solidFill>
                <a:latin typeface="Arial"/>
                <a:cs typeface="Arial"/>
              </a:rPr>
              <a:t>L</a:t>
            </a:r>
            <a:r>
              <a:rPr sz="1600" spc="-35" dirty="0">
                <a:solidFill>
                  <a:srgbClr val="57595B"/>
                </a:solidFill>
                <a:latin typeface="Arial"/>
                <a:cs typeface="Arial"/>
              </a:rPr>
              <a:t>oss</a:t>
            </a:r>
            <a:endParaRPr sz="1600">
              <a:latin typeface="Arial"/>
              <a:cs typeface="Arial"/>
            </a:endParaRPr>
          </a:p>
          <a:p>
            <a:pPr marL="69850">
              <a:lnSpc>
                <a:spcPts val="2220"/>
              </a:lnSpc>
            </a:pPr>
            <a:r>
              <a:rPr sz="1900" spc="-305" dirty="0">
                <a:solidFill>
                  <a:srgbClr val="57595B"/>
                </a:solidFill>
                <a:latin typeface="Times New Roman"/>
                <a:cs typeface="Times New Roman"/>
              </a:rPr>
              <a:t>E</a:t>
            </a:r>
            <a:r>
              <a:rPr sz="1900" spc="-110" dirty="0">
                <a:solidFill>
                  <a:srgbClr val="57595B"/>
                </a:solidFill>
                <a:latin typeface="Times New Roman"/>
                <a:cs typeface="Times New Roman"/>
              </a:rPr>
              <a:t>x</a:t>
            </a:r>
            <a:r>
              <a:rPr sz="1900" spc="-20" dirty="0">
                <a:solidFill>
                  <a:srgbClr val="57595B"/>
                </a:solidFill>
                <a:latin typeface="Times New Roman"/>
                <a:cs typeface="Times New Roman"/>
              </a:rPr>
              <a:t>pecta</a:t>
            </a:r>
            <a:r>
              <a:rPr sz="1900" spc="-240" dirty="0">
                <a:solidFill>
                  <a:srgbClr val="57595B"/>
                </a:solidFill>
                <a:latin typeface="Times New Roman"/>
                <a:cs typeface="Times New Roman"/>
              </a:rPr>
              <a:t> </a:t>
            </a:r>
            <a:r>
              <a:rPr sz="1900" spc="-55" dirty="0">
                <a:solidFill>
                  <a:srgbClr val="57595B"/>
                </a:solidFill>
                <a:latin typeface="Times New Roman"/>
                <a:cs typeface="Times New Roman"/>
              </a:rPr>
              <a:t>ncy</a:t>
            </a:r>
            <a:endParaRPr sz="1900">
              <a:latin typeface="Times New Roman"/>
              <a:cs typeface="Times New Roman"/>
            </a:endParaRPr>
          </a:p>
        </p:txBody>
      </p:sp>
      <p:sp>
        <p:nvSpPr>
          <p:cNvPr id="13" name="Rectangle 12"/>
          <p:cNvSpPr/>
          <p:nvPr/>
        </p:nvSpPr>
        <p:spPr>
          <a:xfrm>
            <a:off x="-24680" y="-27384"/>
            <a:ext cx="12216680" cy="864096"/>
          </a:xfrm>
          <a:prstGeom prst="rect">
            <a:avLst/>
          </a:prstGeom>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800" b="1" dirty="0">
                <a:solidFill>
                  <a:schemeClr val="bg1"/>
                </a:solidFill>
                <a:latin typeface="Arial" panose="020B0604020202020204" pitchFamily="34" charset="0"/>
                <a:cs typeface="Arial" panose="020B0604020202020204" pitchFamily="34" charset="0"/>
              </a:rPr>
              <a:t>Calcul de la perte </a:t>
            </a:r>
          </a:p>
        </p:txBody>
      </p:sp>
    </p:spTree>
    <p:extLst>
      <p:ext uri="{BB962C8B-B14F-4D97-AF65-F5344CB8AC3E}">
        <p14:creationId xmlns:p14="http://schemas.microsoft.com/office/powerpoint/2010/main" val="28475635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5292725" y="1795962"/>
            <a:ext cx="1610360" cy="228600"/>
          </a:xfrm>
          <a:prstGeom prst="rect">
            <a:avLst/>
          </a:prstGeom>
        </p:spPr>
        <p:txBody>
          <a:bodyPr vert="horz" wrap="square" lIns="0" tIns="0" rIns="0" bIns="0" rtlCol="0">
            <a:spAutoFit/>
          </a:bodyPr>
          <a:lstStyle/>
          <a:p>
            <a:pPr marL="12700">
              <a:lnSpc>
                <a:spcPts val="2140"/>
              </a:lnSpc>
            </a:pPr>
            <a:r>
              <a:rPr sz="1800" spc="-290" dirty="0">
                <a:solidFill>
                  <a:srgbClr val="544D54"/>
                </a:solidFill>
                <a:latin typeface="Arial"/>
                <a:cs typeface="Arial"/>
              </a:rPr>
              <a:t>EXERC</a:t>
            </a:r>
            <a:r>
              <a:rPr sz="1800" spc="-90" dirty="0">
                <a:solidFill>
                  <a:srgbClr val="544D54"/>
                </a:solidFill>
                <a:latin typeface="Arial"/>
                <a:cs typeface="Arial"/>
              </a:rPr>
              <a:t>I</a:t>
            </a:r>
            <a:r>
              <a:rPr sz="1800" spc="-350" dirty="0">
                <a:solidFill>
                  <a:srgbClr val="544D54"/>
                </a:solidFill>
                <a:latin typeface="Arial"/>
                <a:cs typeface="Arial"/>
              </a:rPr>
              <a:t>SE</a:t>
            </a:r>
            <a:r>
              <a:rPr sz="1800" dirty="0">
                <a:solidFill>
                  <a:srgbClr val="544D54"/>
                </a:solidFill>
                <a:latin typeface="Arial"/>
                <a:cs typeface="Arial"/>
              </a:rPr>
              <a:t> </a:t>
            </a:r>
            <a:r>
              <a:rPr sz="1800" spc="-180" dirty="0">
                <a:solidFill>
                  <a:srgbClr val="544D54"/>
                </a:solidFill>
                <a:latin typeface="Arial"/>
                <a:cs typeface="Arial"/>
              </a:rPr>
              <a:t> </a:t>
            </a:r>
            <a:r>
              <a:rPr sz="1800" spc="-280" dirty="0">
                <a:solidFill>
                  <a:srgbClr val="544D54"/>
                </a:solidFill>
                <a:latin typeface="Arial"/>
                <a:cs typeface="Arial"/>
              </a:rPr>
              <a:t>SHEET</a:t>
            </a:r>
            <a:endParaRPr sz="1800">
              <a:latin typeface="Arial"/>
              <a:cs typeface="Arial"/>
            </a:endParaRPr>
          </a:p>
        </p:txBody>
      </p:sp>
      <p:sp>
        <p:nvSpPr>
          <p:cNvPr id="5" name="object 5"/>
          <p:cNvSpPr txBox="1"/>
          <p:nvPr/>
        </p:nvSpPr>
        <p:spPr>
          <a:xfrm>
            <a:off x="3044825" y="5773190"/>
            <a:ext cx="270510" cy="304800"/>
          </a:xfrm>
          <a:prstGeom prst="rect">
            <a:avLst/>
          </a:prstGeom>
        </p:spPr>
        <p:txBody>
          <a:bodyPr vert="horz" wrap="square" lIns="0" tIns="0" rIns="0" bIns="0" rtlCol="0">
            <a:spAutoFit/>
          </a:bodyPr>
          <a:lstStyle/>
          <a:p>
            <a:pPr marL="12700">
              <a:lnSpc>
                <a:spcPct val="100000"/>
              </a:lnSpc>
            </a:pPr>
            <a:r>
              <a:rPr sz="2200" i="1" spc="-360" dirty="0">
                <a:solidFill>
                  <a:srgbClr val="544D54"/>
                </a:solidFill>
                <a:latin typeface="Courier New"/>
                <a:cs typeface="Courier New"/>
              </a:rPr>
              <a:t>AV</a:t>
            </a:r>
            <a:endParaRPr sz="2200">
              <a:latin typeface="Courier New"/>
              <a:cs typeface="Courier New"/>
            </a:endParaRPr>
          </a:p>
        </p:txBody>
      </p:sp>
      <p:sp>
        <p:nvSpPr>
          <p:cNvPr id="6" name="object 6"/>
          <p:cNvSpPr txBox="1"/>
          <p:nvPr/>
        </p:nvSpPr>
        <p:spPr>
          <a:xfrm>
            <a:off x="4492625" y="5840563"/>
            <a:ext cx="150495" cy="196850"/>
          </a:xfrm>
          <a:prstGeom prst="rect">
            <a:avLst/>
          </a:prstGeom>
        </p:spPr>
        <p:txBody>
          <a:bodyPr vert="horz" wrap="square" lIns="0" tIns="0" rIns="0" bIns="0" rtlCol="0">
            <a:spAutoFit/>
          </a:bodyPr>
          <a:lstStyle/>
          <a:p>
            <a:pPr marL="12700">
              <a:lnSpc>
                <a:spcPct val="100000"/>
              </a:lnSpc>
            </a:pPr>
            <a:r>
              <a:rPr sz="1350" spc="5" dirty="0">
                <a:solidFill>
                  <a:srgbClr val="FF0000"/>
                </a:solidFill>
                <a:latin typeface="Times New Roman"/>
                <a:cs typeface="Times New Roman"/>
              </a:rPr>
              <a:t>X</a:t>
            </a:r>
            <a:endParaRPr sz="1350">
              <a:latin typeface="Times New Roman"/>
              <a:cs typeface="Times New Roman"/>
            </a:endParaRPr>
          </a:p>
        </p:txBody>
      </p:sp>
      <p:sp>
        <p:nvSpPr>
          <p:cNvPr id="7" name="object 7"/>
          <p:cNvSpPr txBox="1"/>
          <p:nvPr/>
        </p:nvSpPr>
        <p:spPr>
          <a:xfrm>
            <a:off x="5187950" y="5773190"/>
            <a:ext cx="242570" cy="304800"/>
          </a:xfrm>
          <a:prstGeom prst="rect">
            <a:avLst/>
          </a:prstGeom>
        </p:spPr>
        <p:txBody>
          <a:bodyPr vert="horz" wrap="square" lIns="0" tIns="0" rIns="0" bIns="0" rtlCol="0">
            <a:spAutoFit/>
          </a:bodyPr>
          <a:lstStyle/>
          <a:p>
            <a:pPr marL="12700">
              <a:lnSpc>
                <a:spcPct val="100000"/>
              </a:lnSpc>
            </a:pPr>
            <a:r>
              <a:rPr sz="2200" i="1" spc="-500" dirty="0">
                <a:solidFill>
                  <a:srgbClr val="544D54"/>
                </a:solidFill>
                <a:latin typeface="Courier New"/>
                <a:cs typeface="Courier New"/>
              </a:rPr>
              <a:t>E</a:t>
            </a:r>
            <a:r>
              <a:rPr sz="2200" i="1" spc="-440" dirty="0">
                <a:solidFill>
                  <a:srgbClr val="544D54"/>
                </a:solidFill>
                <a:latin typeface="Courier New"/>
                <a:cs typeface="Courier New"/>
              </a:rPr>
              <a:t>F</a:t>
            </a:r>
            <a:endParaRPr sz="2200">
              <a:latin typeface="Courier New"/>
              <a:cs typeface="Courier New"/>
            </a:endParaRPr>
          </a:p>
        </p:txBody>
      </p:sp>
      <p:sp>
        <p:nvSpPr>
          <p:cNvPr id="8" name="object 8"/>
          <p:cNvSpPr txBox="1"/>
          <p:nvPr/>
        </p:nvSpPr>
        <p:spPr>
          <a:xfrm>
            <a:off x="6407150" y="5798432"/>
            <a:ext cx="344805" cy="247650"/>
          </a:xfrm>
          <a:prstGeom prst="rect">
            <a:avLst/>
          </a:prstGeom>
        </p:spPr>
        <p:txBody>
          <a:bodyPr vert="horz" wrap="square" lIns="0" tIns="0" rIns="0" bIns="0" rtlCol="0">
            <a:spAutoFit/>
          </a:bodyPr>
          <a:lstStyle/>
          <a:p>
            <a:pPr marL="12700">
              <a:lnSpc>
                <a:spcPct val="100000"/>
              </a:lnSpc>
            </a:pPr>
            <a:r>
              <a:rPr sz="1750" i="1" spc="-280" dirty="0">
                <a:solidFill>
                  <a:srgbClr val="544D54"/>
                </a:solidFill>
                <a:latin typeface="Arial"/>
                <a:cs typeface="Arial"/>
              </a:rPr>
              <a:t>SLE</a:t>
            </a:r>
            <a:endParaRPr sz="1750" dirty="0">
              <a:latin typeface="Arial"/>
              <a:cs typeface="Arial"/>
            </a:endParaRPr>
          </a:p>
        </p:txBody>
      </p:sp>
      <p:sp>
        <p:nvSpPr>
          <p:cNvPr id="9" name="object 9"/>
          <p:cNvSpPr txBox="1"/>
          <p:nvPr/>
        </p:nvSpPr>
        <p:spPr>
          <a:xfrm>
            <a:off x="7292975" y="5784357"/>
            <a:ext cx="938530" cy="273685"/>
          </a:xfrm>
          <a:prstGeom prst="rect">
            <a:avLst/>
          </a:prstGeom>
        </p:spPr>
        <p:txBody>
          <a:bodyPr vert="horz" wrap="square" lIns="0" tIns="0" rIns="0" bIns="0" rtlCol="0">
            <a:spAutoFit/>
          </a:bodyPr>
          <a:lstStyle/>
          <a:p>
            <a:pPr marL="12700">
              <a:lnSpc>
                <a:spcPct val="100000"/>
              </a:lnSpc>
              <a:tabLst>
                <a:tab pos="535940" algn="l"/>
              </a:tabLst>
            </a:pPr>
            <a:r>
              <a:rPr sz="1600" spc="140" dirty="0">
                <a:solidFill>
                  <a:srgbClr val="FF0000"/>
                </a:solidFill>
                <a:latin typeface="Courier New"/>
                <a:cs typeface="Courier New"/>
              </a:rPr>
              <a:t>X	</a:t>
            </a:r>
            <a:r>
              <a:rPr sz="1900" i="1" spc="-225" dirty="0">
                <a:solidFill>
                  <a:srgbClr val="544D54"/>
                </a:solidFill>
                <a:latin typeface="Times New Roman"/>
                <a:cs typeface="Times New Roman"/>
              </a:rPr>
              <a:t>ARO</a:t>
            </a:r>
            <a:endParaRPr sz="1900">
              <a:latin typeface="Times New Roman"/>
              <a:cs typeface="Times New Roman"/>
            </a:endParaRPr>
          </a:p>
        </p:txBody>
      </p:sp>
      <p:sp>
        <p:nvSpPr>
          <p:cNvPr id="10" name="object 10"/>
          <p:cNvSpPr txBox="1"/>
          <p:nvPr/>
        </p:nvSpPr>
        <p:spPr>
          <a:xfrm>
            <a:off x="9217025" y="5793287"/>
            <a:ext cx="366395" cy="254000"/>
          </a:xfrm>
          <a:prstGeom prst="rect">
            <a:avLst/>
          </a:prstGeom>
        </p:spPr>
        <p:txBody>
          <a:bodyPr vert="horz" wrap="square" lIns="0" tIns="0" rIns="0" bIns="0" rtlCol="0">
            <a:spAutoFit/>
          </a:bodyPr>
          <a:lstStyle/>
          <a:p>
            <a:pPr marL="12700">
              <a:lnSpc>
                <a:spcPct val="100000"/>
              </a:lnSpc>
            </a:pPr>
            <a:r>
              <a:rPr sz="1800" i="1" spc="-250" dirty="0">
                <a:solidFill>
                  <a:srgbClr val="544D54"/>
                </a:solidFill>
                <a:latin typeface="Arial"/>
                <a:cs typeface="Arial"/>
              </a:rPr>
              <a:t>ALE</a:t>
            </a:r>
            <a:endParaRPr sz="1800">
              <a:latin typeface="Arial"/>
              <a:cs typeface="Arial"/>
            </a:endParaRPr>
          </a:p>
        </p:txBody>
      </p:sp>
      <p:graphicFrame>
        <p:nvGraphicFramePr>
          <p:cNvPr id="2" name="object 2"/>
          <p:cNvGraphicFramePr>
            <a:graphicFrameLocks noGrp="1"/>
          </p:cNvGraphicFramePr>
          <p:nvPr/>
        </p:nvGraphicFramePr>
        <p:xfrm>
          <a:off x="1990725" y="2133600"/>
          <a:ext cx="8153400" cy="3524249"/>
        </p:xfrm>
        <a:graphic>
          <a:graphicData uri="http://schemas.openxmlformats.org/drawingml/2006/table">
            <a:tbl>
              <a:tblPr firstRow="1" bandRow="1">
                <a:tableStyleId>{2D5ABB26-0587-4C30-8999-92F81FD0307C}</a:tableStyleId>
              </a:tblPr>
              <a:tblGrid>
                <a:gridCol w="257175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466850">
                  <a:extLst>
                    <a:ext uri="{9D8B030D-6E8A-4147-A177-3AD203B41FA5}">
                      <a16:colId xmlns:a16="http://schemas.microsoft.com/office/drawing/2014/main" val="20004"/>
                    </a:ext>
                  </a:extLst>
                </a:gridCol>
              </a:tblGrid>
              <a:tr h="1152525">
                <a:tc>
                  <a:txBody>
                    <a:bodyPr/>
                    <a:lstStyle/>
                    <a:p>
                      <a:pPr marL="657225">
                        <a:lnSpc>
                          <a:spcPct val="100000"/>
                        </a:lnSpc>
                      </a:pPr>
                      <a:r>
                        <a:rPr sz="1700" dirty="0">
                          <a:solidFill>
                            <a:srgbClr val="211C21"/>
                          </a:solidFill>
                          <a:latin typeface="Arial"/>
                          <a:cs typeface="Arial"/>
                        </a:rPr>
                        <a:t>Ass</a:t>
                      </a:r>
                      <a:r>
                        <a:rPr sz="1700" spc="30" dirty="0">
                          <a:solidFill>
                            <a:srgbClr val="211C21"/>
                          </a:solidFill>
                          <a:latin typeface="Arial"/>
                          <a:cs typeface="Arial"/>
                        </a:rPr>
                        <a:t>e</a:t>
                      </a:r>
                      <a:r>
                        <a:rPr sz="1700" dirty="0">
                          <a:solidFill>
                            <a:srgbClr val="211C21"/>
                          </a:solidFill>
                          <a:latin typeface="Arial"/>
                          <a:cs typeface="Arial"/>
                        </a:rPr>
                        <a:t>t</a:t>
                      </a:r>
                      <a:r>
                        <a:rPr sz="1700" spc="-155" dirty="0">
                          <a:solidFill>
                            <a:srgbClr val="211C21"/>
                          </a:solidFill>
                          <a:latin typeface="Arial"/>
                          <a:cs typeface="Arial"/>
                        </a:rPr>
                        <a:t> </a:t>
                      </a:r>
                      <a:r>
                        <a:rPr sz="1700" dirty="0">
                          <a:solidFill>
                            <a:srgbClr val="211C21"/>
                          </a:solidFill>
                          <a:latin typeface="Arial"/>
                          <a:cs typeface="Arial"/>
                        </a:rPr>
                        <a:t>Va</a:t>
                      </a:r>
                      <a:r>
                        <a:rPr sz="1700" spc="120" dirty="0">
                          <a:solidFill>
                            <a:srgbClr val="211C21"/>
                          </a:solidFill>
                          <a:latin typeface="Arial"/>
                          <a:cs typeface="Arial"/>
                        </a:rPr>
                        <a:t>l</a:t>
                      </a:r>
                      <a:r>
                        <a:rPr sz="1700" dirty="0">
                          <a:solidFill>
                            <a:srgbClr val="211C21"/>
                          </a:solidFill>
                          <a:latin typeface="Arial"/>
                          <a:cs typeface="Arial"/>
                        </a:rPr>
                        <a:t>ue</a:t>
                      </a:r>
                      <a:endParaRPr sz="1700" dirty="0">
                        <a:latin typeface="Arial"/>
                        <a:cs typeface="Arial"/>
                      </a:endParaRPr>
                    </a:p>
                  </a:txBody>
                  <a:tcPr marL="0" marR="0" marT="0" marB="0">
                    <a:lnL w="19050">
                      <a:solidFill>
                        <a:srgbClr val="383838"/>
                      </a:solidFill>
                      <a:prstDash val="solid"/>
                    </a:lnL>
                    <a:lnR w="19050">
                      <a:solidFill>
                        <a:srgbClr val="2B2B2B"/>
                      </a:solidFill>
                      <a:prstDash val="solid"/>
                    </a:lnR>
                    <a:lnT w="19050">
                      <a:solidFill>
                        <a:srgbClr val="1C1C1C"/>
                      </a:solidFill>
                      <a:prstDash val="solid"/>
                    </a:lnT>
                    <a:lnB w="19050">
                      <a:solidFill>
                        <a:srgbClr val="181818"/>
                      </a:solidFill>
                      <a:prstDash val="solid"/>
                    </a:lnB>
                  </a:tcPr>
                </a:tc>
                <a:tc>
                  <a:txBody>
                    <a:bodyPr/>
                    <a:lstStyle/>
                    <a:p>
                      <a:pPr marL="371475" marR="170180" indent="-171450">
                        <a:lnSpc>
                          <a:spcPct val="132400"/>
                        </a:lnSpc>
                      </a:pPr>
                      <a:r>
                        <a:rPr sz="1700" dirty="0">
                          <a:solidFill>
                            <a:srgbClr val="211C21"/>
                          </a:solidFill>
                          <a:latin typeface="Arial"/>
                          <a:cs typeface="Arial"/>
                        </a:rPr>
                        <a:t>Ex</a:t>
                      </a:r>
                      <a:r>
                        <a:rPr sz="1700" spc="-170" dirty="0">
                          <a:solidFill>
                            <a:srgbClr val="211C21"/>
                          </a:solidFill>
                          <a:latin typeface="Arial"/>
                          <a:cs typeface="Arial"/>
                        </a:rPr>
                        <a:t>p</a:t>
                      </a:r>
                      <a:r>
                        <a:rPr sz="1700" spc="-135" dirty="0">
                          <a:solidFill>
                            <a:srgbClr val="211C21"/>
                          </a:solidFill>
                          <a:latin typeface="Arial"/>
                          <a:cs typeface="Arial"/>
                        </a:rPr>
                        <a:t>o</a:t>
                      </a:r>
                      <a:r>
                        <a:rPr sz="1700" spc="-45" dirty="0">
                          <a:solidFill>
                            <a:srgbClr val="211C21"/>
                          </a:solidFill>
                          <a:latin typeface="Arial"/>
                          <a:cs typeface="Arial"/>
                        </a:rPr>
                        <a:t>s</a:t>
                      </a:r>
                      <a:r>
                        <a:rPr sz="1700" dirty="0">
                          <a:solidFill>
                            <a:srgbClr val="211C21"/>
                          </a:solidFill>
                          <a:latin typeface="Arial"/>
                          <a:cs typeface="Arial"/>
                        </a:rPr>
                        <a:t>ure </a:t>
                      </a:r>
                      <a:r>
                        <a:rPr sz="1700" spc="-195" dirty="0">
                          <a:solidFill>
                            <a:srgbClr val="211C21"/>
                          </a:solidFill>
                          <a:latin typeface="Arial"/>
                          <a:cs typeface="Arial"/>
                        </a:rPr>
                        <a:t>F</a:t>
                      </a:r>
                      <a:r>
                        <a:rPr sz="1700" dirty="0">
                          <a:solidFill>
                            <a:srgbClr val="211C21"/>
                          </a:solidFill>
                          <a:latin typeface="Arial"/>
                          <a:cs typeface="Arial"/>
                        </a:rPr>
                        <a:t>act</a:t>
                      </a:r>
                      <a:r>
                        <a:rPr sz="1700" spc="-10" dirty="0">
                          <a:solidFill>
                            <a:srgbClr val="211C21"/>
                          </a:solidFill>
                          <a:latin typeface="Arial"/>
                          <a:cs typeface="Arial"/>
                        </a:rPr>
                        <a:t>o</a:t>
                      </a:r>
                      <a:r>
                        <a:rPr sz="1700" dirty="0">
                          <a:solidFill>
                            <a:srgbClr val="211C21"/>
                          </a:solidFill>
                          <a:latin typeface="Arial"/>
                          <a:cs typeface="Arial"/>
                        </a:rPr>
                        <a:t>r</a:t>
                      </a:r>
                      <a:endParaRPr sz="1700">
                        <a:latin typeface="Arial"/>
                        <a:cs typeface="Arial"/>
                      </a:endParaRPr>
                    </a:p>
                  </a:txBody>
                  <a:tcPr marL="0" marR="0" marT="0" marB="0">
                    <a:lnL w="19050">
                      <a:solidFill>
                        <a:srgbClr val="2B2B2B"/>
                      </a:solidFill>
                      <a:prstDash val="solid"/>
                    </a:lnL>
                    <a:lnR w="19050">
                      <a:solidFill>
                        <a:srgbClr val="1C1C1C"/>
                      </a:solidFill>
                      <a:prstDash val="solid"/>
                    </a:lnR>
                    <a:lnT w="19050">
                      <a:solidFill>
                        <a:srgbClr val="1C1C1C"/>
                      </a:solidFill>
                      <a:prstDash val="solid"/>
                    </a:lnT>
                    <a:lnB w="19050">
                      <a:solidFill>
                        <a:srgbClr val="181818"/>
                      </a:solidFill>
                      <a:prstDash val="solid"/>
                    </a:lnB>
                  </a:tcPr>
                </a:tc>
                <a:tc>
                  <a:txBody>
                    <a:bodyPr/>
                    <a:lstStyle/>
                    <a:p>
                      <a:pPr marL="95250" marR="95885">
                        <a:lnSpc>
                          <a:spcPct val="132400"/>
                        </a:lnSpc>
                      </a:pPr>
                      <a:r>
                        <a:rPr sz="1700" spc="-165" dirty="0">
                          <a:solidFill>
                            <a:srgbClr val="211C21"/>
                          </a:solidFill>
                          <a:latin typeface="Arial"/>
                          <a:cs typeface="Arial"/>
                        </a:rPr>
                        <a:t>S</a:t>
                      </a:r>
                      <a:r>
                        <a:rPr sz="1700" spc="-509" dirty="0">
                          <a:solidFill>
                            <a:srgbClr val="211C21"/>
                          </a:solidFill>
                          <a:latin typeface="Arial"/>
                          <a:cs typeface="Arial"/>
                        </a:rPr>
                        <a:t>i</a:t>
                      </a:r>
                      <a:r>
                        <a:rPr sz="1700" spc="-200" dirty="0">
                          <a:solidFill>
                            <a:srgbClr val="211C21"/>
                          </a:solidFill>
                          <a:latin typeface="Arial"/>
                          <a:cs typeface="Arial"/>
                        </a:rPr>
                        <a:t>n</a:t>
                      </a:r>
                      <a:r>
                        <a:rPr sz="1700" spc="-114" dirty="0">
                          <a:solidFill>
                            <a:srgbClr val="211C21"/>
                          </a:solidFill>
                          <a:latin typeface="Arial"/>
                          <a:cs typeface="Arial"/>
                        </a:rPr>
                        <a:t>g</a:t>
                      </a:r>
                      <a:r>
                        <a:rPr sz="1700" spc="-229" dirty="0">
                          <a:solidFill>
                            <a:srgbClr val="211C21"/>
                          </a:solidFill>
                          <a:latin typeface="Arial"/>
                          <a:cs typeface="Arial"/>
                        </a:rPr>
                        <a:t>l</a:t>
                      </a:r>
                      <a:r>
                        <a:rPr sz="1700" dirty="0">
                          <a:solidFill>
                            <a:srgbClr val="211C21"/>
                          </a:solidFill>
                          <a:latin typeface="Arial"/>
                          <a:cs typeface="Arial"/>
                        </a:rPr>
                        <a:t>e</a:t>
                      </a:r>
                      <a:r>
                        <a:rPr sz="1700" spc="-90" dirty="0">
                          <a:solidFill>
                            <a:srgbClr val="211C21"/>
                          </a:solidFill>
                          <a:latin typeface="Arial"/>
                          <a:cs typeface="Arial"/>
                        </a:rPr>
                        <a:t> </a:t>
                      </a:r>
                      <a:r>
                        <a:rPr sz="1700" spc="-170" dirty="0">
                          <a:solidFill>
                            <a:srgbClr val="211C21"/>
                          </a:solidFill>
                          <a:latin typeface="Arial"/>
                          <a:cs typeface="Arial"/>
                        </a:rPr>
                        <a:t>L</a:t>
                      </a:r>
                      <a:r>
                        <a:rPr sz="1700" spc="-125" dirty="0">
                          <a:solidFill>
                            <a:srgbClr val="211C21"/>
                          </a:solidFill>
                          <a:latin typeface="Arial"/>
                          <a:cs typeface="Arial"/>
                        </a:rPr>
                        <a:t>o</a:t>
                      </a:r>
                      <a:r>
                        <a:rPr sz="1700" dirty="0">
                          <a:solidFill>
                            <a:srgbClr val="211C21"/>
                          </a:solidFill>
                          <a:latin typeface="Arial"/>
                          <a:cs typeface="Arial"/>
                        </a:rPr>
                        <a:t>ss Exp</a:t>
                      </a:r>
                      <a:r>
                        <a:rPr sz="1700" spc="-130" dirty="0">
                          <a:solidFill>
                            <a:srgbClr val="211C21"/>
                          </a:solidFill>
                          <a:latin typeface="Arial"/>
                          <a:cs typeface="Arial"/>
                        </a:rPr>
                        <a:t>e</a:t>
                      </a:r>
                      <a:r>
                        <a:rPr sz="1700" dirty="0">
                          <a:solidFill>
                            <a:srgbClr val="211C21"/>
                          </a:solidFill>
                          <a:latin typeface="Arial"/>
                          <a:cs typeface="Arial"/>
                        </a:rPr>
                        <a:t>ctancy</a:t>
                      </a:r>
                      <a:endParaRPr sz="1700" dirty="0">
                        <a:latin typeface="Arial"/>
                        <a:cs typeface="Arial"/>
                      </a:endParaRPr>
                    </a:p>
                  </a:txBody>
                  <a:tcPr marL="0" marR="0" marT="0" marB="0">
                    <a:lnL w="19050">
                      <a:solidFill>
                        <a:srgbClr val="1C1C1C"/>
                      </a:solidFill>
                      <a:prstDash val="solid"/>
                    </a:lnL>
                    <a:lnR w="19050">
                      <a:solidFill>
                        <a:srgbClr val="181818"/>
                      </a:solidFill>
                      <a:prstDash val="solid"/>
                    </a:lnR>
                    <a:lnT w="19050">
                      <a:solidFill>
                        <a:srgbClr val="1C1C1C"/>
                      </a:solidFill>
                      <a:prstDash val="solid"/>
                    </a:lnT>
                    <a:lnB w="19050">
                      <a:solidFill>
                        <a:srgbClr val="181818"/>
                      </a:solidFill>
                      <a:prstDash val="solid"/>
                    </a:lnB>
                  </a:tcPr>
                </a:tc>
                <a:tc>
                  <a:txBody>
                    <a:bodyPr/>
                    <a:lstStyle/>
                    <a:p>
                      <a:pPr marL="28575" marR="41275" algn="ctr">
                        <a:lnSpc>
                          <a:spcPct val="126800"/>
                        </a:lnSpc>
                      </a:pPr>
                      <a:r>
                        <a:rPr sz="1700" dirty="0">
                          <a:solidFill>
                            <a:srgbClr val="211C21"/>
                          </a:solidFill>
                          <a:latin typeface="Arial"/>
                          <a:cs typeface="Arial"/>
                        </a:rPr>
                        <a:t>Ann</a:t>
                      </a:r>
                      <a:r>
                        <a:rPr sz="1700" spc="20" dirty="0">
                          <a:solidFill>
                            <a:srgbClr val="211C21"/>
                          </a:solidFill>
                          <a:latin typeface="Arial"/>
                          <a:cs typeface="Arial"/>
                        </a:rPr>
                        <a:t>u</a:t>
                      </a:r>
                      <a:r>
                        <a:rPr sz="1700" dirty="0">
                          <a:solidFill>
                            <a:srgbClr val="211C21"/>
                          </a:solidFill>
                          <a:latin typeface="Arial"/>
                          <a:cs typeface="Arial"/>
                        </a:rPr>
                        <a:t>al</a:t>
                      </a:r>
                      <a:r>
                        <a:rPr sz="1700" spc="-60" dirty="0">
                          <a:solidFill>
                            <a:srgbClr val="211C21"/>
                          </a:solidFill>
                          <a:latin typeface="Arial"/>
                          <a:cs typeface="Arial"/>
                        </a:rPr>
                        <a:t> </a:t>
                      </a:r>
                      <a:r>
                        <a:rPr sz="1700" dirty="0">
                          <a:solidFill>
                            <a:srgbClr val="211C21"/>
                          </a:solidFill>
                          <a:latin typeface="Arial"/>
                          <a:cs typeface="Arial"/>
                        </a:rPr>
                        <a:t>Rate </a:t>
                      </a:r>
                      <a:r>
                        <a:rPr lang="fr-FR" sz="1800" spc="-210" dirty="0">
                          <a:solidFill>
                            <a:srgbClr val="211C21"/>
                          </a:solidFill>
                          <a:latin typeface="Arial"/>
                          <a:cs typeface="Arial"/>
                        </a:rPr>
                        <a:t>of</a:t>
                      </a:r>
                      <a:r>
                        <a:rPr sz="1800" dirty="0">
                          <a:solidFill>
                            <a:srgbClr val="211C21"/>
                          </a:solidFill>
                          <a:latin typeface="Arial"/>
                          <a:cs typeface="Arial"/>
                        </a:rPr>
                        <a:t> </a:t>
                      </a:r>
                      <a:r>
                        <a:rPr sz="1700" spc="-140" dirty="0">
                          <a:solidFill>
                            <a:srgbClr val="211C21"/>
                          </a:solidFill>
                          <a:latin typeface="Arial"/>
                          <a:cs typeface="Arial"/>
                        </a:rPr>
                        <a:t>O</a:t>
                      </a:r>
                      <a:r>
                        <a:rPr sz="1700" dirty="0">
                          <a:solidFill>
                            <a:srgbClr val="211C21"/>
                          </a:solidFill>
                          <a:latin typeface="Arial"/>
                          <a:cs typeface="Arial"/>
                        </a:rPr>
                        <a:t>ccuranc</a:t>
                      </a:r>
                      <a:r>
                        <a:rPr sz="1700" spc="-114" dirty="0">
                          <a:solidFill>
                            <a:srgbClr val="211C21"/>
                          </a:solidFill>
                          <a:latin typeface="Arial"/>
                          <a:cs typeface="Arial"/>
                        </a:rPr>
                        <a:t>e</a:t>
                      </a:r>
                      <a:r>
                        <a:rPr sz="1700" dirty="0">
                          <a:solidFill>
                            <a:srgbClr val="75A8D8"/>
                          </a:solidFill>
                          <a:latin typeface="Arial"/>
                          <a:cs typeface="Arial"/>
                        </a:rPr>
                        <a:t>,</a:t>
                      </a:r>
                      <a:endParaRPr sz="1700" dirty="0">
                        <a:latin typeface="Arial"/>
                        <a:cs typeface="Arial"/>
                      </a:endParaRPr>
                    </a:p>
                  </a:txBody>
                  <a:tcPr marL="0" marR="0" marT="0" marB="0">
                    <a:lnL w="19050">
                      <a:solidFill>
                        <a:srgbClr val="181818"/>
                      </a:solidFill>
                      <a:prstDash val="solid"/>
                    </a:lnL>
                    <a:lnR w="19050">
                      <a:solidFill>
                        <a:srgbClr val="1C1C1C"/>
                      </a:solidFill>
                      <a:prstDash val="solid"/>
                    </a:lnR>
                    <a:lnT w="19050">
                      <a:solidFill>
                        <a:srgbClr val="1C1C1C"/>
                      </a:solidFill>
                      <a:prstDash val="solid"/>
                    </a:lnT>
                    <a:lnB w="19050">
                      <a:solidFill>
                        <a:srgbClr val="181818"/>
                      </a:solidFill>
                      <a:prstDash val="solid"/>
                    </a:lnB>
                  </a:tcPr>
                </a:tc>
                <a:tc>
                  <a:txBody>
                    <a:bodyPr/>
                    <a:lstStyle/>
                    <a:p>
                      <a:pPr marL="142875" marR="97155" indent="-47625">
                        <a:lnSpc>
                          <a:spcPct val="132400"/>
                        </a:lnSpc>
                      </a:pPr>
                      <a:r>
                        <a:rPr sz="1700" dirty="0">
                          <a:solidFill>
                            <a:srgbClr val="211C21"/>
                          </a:solidFill>
                          <a:latin typeface="Arial"/>
                          <a:cs typeface="Arial"/>
                        </a:rPr>
                        <a:t>Ann</a:t>
                      </a:r>
                      <a:r>
                        <a:rPr sz="1700" spc="-55" dirty="0">
                          <a:solidFill>
                            <a:srgbClr val="211C21"/>
                          </a:solidFill>
                          <a:latin typeface="Arial"/>
                          <a:cs typeface="Arial"/>
                        </a:rPr>
                        <a:t>u</a:t>
                      </a:r>
                      <a:r>
                        <a:rPr sz="1700" dirty="0">
                          <a:solidFill>
                            <a:srgbClr val="211C21"/>
                          </a:solidFill>
                          <a:latin typeface="Arial"/>
                          <a:cs typeface="Arial"/>
                        </a:rPr>
                        <a:t>al</a:t>
                      </a:r>
                      <a:r>
                        <a:rPr sz="1700" spc="-75" dirty="0">
                          <a:solidFill>
                            <a:srgbClr val="211C21"/>
                          </a:solidFill>
                          <a:latin typeface="Arial"/>
                          <a:cs typeface="Arial"/>
                        </a:rPr>
                        <a:t> </a:t>
                      </a:r>
                      <a:r>
                        <a:rPr sz="1700" spc="-170" dirty="0">
                          <a:solidFill>
                            <a:srgbClr val="211C21"/>
                          </a:solidFill>
                          <a:latin typeface="Arial"/>
                          <a:cs typeface="Arial"/>
                        </a:rPr>
                        <a:t>L</a:t>
                      </a:r>
                      <a:r>
                        <a:rPr sz="1700" dirty="0">
                          <a:solidFill>
                            <a:srgbClr val="211C21"/>
                          </a:solidFill>
                          <a:latin typeface="Arial"/>
                          <a:cs typeface="Arial"/>
                        </a:rPr>
                        <a:t>oss Exp</a:t>
                      </a:r>
                      <a:r>
                        <a:rPr sz="1700" spc="-130" dirty="0">
                          <a:solidFill>
                            <a:srgbClr val="211C21"/>
                          </a:solidFill>
                          <a:latin typeface="Arial"/>
                          <a:cs typeface="Arial"/>
                        </a:rPr>
                        <a:t>e</a:t>
                      </a:r>
                      <a:r>
                        <a:rPr sz="1700" dirty="0">
                          <a:solidFill>
                            <a:srgbClr val="211C21"/>
                          </a:solidFill>
                          <a:latin typeface="Arial"/>
                          <a:cs typeface="Arial"/>
                        </a:rPr>
                        <a:t>c</a:t>
                      </a:r>
                      <a:r>
                        <a:rPr sz="1700" spc="-145" dirty="0">
                          <a:solidFill>
                            <a:srgbClr val="211C21"/>
                          </a:solidFill>
                          <a:latin typeface="Arial"/>
                          <a:cs typeface="Arial"/>
                        </a:rPr>
                        <a:t>t</a:t>
                      </a:r>
                      <a:r>
                        <a:rPr sz="1700" dirty="0">
                          <a:solidFill>
                            <a:srgbClr val="211C21"/>
                          </a:solidFill>
                          <a:latin typeface="Arial"/>
                          <a:cs typeface="Arial"/>
                        </a:rPr>
                        <a:t>ancy</a:t>
                      </a:r>
                      <a:endParaRPr sz="1700">
                        <a:latin typeface="Arial"/>
                        <a:cs typeface="Arial"/>
                      </a:endParaRPr>
                    </a:p>
                  </a:txBody>
                  <a:tcPr marL="0" marR="0" marT="0" marB="0">
                    <a:lnL w="19050">
                      <a:solidFill>
                        <a:srgbClr val="1C1C1C"/>
                      </a:solidFill>
                      <a:prstDash val="solid"/>
                    </a:lnL>
                    <a:lnR w="19050">
                      <a:solidFill>
                        <a:srgbClr val="383838"/>
                      </a:solidFill>
                      <a:prstDash val="solid"/>
                    </a:lnR>
                    <a:lnT w="19050">
                      <a:solidFill>
                        <a:srgbClr val="1C1C1C"/>
                      </a:solidFill>
                      <a:prstDash val="solid"/>
                    </a:lnT>
                    <a:lnB w="19050">
                      <a:solidFill>
                        <a:srgbClr val="181818"/>
                      </a:solidFill>
                      <a:prstDash val="solid"/>
                    </a:lnB>
                  </a:tcPr>
                </a:tc>
                <a:extLst>
                  <a:ext uri="{0D108BD9-81ED-4DB2-BD59-A6C34878D82A}">
                    <a16:rowId xmlns:a16="http://schemas.microsoft.com/office/drawing/2014/main" val="10000"/>
                  </a:ext>
                </a:extLst>
              </a:tr>
              <a:tr h="476250">
                <a:tc>
                  <a:txBody>
                    <a:bodyPr/>
                    <a:lstStyle/>
                    <a:p>
                      <a:pPr marL="752475">
                        <a:lnSpc>
                          <a:spcPct val="100000"/>
                        </a:lnSpc>
                      </a:pPr>
                      <a:r>
                        <a:rPr sz="1700" dirty="0">
                          <a:solidFill>
                            <a:srgbClr val="544D54"/>
                          </a:solidFill>
                          <a:latin typeface="Times New Roman"/>
                          <a:cs typeface="Times New Roman"/>
                        </a:rPr>
                        <a:t>$</a:t>
                      </a:r>
                      <a:r>
                        <a:rPr sz="1700" spc="-150" dirty="0">
                          <a:solidFill>
                            <a:srgbClr val="544D54"/>
                          </a:solidFill>
                          <a:latin typeface="Times New Roman"/>
                          <a:cs typeface="Times New Roman"/>
                        </a:rPr>
                        <a:t>4</a:t>
                      </a:r>
                      <a:r>
                        <a:rPr sz="1700" spc="-215" dirty="0">
                          <a:solidFill>
                            <a:srgbClr val="544D54"/>
                          </a:solidFill>
                          <a:latin typeface="Times New Roman"/>
                          <a:cs typeface="Times New Roman"/>
                        </a:rPr>
                        <a:t>0</a:t>
                      </a:r>
                      <a:r>
                        <a:rPr sz="1700" spc="-165" dirty="0">
                          <a:solidFill>
                            <a:srgbClr val="606E87"/>
                          </a:solidFill>
                          <a:latin typeface="Times New Roman"/>
                          <a:cs typeface="Times New Roman"/>
                        </a:rPr>
                        <a:t>,</a:t>
                      </a:r>
                      <a:r>
                        <a:rPr sz="1700" spc="-150" dirty="0">
                          <a:solidFill>
                            <a:srgbClr val="544D54"/>
                          </a:solidFill>
                          <a:latin typeface="Times New Roman"/>
                          <a:cs typeface="Times New Roman"/>
                        </a:rPr>
                        <a:t>0</a:t>
                      </a:r>
                      <a:r>
                        <a:rPr sz="1700" spc="-140" dirty="0">
                          <a:solidFill>
                            <a:srgbClr val="544D54"/>
                          </a:solidFill>
                          <a:latin typeface="Times New Roman"/>
                          <a:cs typeface="Times New Roman"/>
                        </a:rPr>
                        <a:t>0</a:t>
                      </a:r>
                      <a:r>
                        <a:rPr sz="1700" spc="-65" dirty="0">
                          <a:solidFill>
                            <a:srgbClr val="544D54"/>
                          </a:solidFill>
                          <a:latin typeface="Times New Roman"/>
                          <a:cs typeface="Times New Roman"/>
                        </a:rPr>
                        <a:t>0</a:t>
                      </a:r>
                      <a:r>
                        <a:rPr sz="1700" spc="-235" dirty="0">
                          <a:solidFill>
                            <a:srgbClr val="544D54"/>
                          </a:solidFill>
                          <a:latin typeface="Times New Roman"/>
                          <a:cs typeface="Times New Roman"/>
                        </a:rPr>
                        <a:t>.</a:t>
                      </a:r>
                      <a:r>
                        <a:rPr sz="1700" spc="-150" dirty="0">
                          <a:solidFill>
                            <a:srgbClr val="544D54"/>
                          </a:solidFill>
                          <a:latin typeface="Times New Roman"/>
                          <a:cs typeface="Times New Roman"/>
                        </a:rPr>
                        <a:t>0</a:t>
                      </a:r>
                      <a:r>
                        <a:rPr sz="1700" dirty="0">
                          <a:solidFill>
                            <a:srgbClr val="544D54"/>
                          </a:solidFill>
                          <a:latin typeface="Times New Roman"/>
                          <a:cs typeface="Times New Roman"/>
                        </a:rPr>
                        <a:t>0</a:t>
                      </a:r>
                      <a:endParaRPr sz="1700">
                        <a:latin typeface="Times New Roman"/>
                        <a:cs typeface="Times New Roman"/>
                      </a:endParaRPr>
                    </a:p>
                  </a:txBody>
                  <a:tcPr marL="0" marR="0" marT="0" marB="0">
                    <a:lnL w="19050">
                      <a:solidFill>
                        <a:srgbClr val="383838"/>
                      </a:solidFill>
                      <a:prstDash val="solid"/>
                    </a:lnL>
                    <a:lnR w="19050">
                      <a:solidFill>
                        <a:srgbClr val="2B2B2B"/>
                      </a:solidFill>
                      <a:prstDash val="solid"/>
                    </a:lnR>
                    <a:lnT w="19050">
                      <a:solidFill>
                        <a:srgbClr val="181818"/>
                      </a:solidFill>
                      <a:prstDash val="solid"/>
                    </a:lnT>
                    <a:lnB w="19050">
                      <a:solidFill>
                        <a:srgbClr val="2F2F2F"/>
                      </a:solidFill>
                      <a:prstDash val="solid"/>
                    </a:lnB>
                  </a:tcPr>
                </a:tc>
                <a:tc>
                  <a:txBody>
                    <a:bodyPr/>
                    <a:lstStyle/>
                    <a:p>
                      <a:pPr marL="476250">
                        <a:lnSpc>
                          <a:spcPct val="100000"/>
                        </a:lnSpc>
                      </a:pPr>
                      <a:r>
                        <a:rPr sz="1700" spc="-65" dirty="0">
                          <a:solidFill>
                            <a:srgbClr val="544D54"/>
                          </a:solidFill>
                          <a:latin typeface="Times New Roman"/>
                          <a:cs typeface="Times New Roman"/>
                        </a:rPr>
                        <a:t>0</a:t>
                      </a:r>
                      <a:r>
                        <a:rPr sz="1700" spc="-409" dirty="0">
                          <a:solidFill>
                            <a:srgbClr val="544D54"/>
                          </a:solidFill>
                          <a:latin typeface="Times New Roman"/>
                          <a:cs typeface="Times New Roman"/>
                        </a:rPr>
                        <a:t>.</a:t>
                      </a:r>
                      <a:r>
                        <a:rPr sz="1700" spc="-225" dirty="0">
                          <a:solidFill>
                            <a:srgbClr val="544D54"/>
                          </a:solidFill>
                          <a:latin typeface="Times New Roman"/>
                          <a:cs typeface="Times New Roman"/>
                        </a:rPr>
                        <a:t>0</a:t>
                      </a:r>
                      <a:r>
                        <a:rPr sz="1700" dirty="0">
                          <a:solidFill>
                            <a:srgbClr val="544D54"/>
                          </a:solidFill>
                          <a:latin typeface="Times New Roman"/>
                          <a:cs typeface="Times New Roman"/>
                        </a:rPr>
                        <a:t>5</a:t>
                      </a:r>
                      <a:endParaRPr sz="1700">
                        <a:latin typeface="Times New Roman"/>
                        <a:cs typeface="Times New Roman"/>
                      </a:endParaRPr>
                    </a:p>
                  </a:txBody>
                  <a:tcPr marL="0" marR="0" marT="0" marB="0">
                    <a:lnL w="19050">
                      <a:solidFill>
                        <a:srgbClr val="2B2B2B"/>
                      </a:solidFill>
                      <a:prstDash val="solid"/>
                    </a:lnL>
                    <a:lnR w="19050">
                      <a:solidFill>
                        <a:srgbClr val="1C1C1C"/>
                      </a:solidFill>
                      <a:prstDash val="solid"/>
                    </a:lnR>
                    <a:lnT w="19050">
                      <a:solidFill>
                        <a:srgbClr val="181818"/>
                      </a:solidFill>
                      <a:prstDash val="solid"/>
                    </a:lnT>
                    <a:lnB w="19050">
                      <a:solidFill>
                        <a:srgbClr val="2F2F2F"/>
                      </a:solidFill>
                      <a:prstDash val="solid"/>
                    </a:lnB>
                  </a:tcPr>
                </a:tc>
                <a:tc>
                  <a:txBody>
                    <a:bodyPr/>
                    <a:lstStyle/>
                    <a:p>
                      <a:endParaRPr sz="1700">
                        <a:latin typeface="Times New Roman"/>
                        <a:cs typeface="Times New Roman"/>
                      </a:endParaRPr>
                    </a:p>
                  </a:txBody>
                  <a:tcPr marL="0" marR="0" marT="0" marB="0">
                    <a:lnL w="19050">
                      <a:solidFill>
                        <a:srgbClr val="1C1C1C"/>
                      </a:solidFill>
                      <a:prstDash val="solid"/>
                    </a:lnL>
                    <a:lnR w="19050">
                      <a:solidFill>
                        <a:srgbClr val="181818"/>
                      </a:solidFill>
                      <a:prstDash val="solid"/>
                    </a:lnR>
                    <a:lnT w="19050">
                      <a:solidFill>
                        <a:srgbClr val="181818"/>
                      </a:solidFill>
                      <a:prstDash val="solid"/>
                    </a:lnT>
                    <a:lnB w="19050">
                      <a:solidFill>
                        <a:srgbClr val="2F2F2F"/>
                      </a:solidFill>
                      <a:prstDash val="solid"/>
                    </a:lnB>
                  </a:tcPr>
                </a:tc>
                <a:tc>
                  <a:txBody>
                    <a:bodyPr/>
                    <a:lstStyle/>
                    <a:p>
                      <a:pPr marL="33020" algn="ctr">
                        <a:lnSpc>
                          <a:spcPct val="100000"/>
                        </a:lnSpc>
                      </a:pPr>
                      <a:r>
                        <a:rPr sz="1700" dirty="0">
                          <a:solidFill>
                            <a:srgbClr val="544D54"/>
                          </a:solidFill>
                          <a:latin typeface="Times New Roman"/>
                          <a:cs typeface="Times New Roman"/>
                        </a:rPr>
                        <a:t>2</a:t>
                      </a:r>
                      <a:endParaRPr sz="1700">
                        <a:latin typeface="Times New Roman"/>
                        <a:cs typeface="Times New Roman"/>
                      </a:endParaRPr>
                    </a:p>
                  </a:txBody>
                  <a:tcPr marL="0" marR="0" marT="0" marB="0">
                    <a:lnL w="19050">
                      <a:solidFill>
                        <a:srgbClr val="181818"/>
                      </a:solidFill>
                      <a:prstDash val="solid"/>
                    </a:lnL>
                    <a:lnR w="19050">
                      <a:solidFill>
                        <a:srgbClr val="1C1C1C"/>
                      </a:solidFill>
                      <a:prstDash val="solid"/>
                    </a:lnR>
                    <a:lnT w="19050">
                      <a:solidFill>
                        <a:srgbClr val="181818"/>
                      </a:solidFill>
                      <a:prstDash val="solid"/>
                    </a:lnT>
                    <a:lnB w="19050">
                      <a:solidFill>
                        <a:srgbClr val="2F2F2F"/>
                      </a:solidFill>
                      <a:prstDash val="solid"/>
                    </a:lnB>
                  </a:tcPr>
                </a:tc>
                <a:tc>
                  <a:txBody>
                    <a:bodyPr/>
                    <a:lstStyle/>
                    <a:p>
                      <a:endParaRPr sz="1700">
                        <a:latin typeface="Times New Roman"/>
                        <a:cs typeface="Times New Roman"/>
                      </a:endParaRPr>
                    </a:p>
                  </a:txBody>
                  <a:tcPr marL="0" marR="0" marT="0" marB="0">
                    <a:lnL w="19050">
                      <a:solidFill>
                        <a:srgbClr val="1C1C1C"/>
                      </a:solidFill>
                      <a:prstDash val="solid"/>
                    </a:lnL>
                    <a:lnR w="19050">
                      <a:solidFill>
                        <a:srgbClr val="383838"/>
                      </a:solidFill>
                      <a:prstDash val="solid"/>
                    </a:lnR>
                    <a:lnT w="19050">
                      <a:solidFill>
                        <a:srgbClr val="181818"/>
                      </a:solidFill>
                      <a:prstDash val="solid"/>
                    </a:lnT>
                    <a:lnB w="19050">
                      <a:solidFill>
                        <a:srgbClr val="2F2F2F"/>
                      </a:solidFill>
                      <a:prstDash val="solid"/>
                    </a:lnB>
                  </a:tcPr>
                </a:tc>
                <a:extLst>
                  <a:ext uri="{0D108BD9-81ED-4DB2-BD59-A6C34878D82A}">
                    <a16:rowId xmlns:a16="http://schemas.microsoft.com/office/drawing/2014/main" val="10001"/>
                  </a:ext>
                </a:extLst>
              </a:tr>
              <a:tr h="471487">
                <a:tc>
                  <a:txBody>
                    <a:bodyPr/>
                    <a:lstStyle/>
                    <a:p>
                      <a:pPr marL="685800">
                        <a:lnSpc>
                          <a:spcPct val="100000"/>
                        </a:lnSpc>
                      </a:pPr>
                      <a:r>
                        <a:rPr sz="1700" spc="-140" dirty="0">
                          <a:solidFill>
                            <a:srgbClr val="544D54"/>
                          </a:solidFill>
                          <a:latin typeface="Times New Roman"/>
                          <a:cs typeface="Times New Roman"/>
                        </a:rPr>
                        <a:t>$</a:t>
                      </a:r>
                      <a:r>
                        <a:rPr sz="1700" spc="-735" dirty="0">
                          <a:solidFill>
                            <a:srgbClr val="544D54"/>
                          </a:solidFill>
                          <a:latin typeface="Times New Roman"/>
                          <a:cs typeface="Times New Roman"/>
                        </a:rPr>
                        <a:t>1</a:t>
                      </a:r>
                      <a:r>
                        <a:rPr sz="1700" spc="-150" dirty="0">
                          <a:solidFill>
                            <a:srgbClr val="544D54"/>
                          </a:solidFill>
                          <a:latin typeface="Times New Roman"/>
                          <a:cs typeface="Times New Roman"/>
                        </a:rPr>
                        <a:t>0</a:t>
                      </a:r>
                      <a:r>
                        <a:rPr sz="1700" spc="-215" dirty="0">
                          <a:solidFill>
                            <a:srgbClr val="544D54"/>
                          </a:solidFill>
                          <a:latin typeface="Times New Roman"/>
                          <a:cs typeface="Times New Roman"/>
                        </a:rPr>
                        <a:t>0</a:t>
                      </a:r>
                      <a:r>
                        <a:rPr sz="1700" spc="-165" dirty="0">
                          <a:solidFill>
                            <a:srgbClr val="72706E"/>
                          </a:solidFill>
                          <a:latin typeface="Times New Roman"/>
                          <a:cs typeface="Times New Roman"/>
                        </a:rPr>
                        <a:t>,</a:t>
                      </a:r>
                      <a:r>
                        <a:rPr sz="1700" spc="-150" dirty="0">
                          <a:solidFill>
                            <a:srgbClr val="544D54"/>
                          </a:solidFill>
                          <a:latin typeface="Times New Roman"/>
                          <a:cs typeface="Times New Roman"/>
                        </a:rPr>
                        <a:t>00</a:t>
                      </a:r>
                      <a:r>
                        <a:rPr sz="1700" spc="30" dirty="0">
                          <a:solidFill>
                            <a:srgbClr val="544D54"/>
                          </a:solidFill>
                          <a:latin typeface="Times New Roman"/>
                          <a:cs typeface="Times New Roman"/>
                        </a:rPr>
                        <a:t>0</a:t>
                      </a:r>
                      <a:r>
                        <a:rPr sz="1700" spc="-310" dirty="0">
                          <a:solidFill>
                            <a:srgbClr val="314B49"/>
                          </a:solidFill>
                          <a:latin typeface="Times New Roman"/>
                          <a:cs typeface="Times New Roman"/>
                        </a:rPr>
                        <a:t>.</a:t>
                      </a:r>
                      <a:r>
                        <a:rPr sz="1700" dirty="0">
                          <a:solidFill>
                            <a:srgbClr val="544D54"/>
                          </a:solidFill>
                          <a:latin typeface="Times New Roman"/>
                          <a:cs typeface="Times New Roman"/>
                        </a:rPr>
                        <a:t>00</a:t>
                      </a:r>
                      <a:endParaRPr sz="1700">
                        <a:latin typeface="Times New Roman"/>
                        <a:cs typeface="Times New Roman"/>
                      </a:endParaRPr>
                    </a:p>
                  </a:txBody>
                  <a:tcPr marL="0" marR="0" marT="0" marB="0">
                    <a:lnL w="19050">
                      <a:solidFill>
                        <a:srgbClr val="383838"/>
                      </a:solidFill>
                      <a:prstDash val="solid"/>
                    </a:lnL>
                    <a:lnR w="19050">
                      <a:solidFill>
                        <a:srgbClr val="2B2B2B"/>
                      </a:solidFill>
                      <a:prstDash val="solid"/>
                    </a:lnR>
                    <a:lnT w="19050">
                      <a:solidFill>
                        <a:srgbClr val="2F2F2F"/>
                      </a:solidFill>
                      <a:prstDash val="solid"/>
                    </a:lnT>
                    <a:lnB w="9525">
                      <a:solidFill>
                        <a:srgbClr val="000000"/>
                      </a:solidFill>
                      <a:prstDash val="solid"/>
                    </a:lnB>
                  </a:tcPr>
                </a:tc>
                <a:tc>
                  <a:txBody>
                    <a:bodyPr/>
                    <a:lstStyle/>
                    <a:p>
                      <a:pPr marL="476250">
                        <a:lnSpc>
                          <a:spcPct val="100000"/>
                        </a:lnSpc>
                      </a:pPr>
                      <a:r>
                        <a:rPr sz="1700" spc="10" dirty="0">
                          <a:solidFill>
                            <a:srgbClr val="544D54"/>
                          </a:solidFill>
                          <a:latin typeface="Times New Roman"/>
                          <a:cs typeface="Times New Roman"/>
                        </a:rPr>
                        <a:t>0</a:t>
                      </a:r>
                      <a:r>
                        <a:rPr sz="1700" spc="-310" dirty="0">
                          <a:solidFill>
                            <a:srgbClr val="314B49"/>
                          </a:solidFill>
                          <a:latin typeface="Times New Roman"/>
                          <a:cs typeface="Times New Roman"/>
                        </a:rPr>
                        <a:t>.</a:t>
                      </a:r>
                      <a:r>
                        <a:rPr sz="1700" spc="-225" dirty="0">
                          <a:solidFill>
                            <a:srgbClr val="544D54"/>
                          </a:solidFill>
                          <a:latin typeface="Times New Roman"/>
                          <a:cs typeface="Times New Roman"/>
                        </a:rPr>
                        <a:t>0</a:t>
                      </a:r>
                      <a:r>
                        <a:rPr sz="1700" dirty="0">
                          <a:solidFill>
                            <a:srgbClr val="544D54"/>
                          </a:solidFill>
                          <a:latin typeface="Times New Roman"/>
                          <a:cs typeface="Times New Roman"/>
                        </a:rPr>
                        <a:t>8</a:t>
                      </a:r>
                      <a:endParaRPr sz="1700">
                        <a:latin typeface="Times New Roman"/>
                        <a:cs typeface="Times New Roman"/>
                      </a:endParaRPr>
                    </a:p>
                  </a:txBody>
                  <a:tcPr marL="0" marR="0" marT="0" marB="0">
                    <a:lnL w="19050">
                      <a:solidFill>
                        <a:srgbClr val="2B2B2B"/>
                      </a:solidFill>
                      <a:prstDash val="solid"/>
                    </a:lnL>
                    <a:lnR w="19050">
                      <a:solidFill>
                        <a:srgbClr val="1C1C1C"/>
                      </a:solidFill>
                      <a:prstDash val="solid"/>
                    </a:lnR>
                    <a:lnT w="19050">
                      <a:solidFill>
                        <a:srgbClr val="2F2F2F"/>
                      </a:solidFill>
                      <a:prstDash val="solid"/>
                    </a:lnT>
                    <a:lnB w="9525">
                      <a:solidFill>
                        <a:srgbClr val="000000"/>
                      </a:solidFill>
                      <a:prstDash val="solid"/>
                    </a:lnB>
                  </a:tcPr>
                </a:tc>
                <a:tc>
                  <a:txBody>
                    <a:bodyPr/>
                    <a:lstStyle/>
                    <a:p>
                      <a:endParaRPr sz="1700">
                        <a:latin typeface="Times New Roman"/>
                        <a:cs typeface="Times New Roman"/>
                      </a:endParaRPr>
                    </a:p>
                  </a:txBody>
                  <a:tcPr marL="0" marR="0" marT="0" marB="0">
                    <a:lnL w="19050">
                      <a:solidFill>
                        <a:srgbClr val="1C1C1C"/>
                      </a:solidFill>
                      <a:prstDash val="solid"/>
                    </a:lnL>
                    <a:lnR w="19050">
                      <a:solidFill>
                        <a:srgbClr val="181818"/>
                      </a:solidFill>
                      <a:prstDash val="solid"/>
                    </a:lnR>
                    <a:lnT w="19050">
                      <a:solidFill>
                        <a:srgbClr val="2F2F2F"/>
                      </a:solidFill>
                      <a:prstDash val="solid"/>
                    </a:lnT>
                    <a:lnB w="9525">
                      <a:solidFill>
                        <a:srgbClr val="000000"/>
                      </a:solidFill>
                      <a:prstDash val="solid"/>
                    </a:lnB>
                  </a:tcPr>
                </a:tc>
                <a:tc>
                  <a:txBody>
                    <a:bodyPr/>
                    <a:lstStyle/>
                    <a:p>
                      <a:pPr marL="21590" algn="ctr">
                        <a:lnSpc>
                          <a:spcPct val="100000"/>
                        </a:lnSpc>
                      </a:pPr>
                      <a:r>
                        <a:rPr sz="1700" dirty="0">
                          <a:solidFill>
                            <a:srgbClr val="544D54"/>
                          </a:solidFill>
                          <a:latin typeface="Times New Roman"/>
                          <a:cs typeface="Times New Roman"/>
                        </a:rPr>
                        <a:t>4</a:t>
                      </a:r>
                      <a:endParaRPr sz="1700">
                        <a:latin typeface="Times New Roman"/>
                        <a:cs typeface="Times New Roman"/>
                      </a:endParaRPr>
                    </a:p>
                  </a:txBody>
                  <a:tcPr marL="0" marR="0" marT="0" marB="0">
                    <a:lnL w="19050">
                      <a:solidFill>
                        <a:srgbClr val="181818"/>
                      </a:solidFill>
                      <a:prstDash val="solid"/>
                    </a:lnL>
                    <a:lnR w="19050">
                      <a:solidFill>
                        <a:srgbClr val="1C1C1C"/>
                      </a:solidFill>
                      <a:prstDash val="solid"/>
                    </a:lnR>
                    <a:lnT w="19050">
                      <a:solidFill>
                        <a:srgbClr val="2F2F2F"/>
                      </a:solidFill>
                      <a:prstDash val="solid"/>
                    </a:lnT>
                    <a:lnB w="9525">
                      <a:solidFill>
                        <a:srgbClr val="000000"/>
                      </a:solidFill>
                      <a:prstDash val="solid"/>
                    </a:lnB>
                  </a:tcPr>
                </a:tc>
                <a:tc>
                  <a:txBody>
                    <a:bodyPr/>
                    <a:lstStyle/>
                    <a:p>
                      <a:endParaRPr sz="1700">
                        <a:latin typeface="Times New Roman"/>
                        <a:cs typeface="Times New Roman"/>
                      </a:endParaRPr>
                    </a:p>
                  </a:txBody>
                  <a:tcPr marL="0" marR="0" marT="0" marB="0">
                    <a:lnL w="19050">
                      <a:solidFill>
                        <a:srgbClr val="1C1C1C"/>
                      </a:solidFill>
                      <a:prstDash val="solid"/>
                    </a:lnL>
                    <a:lnR w="19050">
                      <a:solidFill>
                        <a:srgbClr val="383838"/>
                      </a:solidFill>
                      <a:prstDash val="solid"/>
                    </a:lnR>
                    <a:lnT w="19050">
                      <a:solidFill>
                        <a:srgbClr val="2F2F2F"/>
                      </a:solidFill>
                      <a:prstDash val="solid"/>
                    </a:lnT>
                    <a:lnB w="9525">
                      <a:solidFill>
                        <a:srgbClr val="000000"/>
                      </a:solidFill>
                      <a:prstDash val="solid"/>
                    </a:lnB>
                  </a:tcPr>
                </a:tc>
                <a:extLst>
                  <a:ext uri="{0D108BD9-81ED-4DB2-BD59-A6C34878D82A}">
                    <a16:rowId xmlns:a16="http://schemas.microsoft.com/office/drawing/2014/main" val="10002"/>
                  </a:ext>
                </a:extLst>
              </a:tr>
              <a:tr h="471487">
                <a:tc>
                  <a:txBody>
                    <a:bodyPr/>
                    <a:lstStyle/>
                    <a:p>
                      <a:pPr marL="752475">
                        <a:lnSpc>
                          <a:spcPct val="100000"/>
                        </a:lnSpc>
                      </a:pPr>
                      <a:r>
                        <a:rPr sz="1700" dirty="0">
                          <a:solidFill>
                            <a:srgbClr val="544D54"/>
                          </a:solidFill>
                          <a:latin typeface="Times New Roman"/>
                          <a:cs typeface="Times New Roman"/>
                        </a:rPr>
                        <a:t>$</a:t>
                      </a:r>
                      <a:r>
                        <a:rPr sz="1700" spc="-165" dirty="0">
                          <a:solidFill>
                            <a:srgbClr val="544D54"/>
                          </a:solidFill>
                          <a:latin typeface="Times New Roman"/>
                          <a:cs typeface="Times New Roman"/>
                        </a:rPr>
                        <a:t>2</a:t>
                      </a:r>
                      <a:r>
                        <a:rPr sz="1700" spc="-190" dirty="0">
                          <a:solidFill>
                            <a:srgbClr val="544D54"/>
                          </a:solidFill>
                          <a:latin typeface="Times New Roman"/>
                          <a:cs typeface="Times New Roman"/>
                        </a:rPr>
                        <a:t>2</a:t>
                      </a:r>
                      <a:r>
                        <a:rPr sz="1700" spc="-165" dirty="0">
                          <a:solidFill>
                            <a:srgbClr val="606E87"/>
                          </a:solidFill>
                          <a:latin typeface="Times New Roman"/>
                          <a:cs typeface="Times New Roman"/>
                        </a:rPr>
                        <a:t>,</a:t>
                      </a:r>
                      <a:r>
                        <a:rPr sz="1700" dirty="0">
                          <a:solidFill>
                            <a:srgbClr val="544D54"/>
                          </a:solidFill>
                          <a:latin typeface="Times New Roman"/>
                          <a:cs typeface="Times New Roman"/>
                        </a:rPr>
                        <a:t>00</a:t>
                      </a:r>
                      <a:r>
                        <a:rPr sz="1700" spc="-10" dirty="0">
                          <a:solidFill>
                            <a:srgbClr val="544D54"/>
                          </a:solidFill>
                          <a:latin typeface="Times New Roman"/>
                          <a:cs typeface="Times New Roman"/>
                        </a:rPr>
                        <a:t>0</a:t>
                      </a:r>
                      <a:r>
                        <a:rPr sz="1700" spc="-235" dirty="0">
                          <a:solidFill>
                            <a:srgbClr val="544D54"/>
                          </a:solidFill>
                          <a:latin typeface="Times New Roman"/>
                          <a:cs typeface="Times New Roman"/>
                        </a:rPr>
                        <a:t>.</a:t>
                      </a:r>
                      <a:r>
                        <a:rPr sz="1700" dirty="0">
                          <a:solidFill>
                            <a:srgbClr val="544D54"/>
                          </a:solidFill>
                          <a:latin typeface="Times New Roman"/>
                          <a:cs typeface="Times New Roman"/>
                        </a:rPr>
                        <a:t>00</a:t>
                      </a:r>
                      <a:endParaRPr sz="1700">
                        <a:latin typeface="Times New Roman"/>
                        <a:cs typeface="Times New Roman"/>
                      </a:endParaRPr>
                    </a:p>
                  </a:txBody>
                  <a:tcPr marL="0" marR="0" marT="0" marB="0">
                    <a:lnL w="19050">
                      <a:solidFill>
                        <a:srgbClr val="383838"/>
                      </a:solidFill>
                      <a:prstDash val="solid"/>
                    </a:lnL>
                    <a:lnR w="19050">
                      <a:solidFill>
                        <a:srgbClr val="2B2B2B"/>
                      </a:solidFill>
                      <a:prstDash val="solid"/>
                    </a:lnR>
                    <a:lnT w="9525">
                      <a:solidFill>
                        <a:srgbClr val="000000"/>
                      </a:solidFill>
                      <a:prstDash val="solid"/>
                    </a:lnT>
                    <a:lnB w="19050">
                      <a:solidFill>
                        <a:srgbClr val="282828"/>
                      </a:solidFill>
                      <a:prstDash val="solid"/>
                    </a:lnB>
                  </a:tcPr>
                </a:tc>
                <a:tc>
                  <a:txBody>
                    <a:bodyPr/>
                    <a:lstStyle/>
                    <a:p>
                      <a:pPr marL="121285" algn="ctr">
                        <a:lnSpc>
                          <a:spcPct val="100000"/>
                        </a:lnSpc>
                      </a:pPr>
                      <a:r>
                        <a:rPr sz="1700" dirty="0">
                          <a:solidFill>
                            <a:srgbClr val="544D54"/>
                          </a:solidFill>
                          <a:latin typeface="Times New Roman"/>
                          <a:cs typeface="Times New Roman"/>
                        </a:rPr>
                        <a:t>1</a:t>
                      </a:r>
                      <a:endParaRPr sz="1700">
                        <a:latin typeface="Times New Roman"/>
                        <a:cs typeface="Times New Roman"/>
                      </a:endParaRPr>
                    </a:p>
                  </a:txBody>
                  <a:tcPr marL="0" marR="0" marT="0" marB="0">
                    <a:lnL w="19050">
                      <a:solidFill>
                        <a:srgbClr val="2B2B2B"/>
                      </a:solidFill>
                      <a:prstDash val="solid"/>
                    </a:lnL>
                    <a:lnR w="19050">
                      <a:solidFill>
                        <a:srgbClr val="1C1C1C"/>
                      </a:solidFill>
                      <a:prstDash val="solid"/>
                    </a:lnR>
                    <a:lnT w="9525">
                      <a:solidFill>
                        <a:srgbClr val="000000"/>
                      </a:solidFill>
                      <a:prstDash val="solid"/>
                    </a:lnT>
                    <a:lnB w="19050">
                      <a:solidFill>
                        <a:srgbClr val="282828"/>
                      </a:solidFill>
                      <a:prstDash val="solid"/>
                    </a:lnB>
                  </a:tcPr>
                </a:tc>
                <a:tc>
                  <a:txBody>
                    <a:bodyPr/>
                    <a:lstStyle/>
                    <a:p>
                      <a:endParaRPr sz="1700">
                        <a:latin typeface="Times New Roman"/>
                        <a:cs typeface="Times New Roman"/>
                      </a:endParaRPr>
                    </a:p>
                  </a:txBody>
                  <a:tcPr marL="0" marR="0" marT="0" marB="0">
                    <a:lnL w="19050">
                      <a:solidFill>
                        <a:srgbClr val="1C1C1C"/>
                      </a:solidFill>
                      <a:prstDash val="solid"/>
                    </a:lnL>
                    <a:lnR w="19050">
                      <a:solidFill>
                        <a:srgbClr val="181818"/>
                      </a:solidFill>
                      <a:prstDash val="solid"/>
                    </a:lnR>
                    <a:lnT w="9525">
                      <a:solidFill>
                        <a:srgbClr val="000000"/>
                      </a:solidFill>
                      <a:prstDash val="solid"/>
                    </a:lnT>
                    <a:lnB w="19050">
                      <a:solidFill>
                        <a:srgbClr val="282828"/>
                      </a:solidFill>
                      <a:prstDash val="solid"/>
                    </a:lnB>
                  </a:tcPr>
                </a:tc>
                <a:tc>
                  <a:txBody>
                    <a:bodyPr/>
                    <a:lstStyle/>
                    <a:p>
                      <a:pPr marL="121285" algn="ctr">
                        <a:lnSpc>
                          <a:spcPct val="100000"/>
                        </a:lnSpc>
                      </a:pPr>
                      <a:r>
                        <a:rPr sz="1700" dirty="0">
                          <a:solidFill>
                            <a:srgbClr val="544D54"/>
                          </a:solidFill>
                          <a:latin typeface="Times New Roman"/>
                          <a:cs typeface="Times New Roman"/>
                        </a:rPr>
                        <a:t>1</a:t>
                      </a:r>
                      <a:endParaRPr sz="1700">
                        <a:latin typeface="Times New Roman"/>
                        <a:cs typeface="Times New Roman"/>
                      </a:endParaRPr>
                    </a:p>
                  </a:txBody>
                  <a:tcPr marL="0" marR="0" marT="0" marB="0">
                    <a:lnL w="19050">
                      <a:solidFill>
                        <a:srgbClr val="181818"/>
                      </a:solidFill>
                      <a:prstDash val="solid"/>
                    </a:lnL>
                    <a:lnR w="19050">
                      <a:solidFill>
                        <a:srgbClr val="1C1C1C"/>
                      </a:solidFill>
                      <a:prstDash val="solid"/>
                    </a:lnR>
                    <a:lnT w="9525">
                      <a:solidFill>
                        <a:srgbClr val="000000"/>
                      </a:solidFill>
                      <a:prstDash val="solid"/>
                    </a:lnT>
                    <a:lnB w="19050">
                      <a:solidFill>
                        <a:srgbClr val="282828"/>
                      </a:solidFill>
                      <a:prstDash val="solid"/>
                    </a:lnB>
                  </a:tcPr>
                </a:tc>
                <a:tc>
                  <a:txBody>
                    <a:bodyPr/>
                    <a:lstStyle/>
                    <a:p>
                      <a:endParaRPr sz="1700">
                        <a:latin typeface="Times New Roman"/>
                        <a:cs typeface="Times New Roman"/>
                      </a:endParaRPr>
                    </a:p>
                  </a:txBody>
                  <a:tcPr marL="0" marR="0" marT="0" marB="0">
                    <a:lnL w="19050">
                      <a:solidFill>
                        <a:srgbClr val="1C1C1C"/>
                      </a:solidFill>
                      <a:prstDash val="solid"/>
                    </a:lnL>
                    <a:lnR w="19050">
                      <a:solidFill>
                        <a:srgbClr val="383838"/>
                      </a:solidFill>
                      <a:prstDash val="solid"/>
                    </a:lnR>
                    <a:lnT w="9525">
                      <a:solidFill>
                        <a:srgbClr val="000000"/>
                      </a:solidFill>
                      <a:prstDash val="solid"/>
                    </a:lnT>
                    <a:lnB w="19050">
                      <a:solidFill>
                        <a:srgbClr val="282828"/>
                      </a:solidFill>
                      <a:prstDash val="solid"/>
                    </a:lnB>
                  </a:tcPr>
                </a:tc>
                <a:extLst>
                  <a:ext uri="{0D108BD9-81ED-4DB2-BD59-A6C34878D82A}">
                    <a16:rowId xmlns:a16="http://schemas.microsoft.com/office/drawing/2014/main" val="10003"/>
                  </a:ext>
                </a:extLst>
              </a:tr>
              <a:tr h="476250">
                <a:tc>
                  <a:txBody>
                    <a:bodyPr/>
                    <a:lstStyle/>
                    <a:p>
                      <a:pPr marL="600075">
                        <a:lnSpc>
                          <a:spcPct val="100000"/>
                        </a:lnSpc>
                      </a:pPr>
                      <a:r>
                        <a:rPr sz="1700" spc="-140" dirty="0">
                          <a:solidFill>
                            <a:srgbClr val="544D54"/>
                          </a:solidFill>
                          <a:latin typeface="Times New Roman"/>
                          <a:cs typeface="Times New Roman"/>
                        </a:rPr>
                        <a:t>$</a:t>
                      </a:r>
                      <a:r>
                        <a:rPr sz="1700" spc="-735" dirty="0">
                          <a:solidFill>
                            <a:srgbClr val="544D54"/>
                          </a:solidFill>
                          <a:latin typeface="Times New Roman"/>
                          <a:cs typeface="Times New Roman"/>
                        </a:rPr>
                        <a:t>1</a:t>
                      </a:r>
                      <a:r>
                        <a:rPr sz="1700" spc="-165" dirty="0">
                          <a:solidFill>
                            <a:srgbClr val="72706E"/>
                          </a:solidFill>
                          <a:latin typeface="Times New Roman"/>
                          <a:cs typeface="Times New Roman"/>
                        </a:rPr>
                        <a:t>,</a:t>
                      </a:r>
                      <a:r>
                        <a:rPr sz="1700" spc="-155" dirty="0">
                          <a:solidFill>
                            <a:srgbClr val="544D54"/>
                          </a:solidFill>
                          <a:latin typeface="Times New Roman"/>
                          <a:cs typeface="Times New Roman"/>
                        </a:rPr>
                        <a:t>3</a:t>
                      </a:r>
                      <a:r>
                        <a:rPr sz="1700" dirty="0">
                          <a:solidFill>
                            <a:srgbClr val="544D54"/>
                          </a:solidFill>
                          <a:latin typeface="Times New Roman"/>
                          <a:cs typeface="Times New Roman"/>
                        </a:rPr>
                        <a:t>0</a:t>
                      </a:r>
                      <a:r>
                        <a:rPr sz="1700" spc="-200" dirty="0">
                          <a:solidFill>
                            <a:srgbClr val="544D54"/>
                          </a:solidFill>
                          <a:latin typeface="Times New Roman"/>
                          <a:cs typeface="Times New Roman"/>
                        </a:rPr>
                        <a:t>0</a:t>
                      </a:r>
                      <a:r>
                        <a:rPr sz="1700" spc="-165" dirty="0">
                          <a:solidFill>
                            <a:srgbClr val="544D54"/>
                          </a:solidFill>
                          <a:latin typeface="Times New Roman"/>
                          <a:cs typeface="Times New Roman"/>
                        </a:rPr>
                        <a:t>,</a:t>
                      </a:r>
                      <a:r>
                        <a:rPr sz="1700" dirty="0">
                          <a:solidFill>
                            <a:srgbClr val="544D54"/>
                          </a:solidFill>
                          <a:latin typeface="Times New Roman"/>
                          <a:cs typeface="Times New Roman"/>
                        </a:rPr>
                        <a:t>00</a:t>
                      </a:r>
                      <a:r>
                        <a:rPr sz="1700" spc="-10" dirty="0">
                          <a:solidFill>
                            <a:srgbClr val="544D54"/>
                          </a:solidFill>
                          <a:latin typeface="Times New Roman"/>
                          <a:cs typeface="Times New Roman"/>
                        </a:rPr>
                        <a:t>0</a:t>
                      </a:r>
                      <a:r>
                        <a:rPr sz="1700" spc="-235" dirty="0">
                          <a:solidFill>
                            <a:srgbClr val="544D54"/>
                          </a:solidFill>
                          <a:latin typeface="Times New Roman"/>
                          <a:cs typeface="Times New Roman"/>
                        </a:rPr>
                        <a:t>.</a:t>
                      </a:r>
                      <a:r>
                        <a:rPr sz="1700" dirty="0">
                          <a:solidFill>
                            <a:srgbClr val="544D54"/>
                          </a:solidFill>
                          <a:latin typeface="Times New Roman"/>
                          <a:cs typeface="Times New Roman"/>
                        </a:rPr>
                        <a:t>00</a:t>
                      </a:r>
                      <a:endParaRPr sz="1700">
                        <a:latin typeface="Times New Roman"/>
                        <a:cs typeface="Times New Roman"/>
                      </a:endParaRPr>
                    </a:p>
                  </a:txBody>
                  <a:tcPr marL="0" marR="0" marT="0" marB="0">
                    <a:lnL w="19050">
                      <a:solidFill>
                        <a:srgbClr val="383838"/>
                      </a:solidFill>
                      <a:prstDash val="solid"/>
                    </a:lnL>
                    <a:lnR w="19050">
                      <a:solidFill>
                        <a:srgbClr val="2B2B2B"/>
                      </a:solidFill>
                      <a:prstDash val="solid"/>
                    </a:lnR>
                    <a:lnT w="19050">
                      <a:solidFill>
                        <a:srgbClr val="282828"/>
                      </a:solidFill>
                      <a:prstDash val="solid"/>
                    </a:lnT>
                    <a:lnB w="19050">
                      <a:solidFill>
                        <a:srgbClr val="1C1C1C"/>
                      </a:solidFill>
                      <a:prstDash val="solid"/>
                    </a:lnB>
                  </a:tcPr>
                </a:tc>
                <a:tc>
                  <a:txBody>
                    <a:bodyPr/>
                    <a:lstStyle/>
                    <a:p>
                      <a:pPr marL="476250">
                        <a:lnSpc>
                          <a:spcPct val="100000"/>
                        </a:lnSpc>
                      </a:pPr>
                      <a:r>
                        <a:rPr sz="1700" spc="-65" dirty="0">
                          <a:solidFill>
                            <a:srgbClr val="544D54"/>
                          </a:solidFill>
                          <a:latin typeface="Times New Roman"/>
                          <a:cs typeface="Times New Roman"/>
                        </a:rPr>
                        <a:t>0</a:t>
                      </a:r>
                      <a:r>
                        <a:rPr sz="1700" spc="-409" dirty="0">
                          <a:solidFill>
                            <a:srgbClr val="314B49"/>
                          </a:solidFill>
                          <a:latin typeface="Times New Roman"/>
                          <a:cs typeface="Times New Roman"/>
                        </a:rPr>
                        <a:t>.</a:t>
                      </a:r>
                      <a:r>
                        <a:rPr sz="1700" spc="-150" dirty="0">
                          <a:solidFill>
                            <a:srgbClr val="544D54"/>
                          </a:solidFill>
                          <a:latin typeface="Times New Roman"/>
                          <a:cs typeface="Times New Roman"/>
                        </a:rPr>
                        <a:t>0</a:t>
                      </a:r>
                      <a:r>
                        <a:rPr sz="1700" dirty="0">
                          <a:solidFill>
                            <a:srgbClr val="544D54"/>
                          </a:solidFill>
                          <a:latin typeface="Times New Roman"/>
                          <a:cs typeface="Times New Roman"/>
                        </a:rPr>
                        <a:t>4</a:t>
                      </a:r>
                      <a:endParaRPr sz="1700">
                        <a:latin typeface="Times New Roman"/>
                        <a:cs typeface="Times New Roman"/>
                      </a:endParaRPr>
                    </a:p>
                  </a:txBody>
                  <a:tcPr marL="0" marR="0" marT="0" marB="0">
                    <a:lnL w="19050">
                      <a:solidFill>
                        <a:srgbClr val="2B2B2B"/>
                      </a:solidFill>
                      <a:prstDash val="solid"/>
                    </a:lnL>
                    <a:lnR w="19050">
                      <a:solidFill>
                        <a:srgbClr val="1C1C1C"/>
                      </a:solidFill>
                      <a:prstDash val="solid"/>
                    </a:lnR>
                    <a:lnT w="19050">
                      <a:solidFill>
                        <a:srgbClr val="282828"/>
                      </a:solidFill>
                      <a:prstDash val="solid"/>
                    </a:lnT>
                    <a:lnB w="19050">
                      <a:solidFill>
                        <a:srgbClr val="1C1C1C"/>
                      </a:solidFill>
                      <a:prstDash val="solid"/>
                    </a:lnB>
                  </a:tcPr>
                </a:tc>
                <a:tc>
                  <a:txBody>
                    <a:bodyPr/>
                    <a:lstStyle/>
                    <a:p>
                      <a:endParaRPr sz="1700">
                        <a:latin typeface="Times New Roman"/>
                        <a:cs typeface="Times New Roman"/>
                      </a:endParaRPr>
                    </a:p>
                  </a:txBody>
                  <a:tcPr marL="0" marR="0" marT="0" marB="0">
                    <a:lnL w="19050">
                      <a:solidFill>
                        <a:srgbClr val="1C1C1C"/>
                      </a:solidFill>
                      <a:prstDash val="solid"/>
                    </a:lnL>
                    <a:lnR w="19050">
                      <a:solidFill>
                        <a:srgbClr val="181818"/>
                      </a:solidFill>
                      <a:prstDash val="solid"/>
                    </a:lnR>
                    <a:lnT w="19050">
                      <a:solidFill>
                        <a:srgbClr val="282828"/>
                      </a:solidFill>
                      <a:prstDash val="solid"/>
                    </a:lnT>
                    <a:lnB w="19050">
                      <a:solidFill>
                        <a:srgbClr val="1C1C1C"/>
                      </a:solidFill>
                      <a:prstDash val="solid"/>
                    </a:lnB>
                  </a:tcPr>
                </a:tc>
                <a:tc>
                  <a:txBody>
                    <a:bodyPr/>
                    <a:lstStyle/>
                    <a:p>
                      <a:pPr marL="43180" algn="ctr">
                        <a:lnSpc>
                          <a:spcPct val="100000"/>
                        </a:lnSpc>
                      </a:pPr>
                      <a:r>
                        <a:rPr sz="1800" dirty="0">
                          <a:solidFill>
                            <a:srgbClr val="544D54"/>
                          </a:solidFill>
                          <a:latin typeface="Times New Roman"/>
                          <a:cs typeface="Times New Roman"/>
                        </a:rPr>
                        <a:t>5</a:t>
                      </a:r>
                      <a:endParaRPr sz="1800">
                        <a:latin typeface="Times New Roman"/>
                        <a:cs typeface="Times New Roman"/>
                      </a:endParaRPr>
                    </a:p>
                  </a:txBody>
                  <a:tcPr marL="0" marR="0" marT="0" marB="0">
                    <a:lnL w="19050">
                      <a:solidFill>
                        <a:srgbClr val="181818"/>
                      </a:solidFill>
                      <a:prstDash val="solid"/>
                    </a:lnL>
                    <a:lnR w="19050">
                      <a:solidFill>
                        <a:srgbClr val="1C1C1C"/>
                      </a:solidFill>
                      <a:prstDash val="solid"/>
                    </a:lnR>
                    <a:lnT w="19050">
                      <a:solidFill>
                        <a:srgbClr val="282828"/>
                      </a:solidFill>
                      <a:prstDash val="solid"/>
                    </a:lnT>
                    <a:lnB w="19050">
                      <a:solidFill>
                        <a:srgbClr val="1C1C1C"/>
                      </a:solidFill>
                      <a:prstDash val="solid"/>
                    </a:lnB>
                  </a:tcPr>
                </a:tc>
                <a:tc>
                  <a:txBody>
                    <a:bodyPr/>
                    <a:lstStyle/>
                    <a:p>
                      <a:endParaRPr sz="1800">
                        <a:latin typeface="Times New Roman"/>
                        <a:cs typeface="Times New Roman"/>
                      </a:endParaRPr>
                    </a:p>
                  </a:txBody>
                  <a:tcPr marL="0" marR="0" marT="0" marB="0">
                    <a:lnL w="19050">
                      <a:solidFill>
                        <a:srgbClr val="1C1C1C"/>
                      </a:solidFill>
                      <a:prstDash val="solid"/>
                    </a:lnL>
                    <a:lnR w="19050">
                      <a:solidFill>
                        <a:srgbClr val="383838"/>
                      </a:solidFill>
                      <a:prstDash val="solid"/>
                    </a:lnR>
                    <a:lnT w="19050">
                      <a:solidFill>
                        <a:srgbClr val="282828"/>
                      </a:solidFill>
                      <a:prstDash val="solid"/>
                    </a:lnT>
                    <a:lnB w="19050">
                      <a:solidFill>
                        <a:srgbClr val="1C1C1C"/>
                      </a:solidFill>
                      <a:prstDash val="solid"/>
                    </a:lnB>
                  </a:tcPr>
                </a:tc>
                <a:extLst>
                  <a:ext uri="{0D108BD9-81ED-4DB2-BD59-A6C34878D82A}">
                    <a16:rowId xmlns:a16="http://schemas.microsoft.com/office/drawing/2014/main" val="10004"/>
                  </a:ext>
                </a:extLst>
              </a:tr>
              <a:tr h="476250">
                <a:tc>
                  <a:txBody>
                    <a:bodyPr/>
                    <a:lstStyle/>
                    <a:p>
                      <a:pPr marL="676275">
                        <a:lnSpc>
                          <a:spcPct val="100000"/>
                        </a:lnSpc>
                      </a:pPr>
                      <a:r>
                        <a:rPr sz="1700" spc="-95" dirty="0">
                          <a:solidFill>
                            <a:srgbClr val="FFCF99"/>
                          </a:solidFill>
                          <a:latin typeface="Times New Roman"/>
                          <a:cs typeface="Times New Roman"/>
                        </a:rPr>
                        <a:t>.</a:t>
                      </a:r>
                      <a:r>
                        <a:rPr sz="1700" spc="-140" dirty="0">
                          <a:solidFill>
                            <a:srgbClr val="544D54"/>
                          </a:solidFill>
                          <a:latin typeface="Times New Roman"/>
                          <a:cs typeface="Times New Roman"/>
                        </a:rPr>
                        <a:t>$</a:t>
                      </a:r>
                      <a:r>
                        <a:rPr sz="1700" dirty="0">
                          <a:solidFill>
                            <a:srgbClr val="544D54"/>
                          </a:solidFill>
                          <a:latin typeface="Times New Roman"/>
                          <a:cs typeface="Times New Roman"/>
                        </a:rPr>
                        <a:t>65</a:t>
                      </a:r>
                      <a:r>
                        <a:rPr sz="1700" spc="-105" dirty="0">
                          <a:solidFill>
                            <a:srgbClr val="544D54"/>
                          </a:solidFill>
                          <a:latin typeface="Times New Roman"/>
                          <a:cs typeface="Times New Roman"/>
                        </a:rPr>
                        <a:t>0</a:t>
                      </a:r>
                      <a:r>
                        <a:rPr sz="1700" spc="-110" dirty="0">
                          <a:solidFill>
                            <a:srgbClr val="72706E"/>
                          </a:solidFill>
                          <a:latin typeface="Times New Roman"/>
                          <a:cs typeface="Times New Roman"/>
                        </a:rPr>
                        <a:t>,</a:t>
                      </a:r>
                      <a:r>
                        <a:rPr sz="1700" spc="-150" dirty="0">
                          <a:solidFill>
                            <a:srgbClr val="544D54"/>
                          </a:solidFill>
                          <a:latin typeface="Times New Roman"/>
                          <a:cs typeface="Times New Roman"/>
                        </a:rPr>
                        <a:t>00</a:t>
                      </a:r>
                      <a:r>
                        <a:rPr sz="1700" spc="30" dirty="0">
                          <a:solidFill>
                            <a:srgbClr val="544D54"/>
                          </a:solidFill>
                          <a:latin typeface="Times New Roman"/>
                          <a:cs typeface="Times New Roman"/>
                        </a:rPr>
                        <a:t>0</a:t>
                      </a:r>
                      <a:r>
                        <a:rPr sz="1700" spc="-310" dirty="0">
                          <a:solidFill>
                            <a:srgbClr val="314B49"/>
                          </a:solidFill>
                          <a:latin typeface="Times New Roman"/>
                          <a:cs typeface="Times New Roman"/>
                        </a:rPr>
                        <a:t>.</a:t>
                      </a:r>
                      <a:r>
                        <a:rPr sz="1700" spc="-160" dirty="0">
                          <a:solidFill>
                            <a:srgbClr val="544D54"/>
                          </a:solidFill>
                          <a:latin typeface="Times New Roman"/>
                          <a:cs typeface="Times New Roman"/>
                        </a:rPr>
                        <a:t>0</a:t>
                      </a:r>
                      <a:r>
                        <a:rPr sz="1700" dirty="0">
                          <a:solidFill>
                            <a:srgbClr val="544D54"/>
                          </a:solidFill>
                          <a:latin typeface="Times New Roman"/>
                          <a:cs typeface="Times New Roman"/>
                        </a:rPr>
                        <a:t>0</a:t>
                      </a:r>
                      <a:endParaRPr sz="1700" dirty="0">
                        <a:latin typeface="Times New Roman"/>
                        <a:cs typeface="Times New Roman"/>
                      </a:endParaRPr>
                    </a:p>
                  </a:txBody>
                  <a:tcPr marL="0" marR="0" marT="0" marB="0">
                    <a:lnL w="19050">
                      <a:solidFill>
                        <a:srgbClr val="383838"/>
                      </a:solidFill>
                      <a:prstDash val="solid"/>
                    </a:lnL>
                    <a:lnR w="19050">
                      <a:solidFill>
                        <a:srgbClr val="2B2B2B"/>
                      </a:solidFill>
                      <a:prstDash val="solid"/>
                    </a:lnR>
                    <a:lnT w="19050">
                      <a:solidFill>
                        <a:srgbClr val="1C1C1C"/>
                      </a:solidFill>
                      <a:prstDash val="solid"/>
                    </a:lnT>
                    <a:lnB w="19050">
                      <a:solidFill>
                        <a:srgbClr val="2B2B2B"/>
                      </a:solidFill>
                      <a:prstDash val="solid"/>
                    </a:lnB>
                  </a:tcPr>
                </a:tc>
                <a:tc>
                  <a:txBody>
                    <a:bodyPr/>
                    <a:lstStyle/>
                    <a:p>
                      <a:pPr marL="409575">
                        <a:lnSpc>
                          <a:spcPct val="100000"/>
                        </a:lnSpc>
                      </a:pPr>
                      <a:r>
                        <a:rPr sz="1700" spc="-65" dirty="0">
                          <a:solidFill>
                            <a:srgbClr val="544D54"/>
                          </a:solidFill>
                          <a:latin typeface="Times New Roman"/>
                          <a:cs typeface="Times New Roman"/>
                        </a:rPr>
                        <a:t>0</a:t>
                      </a:r>
                      <a:r>
                        <a:rPr sz="1700" spc="-409" dirty="0">
                          <a:solidFill>
                            <a:srgbClr val="314B49"/>
                          </a:solidFill>
                          <a:latin typeface="Times New Roman"/>
                          <a:cs typeface="Times New Roman"/>
                        </a:rPr>
                        <a:t>.</a:t>
                      </a:r>
                      <a:r>
                        <a:rPr sz="1700" spc="-225" dirty="0">
                          <a:solidFill>
                            <a:srgbClr val="544D54"/>
                          </a:solidFill>
                          <a:latin typeface="Times New Roman"/>
                          <a:cs typeface="Times New Roman"/>
                        </a:rPr>
                        <a:t>0</a:t>
                      </a:r>
                      <a:r>
                        <a:rPr sz="1700" spc="-275" dirty="0">
                          <a:solidFill>
                            <a:srgbClr val="544D54"/>
                          </a:solidFill>
                          <a:latin typeface="Times New Roman"/>
                          <a:cs typeface="Times New Roman"/>
                        </a:rPr>
                        <a:t>5</a:t>
                      </a:r>
                      <a:r>
                        <a:rPr sz="1700" dirty="0">
                          <a:solidFill>
                            <a:srgbClr val="544D54"/>
                          </a:solidFill>
                          <a:latin typeface="Times New Roman"/>
                          <a:cs typeface="Times New Roman"/>
                        </a:rPr>
                        <a:t>5</a:t>
                      </a:r>
                      <a:endParaRPr sz="1700" dirty="0">
                        <a:latin typeface="Times New Roman"/>
                        <a:cs typeface="Times New Roman"/>
                      </a:endParaRPr>
                    </a:p>
                  </a:txBody>
                  <a:tcPr marL="0" marR="0" marT="0" marB="0">
                    <a:lnL w="19050">
                      <a:solidFill>
                        <a:srgbClr val="2B2B2B"/>
                      </a:solidFill>
                      <a:prstDash val="solid"/>
                    </a:lnL>
                    <a:lnR w="19050">
                      <a:solidFill>
                        <a:srgbClr val="1C1C1C"/>
                      </a:solidFill>
                      <a:prstDash val="solid"/>
                    </a:lnR>
                    <a:lnT w="19050">
                      <a:solidFill>
                        <a:srgbClr val="1C1C1C"/>
                      </a:solidFill>
                      <a:prstDash val="solid"/>
                    </a:lnT>
                    <a:lnB w="19050">
                      <a:solidFill>
                        <a:srgbClr val="2B2B2B"/>
                      </a:solidFill>
                      <a:prstDash val="solid"/>
                    </a:lnB>
                  </a:tcPr>
                </a:tc>
                <a:tc>
                  <a:txBody>
                    <a:bodyPr/>
                    <a:lstStyle/>
                    <a:p>
                      <a:endParaRPr sz="1700">
                        <a:latin typeface="Times New Roman"/>
                        <a:cs typeface="Times New Roman"/>
                      </a:endParaRPr>
                    </a:p>
                  </a:txBody>
                  <a:tcPr marL="0" marR="0" marT="0" marB="0">
                    <a:lnL w="19050">
                      <a:solidFill>
                        <a:srgbClr val="1C1C1C"/>
                      </a:solidFill>
                      <a:prstDash val="solid"/>
                    </a:lnL>
                    <a:lnR w="19050">
                      <a:solidFill>
                        <a:srgbClr val="181818"/>
                      </a:solidFill>
                      <a:prstDash val="solid"/>
                    </a:lnR>
                    <a:lnT w="19050">
                      <a:solidFill>
                        <a:srgbClr val="1C1C1C"/>
                      </a:solidFill>
                      <a:prstDash val="solid"/>
                    </a:lnT>
                    <a:lnB w="19050">
                      <a:solidFill>
                        <a:srgbClr val="2B2B2B"/>
                      </a:solidFill>
                      <a:prstDash val="solid"/>
                    </a:lnB>
                  </a:tcPr>
                </a:tc>
                <a:tc>
                  <a:txBody>
                    <a:bodyPr/>
                    <a:lstStyle/>
                    <a:p>
                      <a:pPr marL="39370" algn="ctr">
                        <a:lnSpc>
                          <a:spcPct val="100000"/>
                        </a:lnSpc>
                      </a:pPr>
                      <a:r>
                        <a:rPr sz="1700" dirty="0">
                          <a:solidFill>
                            <a:srgbClr val="544D54"/>
                          </a:solidFill>
                          <a:latin typeface="Times New Roman"/>
                          <a:cs typeface="Times New Roman"/>
                        </a:rPr>
                        <a:t>6</a:t>
                      </a:r>
                      <a:endParaRPr sz="1700">
                        <a:latin typeface="Times New Roman"/>
                        <a:cs typeface="Times New Roman"/>
                      </a:endParaRPr>
                    </a:p>
                  </a:txBody>
                  <a:tcPr marL="0" marR="0" marT="0" marB="0">
                    <a:lnL w="19050">
                      <a:solidFill>
                        <a:srgbClr val="181818"/>
                      </a:solidFill>
                      <a:prstDash val="solid"/>
                    </a:lnL>
                    <a:lnR w="19050">
                      <a:solidFill>
                        <a:srgbClr val="1C1C1C"/>
                      </a:solidFill>
                      <a:prstDash val="solid"/>
                    </a:lnR>
                    <a:lnT w="19050">
                      <a:solidFill>
                        <a:srgbClr val="1C1C1C"/>
                      </a:solidFill>
                      <a:prstDash val="solid"/>
                    </a:lnT>
                    <a:lnB w="19050">
                      <a:solidFill>
                        <a:srgbClr val="2B2B2B"/>
                      </a:solidFill>
                      <a:prstDash val="solid"/>
                    </a:lnB>
                  </a:tcPr>
                </a:tc>
                <a:tc>
                  <a:txBody>
                    <a:bodyPr/>
                    <a:lstStyle/>
                    <a:p>
                      <a:endParaRPr sz="1700" dirty="0">
                        <a:latin typeface="Times New Roman"/>
                        <a:cs typeface="Times New Roman"/>
                      </a:endParaRPr>
                    </a:p>
                  </a:txBody>
                  <a:tcPr marL="0" marR="0" marT="0" marB="0">
                    <a:lnL w="19050">
                      <a:solidFill>
                        <a:srgbClr val="1C1C1C"/>
                      </a:solidFill>
                      <a:prstDash val="solid"/>
                    </a:lnL>
                    <a:lnR w="19050">
                      <a:solidFill>
                        <a:srgbClr val="383838"/>
                      </a:solidFill>
                      <a:prstDash val="solid"/>
                    </a:lnR>
                    <a:lnT w="19050">
                      <a:solidFill>
                        <a:srgbClr val="1C1C1C"/>
                      </a:solidFill>
                      <a:prstDash val="solid"/>
                    </a:lnT>
                    <a:lnB w="19050">
                      <a:solidFill>
                        <a:srgbClr val="2B2B2B"/>
                      </a:solidFill>
                      <a:prstDash val="solid"/>
                    </a:lnB>
                  </a:tcPr>
                </a:tc>
                <a:extLst>
                  <a:ext uri="{0D108BD9-81ED-4DB2-BD59-A6C34878D82A}">
                    <a16:rowId xmlns:a16="http://schemas.microsoft.com/office/drawing/2014/main" val="10005"/>
                  </a:ext>
                </a:extLst>
              </a:tr>
            </a:tbl>
          </a:graphicData>
        </a:graphic>
      </p:graphicFrame>
      <p:sp>
        <p:nvSpPr>
          <p:cNvPr id="11" name="ZoneTexte 10"/>
          <p:cNvSpPr txBox="1"/>
          <p:nvPr/>
        </p:nvSpPr>
        <p:spPr>
          <a:xfrm>
            <a:off x="5767343" y="5766887"/>
            <a:ext cx="300082" cy="369332"/>
          </a:xfrm>
          <a:prstGeom prst="rect">
            <a:avLst/>
          </a:prstGeom>
          <a:noFill/>
        </p:spPr>
        <p:txBody>
          <a:bodyPr wrap="none" rtlCol="0">
            <a:spAutoFit/>
          </a:bodyPr>
          <a:lstStyle/>
          <a:p>
            <a:r>
              <a:rPr lang="fr-FR" dirty="0"/>
              <a:t>=</a:t>
            </a:r>
          </a:p>
        </p:txBody>
      </p:sp>
      <p:sp>
        <p:nvSpPr>
          <p:cNvPr id="12" name="ZoneTexte 11"/>
          <p:cNvSpPr txBox="1"/>
          <p:nvPr/>
        </p:nvSpPr>
        <p:spPr>
          <a:xfrm>
            <a:off x="8549490" y="5766887"/>
            <a:ext cx="300082" cy="369332"/>
          </a:xfrm>
          <a:prstGeom prst="rect">
            <a:avLst/>
          </a:prstGeom>
          <a:noFill/>
        </p:spPr>
        <p:txBody>
          <a:bodyPr wrap="none" rtlCol="0">
            <a:spAutoFit/>
          </a:bodyPr>
          <a:lstStyle/>
          <a:p>
            <a:r>
              <a:rPr lang="fr-FR" dirty="0"/>
              <a:t>=</a:t>
            </a:r>
          </a:p>
        </p:txBody>
      </p:sp>
      <p:sp>
        <p:nvSpPr>
          <p:cNvPr id="14" name="Rectangle 13"/>
          <p:cNvSpPr/>
          <p:nvPr/>
        </p:nvSpPr>
        <p:spPr>
          <a:xfrm>
            <a:off x="-24680" y="-27384"/>
            <a:ext cx="12216680" cy="864096"/>
          </a:xfrm>
          <a:prstGeom prst="rect">
            <a:avLst/>
          </a:prstGeom>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800" b="1" dirty="0">
                <a:solidFill>
                  <a:schemeClr val="bg1"/>
                </a:solidFill>
                <a:latin typeface="Arial" panose="020B0604020202020204" pitchFamily="34" charset="0"/>
                <a:cs typeface="Arial" panose="020B0604020202020204" pitchFamily="34" charset="0"/>
              </a:rPr>
              <a:t>Calcul de la perte </a:t>
            </a:r>
          </a:p>
        </p:txBody>
      </p:sp>
      <p:sp>
        <p:nvSpPr>
          <p:cNvPr id="15" name="ZoneTexte 14"/>
          <p:cNvSpPr txBox="1"/>
          <p:nvPr/>
        </p:nvSpPr>
        <p:spPr>
          <a:xfrm>
            <a:off x="623392" y="1192768"/>
            <a:ext cx="2241319" cy="584775"/>
          </a:xfrm>
          <a:prstGeom prst="rect">
            <a:avLst/>
          </a:prstGeom>
          <a:noFill/>
        </p:spPr>
        <p:txBody>
          <a:bodyPr wrap="none" rtlCol="0">
            <a:spAutoFit/>
          </a:bodyPr>
          <a:lstStyle/>
          <a:p>
            <a:r>
              <a:rPr lang="fr-FR" sz="3200" b="1" dirty="0">
                <a:solidFill>
                  <a:schemeClr val="accent2"/>
                </a:solidFill>
                <a:latin typeface="Georgia" panose="02040502050405020303" pitchFamily="18" charset="0"/>
              </a:rPr>
              <a:t>Exercice: </a:t>
            </a:r>
          </a:p>
        </p:txBody>
      </p:sp>
    </p:spTree>
    <p:extLst>
      <p:ext uri="{BB962C8B-B14F-4D97-AF65-F5344CB8AC3E}">
        <p14:creationId xmlns:p14="http://schemas.microsoft.com/office/powerpoint/2010/main" val="30178938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5321300" y="1795962"/>
            <a:ext cx="1553210" cy="228600"/>
          </a:xfrm>
          <a:prstGeom prst="rect">
            <a:avLst/>
          </a:prstGeom>
        </p:spPr>
        <p:txBody>
          <a:bodyPr vert="horz" wrap="square" lIns="0" tIns="0" rIns="0" bIns="0" rtlCol="0">
            <a:spAutoFit/>
          </a:bodyPr>
          <a:lstStyle/>
          <a:p>
            <a:pPr marL="12700">
              <a:lnSpc>
                <a:spcPts val="2140"/>
              </a:lnSpc>
            </a:pPr>
            <a:r>
              <a:rPr sz="1800" spc="-265" dirty="0">
                <a:solidFill>
                  <a:srgbClr val="504B54"/>
                </a:solidFill>
                <a:latin typeface="Arial"/>
                <a:cs typeface="Arial"/>
              </a:rPr>
              <a:t>ANSWER </a:t>
            </a:r>
            <a:r>
              <a:rPr sz="1800" spc="-45" dirty="0">
                <a:solidFill>
                  <a:srgbClr val="504B54"/>
                </a:solidFill>
                <a:latin typeface="Arial"/>
                <a:cs typeface="Arial"/>
              </a:rPr>
              <a:t> </a:t>
            </a:r>
            <a:r>
              <a:rPr sz="1800" spc="-280" dirty="0">
                <a:solidFill>
                  <a:srgbClr val="504B54"/>
                </a:solidFill>
                <a:latin typeface="Arial"/>
                <a:cs typeface="Arial"/>
              </a:rPr>
              <a:t>SHEET</a:t>
            </a:r>
            <a:endParaRPr sz="1800">
              <a:latin typeface="Arial"/>
              <a:cs typeface="Arial"/>
            </a:endParaRPr>
          </a:p>
        </p:txBody>
      </p:sp>
      <p:sp>
        <p:nvSpPr>
          <p:cNvPr id="5" name="object 5"/>
          <p:cNvSpPr txBox="1"/>
          <p:nvPr/>
        </p:nvSpPr>
        <p:spPr>
          <a:xfrm>
            <a:off x="3044825" y="5773190"/>
            <a:ext cx="270510" cy="304800"/>
          </a:xfrm>
          <a:prstGeom prst="rect">
            <a:avLst/>
          </a:prstGeom>
        </p:spPr>
        <p:txBody>
          <a:bodyPr vert="horz" wrap="square" lIns="0" tIns="0" rIns="0" bIns="0" rtlCol="0">
            <a:spAutoFit/>
          </a:bodyPr>
          <a:lstStyle/>
          <a:p>
            <a:pPr marL="12700">
              <a:lnSpc>
                <a:spcPct val="100000"/>
              </a:lnSpc>
            </a:pPr>
            <a:r>
              <a:rPr sz="2200" i="1" spc="-360" dirty="0">
                <a:solidFill>
                  <a:srgbClr val="504B54"/>
                </a:solidFill>
                <a:latin typeface="Courier New"/>
                <a:cs typeface="Courier New"/>
              </a:rPr>
              <a:t>AV</a:t>
            </a:r>
            <a:endParaRPr sz="2200">
              <a:latin typeface="Courier New"/>
              <a:cs typeface="Courier New"/>
            </a:endParaRPr>
          </a:p>
        </p:txBody>
      </p:sp>
      <p:sp>
        <p:nvSpPr>
          <p:cNvPr id="6" name="object 6"/>
          <p:cNvSpPr txBox="1"/>
          <p:nvPr/>
        </p:nvSpPr>
        <p:spPr>
          <a:xfrm>
            <a:off x="4492625" y="5849887"/>
            <a:ext cx="110489" cy="184150"/>
          </a:xfrm>
          <a:prstGeom prst="rect">
            <a:avLst/>
          </a:prstGeom>
        </p:spPr>
        <p:txBody>
          <a:bodyPr vert="horz" wrap="square" lIns="0" tIns="0" rIns="0" bIns="0" rtlCol="0">
            <a:spAutoFit/>
          </a:bodyPr>
          <a:lstStyle/>
          <a:p>
            <a:pPr marL="12700">
              <a:lnSpc>
                <a:spcPct val="100000"/>
              </a:lnSpc>
            </a:pPr>
            <a:r>
              <a:rPr sz="1250" i="1" spc="-175" dirty="0">
                <a:solidFill>
                  <a:srgbClr val="504B54"/>
                </a:solidFill>
                <a:latin typeface="Arial"/>
                <a:cs typeface="Arial"/>
              </a:rPr>
              <a:t>X</a:t>
            </a:r>
            <a:endParaRPr sz="1250">
              <a:latin typeface="Arial"/>
              <a:cs typeface="Arial"/>
            </a:endParaRPr>
          </a:p>
        </p:txBody>
      </p:sp>
      <p:sp>
        <p:nvSpPr>
          <p:cNvPr id="7" name="object 7"/>
          <p:cNvSpPr txBox="1"/>
          <p:nvPr/>
        </p:nvSpPr>
        <p:spPr>
          <a:xfrm>
            <a:off x="5178425" y="5773190"/>
            <a:ext cx="242570" cy="304800"/>
          </a:xfrm>
          <a:prstGeom prst="rect">
            <a:avLst/>
          </a:prstGeom>
        </p:spPr>
        <p:txBody>
          <a:bodyPr vert="horz" wrap="square" lIns="0" tIns="0" rIns="0" bIns="0" rtlCol="0">
            <a:spAutoFit/>
          </a:bodyPr>
          <a:lstStyle/>
          <a:p>
            <a:pPr marL="12700">
              <a:lnSpc>
                <a:spcPct val="100000"/>
              </a:lnSpc>
            </a:pPr>
            <a:r>
              <a:rPr sz="2200" i="1" spc="-500" dirty="0">
                <a:solidFill>
                  <a:srgbClr val="504B54"/>
                </a:solidFill>
                <a:latin typeface="Courier New"/>
                <a:cs typeface="Courier New"/>
              </a:rPr>
              <a:t>E</a:t>
            </a:r>
            <a:r>
              <a:rPr sz="2200" i="1" spc="-440" dirty="0">
                <a:solidFill>
                  <a:srgbClr val="504B54"/>
                </a:solidFill>
                <a:latin typeface="Courier New"/>
                <a:cs typeface="Courier New"/>
              </a:rPr>
              <a:t>F</a:t>
            </a:r>
            <a:endParaRPr sz="2200">
              <a:latin typeface="Courier New"/>
              <a:cs typeface="Courier New"/>
            </a:endParaRPr>
          </a:p>
        </p:txBody>
      </p:sp>
      <p:sp>
        <p:nvSpPr>
          <p:cNvPr id="8" name="object 8"/>
          <p:cNvSpPr txBox="1"/>
          <p:nvPr/>
        </p:nvSpPr>
        <p:spPr>
          <a:xfrm>
            <a:off x="6388100" y="5798432"/>
            <a:ext cx="353060" cy="247650"/>
          </a:xfrm>
          <a:prstGeom prst="rect">
            <a:avLst/>
          </a:prstGeom>
        </p:spPr>
        <p:txBody>
          <a:bodyPr vert="horz" wrap="square" lIns="0" tIns="0" rIns="0" bIns="0" rtlCol="0">
            <a:spAutoFit/>
          </a:bodyPr>
          <a:lstStyle/>
          <a:p>
            <a:pPr marL="12700">
              <a:lnSpc>
                <a:spcPct val="100000"/>
              </a:lnSpc>
            </a:pPr>
            <a:r>
              <a:rPr sz="1750" i="1" spc="-254" dirty="0">
                <a:solidFill>
                  <a:srgbClr val="504B54"/>
                </a:solidFill>
                <a:latin typeface="Arial"/>
                <a:cs typeface="Arial"/>
              </a:rPr>
              <a:t>SLE</a:t>
            </a:r>
            <a:endParaRPr sz="1750">
              <a:latin typeface="Arial"/>
              <a:cs typeface="Arial"/>
            </a:endParaRPr>
          </a:p>
        </p:txBody>
      </p:sp>
      <p:sp>
        <p:nvSpPr>
          <p:cNvPr id="9" name="object 9"/>
          <p:cNvSpPr txBox="1"/>
          <p:nvPr/>
        </p:nvSpPr>
        <p:spPr>
          <a:xfrm>
            <a:off x="7273925" y="5829190"/>
            <a:ext cx="133985" cy="228600"/>
          </a:xfrm>
          <a:prstGeom prst="rect">
            <a:avLst/>
          </a:prstGeom>
        </p:spPr>
        <p:txBody>
          <a:bodyPr vert="horz" wrap="square" lIns="0" tIns="0" rIns="0" bIns="0" rtlCol="0">
            <a:spAutoFit/>
          </a:bodyPr>
          <a:lstStyle/>
          <a:p>
            <a:pPr marL="12700">
              <a:lnSpc>
                <a:spcPct val="100000"/>
              </a:lnSpc>
            </a:pPr>
            <a:r>
              <a:rPr sz="1600" i="1" spc="-110" dirty="0">
                <a:solidFill>
                  <a:srgbClr val="504B54"/>
                </a:solidFill>
                <a:latin typeface="Courier New"/>
                <a:cs typeface="Courier New"/>
              </a:rPr>
              <a:t>X</a:t>
            </a:r>
            <a:endParaRPr sz="1600">
              <a:latin typeface="Courier New"/>
              <a:cs typeface="Courier New"/>
            </a:endParaRPr>
          </a:p>
        </p:txBody>
      </p:sp>
      <p:sp>
        <p:nvSpPr>
          <p:cNvPr id="10" name="object 10"/>
          <p:cNvSpPr txBox="1"/>
          <p:nvPr/>
        </p:nvSpPr>
        <p:spPr>
          <a:xfrm>
            <a:off x="7788275" y="5784357"/>
            <a:ext cx="414655" cy="266700"/>
          </a:xfrm>
          <a:prstGeom prst="rect">
            <a:avLst/>
          </a:prstGeom>
        </p:spPr>
        <p:txBody>
          <a:bodyPr vert="horz" wrap="square" lIns="0" tIns="0" rIns="0" bIns="0" rtlCol="0">
            <a:spAutoFit/>
          </a:bodyPr>
          <a:lstStyle/>
          <a:p>
            <a:pPr marL="12700">
              <a:lnSpc>
                <a:spcPct val="100000"/>
              </a:lnSpc>
            </a:pPr>
            <a:r>
              <a:rPr sz="1900" i="1" spc="-225" dirty="0">
                <a:solidFill>
                  <a:srgbClr val="504B54"/>
                </a:solidFill>
                <a:latin typeface="Times New Roman"/>
                <a:cs typeface="Times New Roman"/>
              </a:rPr>
              <a:t>ARO</a:t>
            </a:r>
            <a:endParaRPr sz="1900">
              <a:latin typeface="Times New Roman"/>
              <a:cs typeface="Times New Roman"/>
            </a:endParaRPr>
          </a:p>
        </p:txBody>
      </p:sp>
      <p:sp>
        <p:nvSpPr>
          <p:cNvPr id="11" name="object 11"/>
          <p:cNvSpPr txBox="1"/>
          <p:nvPr/>
        </p:nvSpPr>
        <p:spPr>
          <a:xfrm>
            <a:off x="9197975" y="5798432"/>
            <a:ext cx="357505" cy="247650"/>
          </a:xfrm>
          <a:prstGeom prst="rect">
            <a:avLst/>
          </a:prstGeom>
        </p:spPr>
        <p:txBody>
          <a:bodyPr vert="horz" wrap="square" lIns="0" tIns="0" rIns="0" bIns="0" rtlCol="0">
            <a:spAutoFit/>
          </a:bodyPr>
          <a:lstStyle/>
          <a:p>
            <a:pPr marL="12700">
              <a:lnSpc>
                <a:spcPct val="100000"/>
              </a:lnSpc>
            </a:pPr>
            <a:r>
              <a:rPr sz="1750" i="1" spc="-245" dirty="0">
                <a:solidFill>
                  <a:srgbClr val="504B54"/>
                </a:solidFill>
                <a:latin typeface="Arial"/>
                <a:cs typeface="Arial"/>
              </a:rPr>
              <a:t>ALE</a:t>
            </a:r>
            <a:endParaRPr sz="1750">
              <a:latin typeface="Arial"/>
              <a:cs typeface="Arial"/>
            </a:endParaRPr>
          </a:p>
        </p:txBody>
      </p:sp>
      <p:graphicFrame>
        <p:nvGraphicFramePr>
          <p:cNvPr id="2" name="object 2"/>
          <p:cNvGraphicFramePr>
            <a:graphicFrameLocks noGrp="1"/>
          </p:cNvGraphicFramePr>
          <p:nvPr/>
        </p:nvGraphicFramePr>
        <p:xfrm>
          <a:off x="1995487" y="2133600"/>
          <a:ext cx="8158161" cy="3524249"/>
        </p:xfrm>
        <a:graphic>
          <a:graphicData uri="http://schemas.openxmlformats.org/drawingml/2006/table">
            <a:tbl>
              <a:tblPr firstRow="1" bandRow="1">
                <a:tableStyleId>{2D5ABB26-0587-4C30-8999-92F81FD0307C}</a:tableStyleId>
              </a:tblPr>
              <a:tblGrid>
                <a:gridCol w="2576512">
                  <a:extLst>
                    <a:ext uri="{9D8B030D-6E8A-4147-A177-3AD203B41FA5}">
                      <a16:colId xmlns:a16="http://schemas.microsoft.com/office/drawing/2014/main" val="20000"/>
                    </a:ext>
                  </a:extLst>
                </a:gridCol>
                <a:gridCol w="1366837">
                  <a:extLst>
                    <a:ext uri="{9D8B030D-6E8A-4147-A177-3AD203B41FA5}">
                      <a16:colId xmlns:a16="http://schemas.microsoft.com/office/drawing/2014/main" val="20001"/>
                    </a:ext>
                  </a:extLst>
                </a:gridCol>
                <a:gridCol w="1366837">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476375">
                  <a:extLst>
                    <a:ext uri="{9D8B030D-6E8A-4147-A177-3AD203B41FA5}">
                      <a16:colId xmlns:a16="http://schemas.microsoft.com/office/drawing/2014/main" val="20004"/>
                    </a:ext>
                  </a:extLst>
                </a:gridCol>
              </a:tblGrid>
              <a:tr h="1152525">
                <a:tc>
                  <a:txBody>
                    <a:bodyPr/>
                    <a:lstStyle/>
                    <a:p>
                      <a:pPr marL="652145">
                        <a:lnSpc>
                          <a:spcPct val="100000"/>
                        </a:lnSpc>
                      </a:pPr>
                      <a:r>
                        <a:rPr sz="1650" dirty="0">
                          <a:solidFill>
                            <a:srgbClr val="231C24"/>
                          </a:solidFill>
                          <a:latin typeface="Arial"/>
                          <a:cs typeface="Arial"/>
                        </a:rPr>
                        <a:t>Asset</a:t>
                      </a:r>
                      <a:r>
                        <a:rPr sz="1650" spc="-5" dirty="0">
                          <a:solidFill>
                            <a:srgbClr val="231C24"/>
                          </a:solidFill>
                          <a:latin typeface="Arial"/>
                          <a:cs typeface="Arial"/>
                        </a:rPr>
                        <a:t> </a:t>
                      </a:r>
                      <a:r>
                        <a:rPr sz="1650" dirty="0">
                          <a:solidFill>
                            <a:srgbClr val="231C24"/>
                          </a:solidFill>
                          <a:latin typeface="Arial"/>
                          <a:cs typeface="Arial"/>
                        </a:rPr>
                        <a:t>Va</a:t>
                      </a:r>
                      <a:r>
                        <a:rPr sz="1650" spc="55" dirty="0">
                          <a:solidFill>
                            <a:srgbClr val="231C24"/>
                          </a:solidFill>
                          <a:latin typeface="Arial"/>
                          <a:cs typeface="Arial"/>
                        </a:rPr>
                        <a:t>l</a:t>
                      </a:r>
                      <a:r>
                        <a:rPr sz="1650" dirty="0">
                          <a:solidFill>
                            <a:srgbClr val="231C24"/>
                          </a:solidFill>
                          <a:latin typeface="Arial"/>
                          <a:cs typeface="Arial"/>
                        </a:rPr>
                        <a:t>ue</a:t>
                      </a:r>
                      <a:endParaRPr sz="1650">
                        <a:latin typeface="Arial"/>
                        <a:cs typeface="Arial"/>
                      </a:endParaRPr>
                    </a:p>
                  </a:txBody>
                  <a:tcPr marL="0" marR="0" marT="0" marB="0">
                    <a:lnL w="19050">
                      <a:solidFill>
                        <a:srgbClr val="1F1F1F"/>
                      </a:solidFill>
                      <a:prstDash val="solid"/>
                    </a:lnL>
                    <a:lnR w="19050">
                      <a:solidFill>
                        <a:srgbClr val="2B2B2B"/>
                      </a:solidFill>
                      <a:prstDash val="solid"/>
                    </a:lnR>
                    <a:lnT w="19050">
                      <a:solidFill>
                        <a:srgbClr val="1C1C1C"/>
                      </a:solidFill>
                      <a:prstDash val="solid"/>
                    </a:lnT>
                    <a:lnB w="19050">
                      <a:solidFill>
                        <a:srgbClr val="181818"/>
                      </a:solidFill>
                      <a:prstDash val="solid"/>
                    </a:lnB>
                  </a:tcPr>
                </a:tc>
                <a:tc>
                  <a:txBody>
                    <a:bodyPr/>
                    <a:lstStyle/>
                    <a:p>
                      <a:pPr marL="361950" marR="182880" indent="-171450">
                        <a:lnSpc>
                          <a:spcPct val="136400"/>
                        </a:lnSpc>
                      </a:pPr>
                      <a:r>
                        <a:rPr sz="1650" dirty="0">
                          <a:solidFill>
                            <a:srgbClr val="231C24"/>
                          </a:solidFill>
                          <a:latin typeface="Arial"/>
                          <a:cs typeface="Arial"/>
                        </a:rPr>
                        <a:t>Ex</a:t>
                      </a:r>
                      <a:r>
                        <a:rPr sz="1650" spc="-175" dirty="0">
                          <a:solidFill>
                            <a:srgbClr val="231C24"/>
                          </a:solidFill>
                          <a:latin typeface="Arial"/>
                          <a:cs typeface="Arial"/>
                        </a:rPr>
                        <a:t>p</a:t>
                      </a:r>
                      <a:r>
                        <a:rPr sz="1650" spc="-130" dirty="0">
                          <a:solidFill>
                            <a:srgbClr val="231C24"/>
                          </a:solidFill>
                          <a:latin typeface="Arial"/>
                          <a:cs typeface="Arial"/>
                        </a:rPr>
                        <a:t>o</a:t>
                      </a:r>
                      <a:r>
                        <a:rPr sz="1650" spc="-45" dirty="0">
                          <a:solidFill>
                            <a:srgbClr val="231C24"/>
                          </a:solidFill>
                          <a:latin typeface="Arial"/>
                          <a:cs typeface="Arial"/>
                        </a:rPr>
                        <a:t>s</a:t>
                      </a:r>
                      <a:r>
                        <a:rPr sz="1650" spc="-125" dirty="0">
                          <a:solidFill>
                            <a:srgbClr val="231C24"/>
                          </a:solidFill>
                          <a:latin typeface="Arial"/>
                          <a:cs typeface="Arial"/>
                        </a:rPr>
                        <a:t>u</a:t>
                      </a:r>
                      <a:r>
                        <a:rPr sz="1650" dirty="0">
                          <a:solidFill>
                            <a:srgbClr val="231C24"/>
                          </a:solidFill>
                          <a:latin typeface="Arial"/>
                          <a:cs typeface="Arial"/>
                        </a:rPr>
                        <a:t>re Fact</a:t>
                      </a:r>
                      <a:r>
                        <a:rPr sz="1650" spc="-65" dirty="0">
                          <a:solidFill>
                            <a:srgbClr val="231C24"/>
                          </a:solidFill>
                          <a:latin typeface="Arial"/>
                          <a:cs typeface="Arial"/>
                        </a:rPr>
                        <a:t>o</a:t>
                      </a:r>
                      <a:r>
                        <a:rPr sz="1650" dirty="0">
                          <a:solidFill>
                            <a:srgbClr val="231C24"/>
                          </a:solidFill>
                          <a:latin typeface="Arial"/>
                          <a:cs typeface="Arial"/>
                        </a:rPr>
                        <a:t>r</a:t>
                      </a:r>
                      <a:endParaRPr sz="1650">
                        <a:latin typeface="Arial"/>
                        <a:cs typeface="Arial"/>
                      </a:endParaRPr>
                    </a:p>
                  </a:txBody>
                  <a:tcPr marL="0" marR="0" marT="0" marB="0">
                    <a:lnL w="19050">
                      <a:solidFill>
                        <a:srgbClr val="2B2B2B"/>
                      </a:solidFill>
                      <a:prstDash val="solid"/>
                    </a:lnL>
                    <a:lnR w="19050">
                      <a:solidFill>
                        <a:srgbClr val="383838"/>
                      </a:solidFill>
                      <a:prstDash val="solid"/>
                    </a:lnR>
                    <a:lnT w="19050">
                      <a:solidFill>
                        <a:srgbClr val="1C1C1C"/>
                      </a:solidFill>
                      <a:prstDash val="solid"/>
                    </a:lnT>
                    <a:lnB w="19050">
                      <a:solidFill>
                        <a:srgbClr val="181818"/>
                      </a:solidFill>
                      <a:prstDash val="solid"/>
                    </a:lnB>
                  </a:tcPr>
                </a:tc>
                <a:tc>
                  <a:txBody>
                    <a:bodyPr/>
                    <a:lstStyle/>
                    <a:p>
                      <a:pPr marL="90170" marR="86360" indent="9525">
                        <a:lnSpc>
                          <a:spcPct val="136400"/>
                        </a:lnSpc>
                      </a:pPr>
                      <a:r>
                        <a:rPr sz="1650" spc="-75" dirty="0">
                          <a:solidFill>
                            <a:srgbClr val="2F2F31"/>
                          </a:solidFill>
                          <a:latin typeface="Arial"/>
                          <a:cs typeface="Arial"/>
                        </a:rPr>
                        <a:t>S</a:t>
                      </a:r>
                      <a:r>
                        <a:rPr sz="1650" spc="-229" dirty="0">
                          <a:solidFill>
                            <a:srgbClr val="2F2F31"/>
                          </a:solidFill>
                          <a:latin typeface="Arial"/>
                          <a:cs typeface="Arial"/>
                        </a:rPr>
                        <a:t>i</a:t>
                      </a:r>
                      <a:r>
                        <a:rPr sz="1650" spc="-175" dirty="0">
                          <a:solidFill>
                            <a:srgbClr val="2F2F31"/>
                          </a:solidFill>
                          <a:latin typeface="Arial"/>
                          <a:cs typeface="Arial"/>
                        </a:rPr>
                        <a:t>n</a:t>
                      </a:r>
                      <a:r>
                        <a:rPr sz="1650" spc="-40" dirty="0">
                          <a:solidFill>
                            <a:srgbClr val="2F2F31"/>
                          </a:solidFill>
                          <a:latin typeface="Arial"/>
                          <a:cs typeface="Arial"/>
                        </a:rPr>
                        <a:t>g</a:t>
                      </a:r>
                      <a:r>
                        <a:rPr sz="1650" spc="-305" dirty="0">
                          <a:solidFill>
                            <a:srgbClr val="2F2F31"/>
                          </a:solidFill>
                          <a:latin typeface="Arial"/>
                          <a:cs typeface="Arial"/>
                        </a:rPr>
                        <a:t>l</a:t>
                      </a:r>
                      <a:r>
                        <a:rPr sz="1650" dirty="0">
                          <a:solidFill>
                            <a:srgbClr val="2F2F31"/>
                          </a:solidFill>
                          <a:latin typeface="Arial"/>
                          <a:cs typeface="Arial"/>
                        </a:rPr>
                        <a:t>e</a:t>
                      </a:r>
                      <a:r>
                        <a:rPr sz="1650" spc="10" dirty="0">
                          <a:solidFill>
                            <a:srgbClr val="2F2F31"/>
                          </a:solidFill>
                          <a:latin typeface="Arial"/>
                          <a:cs typeface="Arial"/>
                        </a:rPr>
                        <a:t> </a:t>
                      </a:r>
                      <a:r>
                        <a:rPr sz="1650" spc="-170" dirty="0">
                          <a:solidFill>
                            <a:srgbClr val="231C24"/>
                          </a:solidFill>
                          <a:latin typeface="Arial"/>
                          <a:cs typeface="Arial"/>
                        </a:rPr>
                        <a:t>L</a:t>
                      </a:r>
                      <a:r>
                        <a:rPr sz="1650" dirty="0">
                          <a:solidFill>
                            <a:srgbClr val="231C24"/>
                          </a:solidFill>
                          <a:latin typeface="Arial"/>
                          <a:cs typeface="Arial"/>
                        </a:rPr>
                        <a:t>oss Expec</a:t>
                      </a:r>
                      <a:r>
                        <a:rPr sz="1650" spc="-120" dirty="0">
                          <a:solidFill>
                            <a:srgbClr val="231C24"/>
                          </a:solidFill>
                          <a:latin typeface="Arial"/>
                          <a:cs typeface="Arial"/>
                        </a:rPr>
                        <a:t>t</a:t>
                      </a:r>
                      <a:r>
                        <a:rPr sz="1650" dirty="0">
                          <a:solidFill>
                            <a:srgbClr val="231C24"/>
                          </a:solidFill>
                          <a:latin typeface="Arial"/>
                          <a:cs typeface="Arial"/>
                        </a:rPr>
                        <a:t>ancy</a:t>
                      </a:r>
                      <a:endParaRPr sz="1650">
                        <a:latin typeface="Arial"/>
                        <a:cs typeface="Arial"/>
                      </a:endParaRPr>
                    </a:p>
                  </a:txBody>
                  <a:tcPr marL="0" marR="0" marT="0" marB="0">
                    <a:lnL w="19050">
                      <a:solidFill>
                        <a:srgbClr val="383838"/>
                      </a:solidFill>
                      <a:prstDash val="solid"/>
                    </a:lnL>
                    <a:lnR w="19050">
                      <a:solidFill>
                        <a:srgbClr val="343434"/>
                      </a:solidFill>
                      <a:prstDash val="solid"/>
                    </a:lnR>
                    <a:lnT w="19050">
                      <a:solidFill>
                        <a:srgbClr val="1C1C1C"/>
                      </a:solidFill>
                      <a:prstDash val="solid"/>
                    </a:lnT>
                    <a:lnB w="19050">
                      <a:solidFill>
                        <a:srgbClr val="181818"/>
                      </a:solidFill>
                      <a:prstDash val="solid"/>
                    </a:lnB>
                  </a:tcPr>
                </a:tc>
                <a:tc>
                  <a:txBody>
                    <a:bodyPr/>
                    <a:lstStyle/>
                    <a:p>
                      <a:pPr marL="28575" marR="19685" algn="ctr">
                        <a:lnSpc>
                          <a:spcPct val="134500"/>
                        </a:lnSpc>
                      </a:pPr>
                      <a:r>
                        <a:rPr sz="1650" dirty="0">
                          <a:solidFill>
                            <a:srgbClr val="231C24"/>
                          </a:solidFill>
                          <a:latin typeface="Arial"/>
                          <a:cs typeface="Arial"/>
                        </a:rPr>
                        <a:t>An</a:t>
                      </a:r>
                      <a:r>
                        <a:rPr sz="1650" spc="75" dirty="0">
                          <a:solidFill>
                            <a:srgbClr val="231C24"/>
                          </a:solidFill>
                          <a:latin typeface="Arial"/>
                          <a:cs typeface="Arial"/>
                        </a:rPr>
                        <a:t>n</a:t>
                      </a:r>
                      <a:r>
                        <a:rPr sz="1650" spc="-275" dirty="0">
                          <a:solidFill>
                            <a:srgbClr val="231C24"/>
                          </a:solidFill>
                          <a:latin typeface="Arial"/>
                          <a:cs typeface="Arial"/>
                        </a:rPr>
                        <a:t>u</a:t>
                      </a:r>
                      <a:r>
                        <a:rPr sz="1650" dirty="0">
                          <a:solidFill>
                            <a:srgbClr val="231C24"/>
                          </a:solidFill>
                          <a:latin typeface="Arial"/>
                          <a:cs typeface="Arial"/>
                        </a:rPr>
                        <a:t>al</a:t>
                      </a:r>
                      <a:r>
                        <a:rPr sz="1650" spc="-65" dirty="0">
                          <a:solidFill>
                            <a:srgbClr val="231C24"/>
                          </a:solidFill>
                          <a:latin typeface="Arial"/>
                          <a:cs typeface="Arial"/>
                        </a:rPr>
                        <a:t> </a:t>
                      </a:r>
                      <a:r>
                        <a:rPr sz="1650" dirty="0">
                          <a:solidFill>
                            <a:srgbClr val="231C24"/>
                          </a:solidFill>
                          <a:latin typeface="Arial"/>
                          <a:cs typeface="Arial"/>
                        </a:rPr>
                        <a:t>Rate </a:t>
                      </a:r>
                      <a:r>
                        <a:rPr sz="1650" spc="-135" dirty="0">
                          <a:solidFill>
                            <a:srgbClr val="231C24"/>
                          </a:solidFill>
                          <a:latin typeface="Arial"/>
                          <a:cs typeface="Arial"/>
                        </a:rPr>
                        <a:t>o</a:t>
                      </a:r>
                      <a:r>
                        <a:rPr sz="1650" dirty="0">
                          <a:solidFill>
                            <a:srgbClr val="231C24"/>
                          </a:solidFill>
                          <a:latin typeface="Arial"/>
                          <a:cs typeface="Arial"/>
                        </a:rPr>
                        <a:t>f Oc</a:t>
                      </a:r>
                      <a:r>
                        <a:rPr sz="1650" spc="-40" dirty="0">
                          <a:solidFill>
                            <a:srgbClr val="231C24"/>
                          </a:solidFill>
                          <a:latin typeface="Arial"/>
                          <a:cs typeface="Arial"/>
                        </a:rPr>
                        <a:t>c</a:t>
                      </a:r>
                      <a:r>
                        <a:rPr sz="1650" dirty="0">
                          <a:solidFill>
                            <a:srgbClr val="231C24"/>
                          </a:solidFill>
                          <a:latin typeface="Arial"/>
                          <a:cs typeface="Arial"/>
                        </a:rPr>
                        <a:t>urance</a:t>
                      </a:r>
                      <a:endParaRPr sz="1650">
                        <a:latin typeface="Arial"/>
                        <a:cs typeface="Arial"/>
                      </a:endParaRPr>
                    </a:p>
                  </a:txBody>
                  <a:tcPr marL="0" marR="0" marT="0" marB="0">
                    <a:lnL w="19050">
                      <a:solidFill>
                        <a:srgbClr val="343434"/>
                      </a:solidFill>
                      <a:prstDash val="solid"/>
                    </a:lnL>
                    <a:lnR w="19050">
                      <a:solidFill>
                        <a:srgbClr val="232323"/>
                      </a:solidFill>
                      <a:prstDash val="solid"/>
                    </a:lnR>
                    <a:lnT w="19050">
                      <a:solidFill>
                        <a:srgbClr val="1C1C1C"/>
                      </a:solidFill>
                      <a:prstDash val="solid"/>
                    </a:lnT>
                    <a:lnB w="19050">
                      <a:solidFill>
                        <a:srgbClr val="181818"/>
                      </a:solidFill>
                      <a:prstDash val="solid"/>
                    </a:lnB>
                  </a:tcPr>
                </a:tc>
                <a:tc>
                  <a:txBody>
                    <a:bodyPr/>
                    <a:lstStyle/>
                    <a:p>
                      <a:pPr marL="142875" marR="104139" indent="-47625">
                        <a:lnSpc>
                          <a:spcPct val="136400"/>
                        </a:lnSpc>
                      </a:pPr>
                      <a:r>
                        <a:rPr sz="1650" dirty="0">
                          <a:solidFill>
                            <a:srgbClr val="231C24"/>
                          </a:solidFill>
                          <a:latin typeface="Arial"/>
                          <a:cs typeface="Arial"/>
                        </a:rPr>
                        <a:t>An</a:t>
                      </a:r>
                      <a:r>
                        <a:rPr sz="1650" spc="75" dirty="0">
                          <a:solidFill>
                            <a:srgbClr val="231C24"/>
                          </a:solidFill>
                          <a:latin typeface="Arial"/>
                          <a:cs typeface="Arial"/>
                        </a:rPr>
                        <a:t>n</a:t>
                      </a:r>
                      <a:r>
                        <a:rPr sz="1650" dirty="0">
                          <a:solidFill>
                            <a:srgbClr val="231C24"/>
                          </a:solidFill>
                          <a:latin typeface="Arial"/>
                          <a:cs typeface="Arial"/>
                        </a:rPr>
                        <a:t>ual</a:t>
                      </a:r>
                      <a:r>
                        <a:rPr sz="1650" spc="-65" dirty="0">
                          <a:solidFill>
                            <a:srgbClr val="231C24"/>
                          </a:solidFill>
                          <a:latin typeface="Arial"/>
                          <a:cs typeface="Arial"/>
                        </a:rPr>
                        <a:t> </a:t>
                      </a:r>
                      <a:r>
                        <a:rPr sz="1650" spc="-170" dirty="0">
                          <a:solidFill>
                            <a:srgbClr val="231C24"/>
                          </a:solidFill>
                          <a:latin typeface="Arial"/>
                          <a:cs typeface="Arial"/>
                        </a:rPr>
                        <a:t>L</a:t>
                      </a:r>
                      <a:r>
                        <a:rPr sz="1650" spc="-135" dirty="0">
                          <a:solidFill>
                            <a:srgbClr val="231C24"/>
                          </a:solidFill>
                          <a:latin typeface="Arial"/>
                          <a:cs typeface="Arial"/>
                        </a:rPr>
                        <a:t>o</a:t>
                      </a:r>
                      <a:r>
                        <a:rPr sz="1650" dirty="0">
                          <a:solidFill>
                            <a:srgbClr val="231C24"/>
                          </a:solidFill>
                          <a:latin typeface="Arial"/>
                          <a:cs typeface="Arial"/>
                        </a:rPr>
                        <a:t>ss Expectancy</a:t>
                      </a:r>
                      <a:endParaRPr sz="1650">
                        <a:latin typeface="Arial"/>
                        <a:cs typeface="Arial"/>
                      </a:endParaRPr>
                    </a:p>
                  </a:txBody>
                  <a:tcPr marL="0" marR="0" marT="0" marB="0">
                    <a:lnL w="19050">
                      <a:solidFill>
                        <a:srgbClr val="232323"/>
                      </a:solidFill>
                      <a:prstDash val="solid"/>
                    </a:lnL>
                    <a:lnR w="19050">
                      <a:solidFill>
                        <a:srgbClr val="383838"/>
                      </a:solidFill>
                      <a:prstDash val="solid"/>
                    </a:lnR>
                    <a:lnT w="19050">
                      <a:solidFill>
                        <a:srgbClr val="1C1C1C"/>
                      </a:solidFill>
                      <a:prstDash val="solid"/>
                    </a:lnT>
                    <a:lnB w="19050">
                      <a:solidFill>
                        <a:srgbClr val="181818"/>
                      </a:solidFill>
                      <a:prstDash val="solid"/>
                    </a:lnB>
                  </a:tcPr>
                </a:tc>
                <a:extLst>
                  <a:ext uri="{0D108BD9-81ED-4DB2-BD59-A6C34878D82A}">
                    <a16:rowId xmlns:a16="http://schemas.microsoft.com/office/drawing/2014/main" val="10000"/>
                  </a:ext>
                </a:extLst>
              </a:tr>
              <a:tr h="476250">
                <a:tc>
                  <a:txBody>
                    <a:bodyPr/>
                    <a:lstStyle/>
                    <a:p>
                      <a:pPr marL="747395">
                        <a:lnSpc>
                          <a:spcPct val="100000"/>
                        </a:lnSpc>
                      </a:pPr>
                      <a:r>
                        <a:rPr sz="1750" dirty="0">
                          <a:solidFill>
                            <a:srgbClr val="504B54"/>
                          </a:solidFill>
                          <a:latin typeface="Times New Roman"/>
                          <a:cs typeface="Times New Roman"/>
                        </a:rPr>
                        <a:t>$</a:t>
                      </a:r>
                      <a:r>
                        <a:rPr sz="1750" spc="-140" dirty="0">
                          <a:solidFill>
                            <a:srgbClr val="504B54"/>
                          </a:solidFill>
                          <a:latin typeface="Times New Roman"/>
                          <a:cs typeface="Times New Roman"/>
                        </a:rPr>
                        <a:t>4</a:t>
                      </a:r>
                      <a:r>
                        <a:rPr sz="1750" spc="-135" dirty="0">
                          <a:solidFill>
                            <a:srgbClr val="504B54"/>
                          </a:solidFill>
                          <a:latin typeface="Times New Roman"/>
                          <a:cs typeface="Times New Roman"/>
                        </a:rPr>
                        <a:t>0</a:t>
                      </a:r>
                      <a:r>
                        <a:rPr sz="1750" spc="-110" dirty="0">
                          <a:solidFill>
                            <a:srgbClr val="746966"/>
                          </a:solidFill>
                          <a:latin typeface="Times New Roman"/>
                          <a:cs typeface="Times New Roman"/>
                        </a:rPr>
                        <a:t>,</a:t>
                      </a:r>
                      <a:r>
                        <a:rPr sz="1750" spc="-145" dirty="0">
                          <a:solidFill>
                            <a:srgbClr val="504B54"/>
                          </a:solidFill>
                          <a:latin typeface="Times New Roman"/>
                          <a:cs typeface="Times New Roman"/>
                        </a:rPr>
                        <a:t>0</a:t>
                      </a:r>
                      <a:r>
                        <a:rPr sz="1750" dirty="0">
                          <a:solidFill>
                            <a:srgbClr val="504B54"/>
                          </a:solidFill>
                          <a:latin typeface="Times New Roman"/>
                          <a:cs typeface="Times New Roman"/>
                        </a:rPr>
                        <a:t>0</a:t>
                      </a:r>
                      <a:r>
                        <a:rPr sz="1750" spc="-30" dirty="0">
                          <a:solidFill>
                            <a:srgbClr val="504B54"/>
                          </a:solidFill>
                          <a:latin typeface="Times New Roman"/>
                          <a:cs typeface="Times New Roman"/>
                        </a:rPr>
                        <a:t>0</a:t>
                      </a:r>
                      <a:r>
                        <a:rPr sz="1750" spc="-240" dirty="0">
                          <a:solidFill>
                            <a:srgbClr val="504B54"/>
                          </a:solidFill>
                          <a:latin typeface="Times New Roman"/>
                          <a:cs typeface="Times New Roman"/>
                        </a:rPr>
                        <a:t>.</a:t>
                      </a:r>
                      <a:r>
                        <a:rPr sz="1750" spc="-145" dirty="0">
                          <a:solidFill>
                            <a:srgbClr val="504B54"/>
                          </a:solidFill>
                          <a:latin typeface="Times New Roman"/>
                          <a:cs typeface="Times New Roman"/>
                        </a:rPr>
                        <a:t>0</a:t>
                      </a:r>
                      <a:r>
                        <a:rPr sz="1750" dirty="0">
                          <a:solidFill>
                            <a:srgbClr val="504B54"/>
                          </a:solidFill>
                          <a:latin typeface="Times New Roman"/>
                          <a:cs typeface="Times New Roman"/>
                        </a:rPr>
                        <a:t>0</a:t>
                      </a:r>
                      <a:endParaRPr sz="1750">
                        <a:latin typeface="Times New Roman"/>
                        <a:cs typeface="Times New Roman"/>
                      </a:endParaRPr>
                    </a:p>
                  </a:txBody>
                  <a:tcPr marL="0" marR="0" marT="0" marB="0">
                    <a:lnL w="19050">
                      <a:solidFill>
                        <a:srgbClr val="1F1F1F"/>
                      </a:solidFill>
                      <a:prstDash val="solid"/>
                    </a:lnL>
                    <a:lnR w="19050">
                      <a:solidFill>
                        <a:srgbClr val="2B2B2B"/>
                      </a:solidFill>
                      <a:prstDash val="solid"/>
                    </a:lnR>
                    <a:lnT w="19050">
                      <a:solidFill>
                        <a:srgbClr val="181818"/>
                      </a:solidFill>
                      <a:prstDash val="solid"/>
                    </a:lnT>
                    <a:lnB w="19050">
                      <a:solidFill>
                        <a:srgbClr val="2F2F2F"/>
                      </a:solidFill>
                      <a:prstDash val="solid"/>
                    </a:lnB>
                  </a:tcPr>
                </a:tc>
                <a:tc>
                  <a:txBody>
                    <a:bodyPr/>
                    <a:lstStyle/>
                    <a:p>
                      <a:pPr marL="457200">
                        <a:lnSpc>
                          <a:spcPct val="100000"/>
                        </a:lnSpc>
                      </a:pPr>
                      <a:r>
                        <a:rPr sz="1700" spc="-85" dirty="0">
                          <a:solidFill>
                            <a:srgbClr val="504B54"/>
                          </a:solidFill>
                          <a:latin typeface="Times New Roman"/>
                          <a:cs typeface="Times New Roman"/>
                        </a:rPr>
                        <a:t>0</a:t>
                      </a:r>
                      <a:r>
                        <a:rPr sz="1700" spc="-235" dirty="0">
                          <a:solidFill>
                            <a:srgbClr val="504B54"/>
                          </a:solidFill>
                          <a:latin typeface="Times New Roman"/>
                          <a:cs typeface="Times New Roman"/>
                        </a:rPr>
                        <a:t>.</a:t>
                      </a:r>
                      <a:r>
                        <a:rPr sz="1700" spc="-140" dirty="0">
                          <a:solidFill>
                            <a:srgbClr val="504B54"/>
                          </a:solidFill>
                          <a:latin typeface="Times New Roman"/>
                          <a:cs typeface="Times New Roman"/>
                        </a:rPr>
                        <a:t>0</a:t>
                      </a:r>
                      <a:r>
                        <a:rPr sz="1700" dirty="0">
                          <a:solidFill>
                            <a:srgbClr val="504B54"/>
                          </a:solidFill>
                          <a:latin typeface="Times New Roman"/>
                          <a:cs typeface="Times New Roman"/>
                        </a:rPr>
                        <a:t>5</a:t>
                      </a:r>
                      <a:endParaRPr sz="1700">
                        <a:latin typeface="Times New Roman"/>
                        <a:cs typeface="Times New Roman"/>
                      </a:endParaRPr>
                    </a:p>
                  </a:txBody>
                  <a:tcPr marL="0" marR="0" marT="0" marB="0">
                    <a:lnL w="19050">
                      <a:solidFill>
                        <a:srgbClr val="2B2B2B"/>
                      </a:solidFill>
                      <a:prstDash val="solid"/>
                    </a:lnL>
                    <a:lnR w="9525">
                      <a:solidFill>
                        <a:srgbClr val="080808"/>
                      </a:solidFill>
                      <a:prstDash val="solid"/>
                    </a:lnR>
                    <a:lnT w="19050">
                      <a:solidFill>
                        <a:srgbClr val="181818"/>
                      </a:solidFill>
                      <a:prstDash val="solid"/>
                    </a:lnT>
                    <a:lnB w="19050">
                      <a:solidFill>
                        <a:srgbClr val="2F2F2F"/>
                      </a:solidFill>
                      <a:prstDash val="solid"/>
                    </a:lnB>
                  </a:tcPr>
                </a:tc>
                <a:tc>
                  <a:txBody>
                    <a:bodyPr/>
                    <a:lstStyle/>
                    <a:p>
                      <a:pPr marL="209550">
                        <a:lnSpc>
                          <a:spcPct val="100000"/>
                        </a:lnSpc>
                      </a:pPr>
                      <a:r>
                        <a:rPr sz="1750" spc="-235" dirty="0">
                          <a:solidFill>
                            <a:srgbClr val="504B54"/>
                          </a:solidFill>
                          <a:latin typeface="Times New Roman"/>
                          <a:cs typeface="Times New Roman"/>
                        </a:rPr>
                        <a:t>$</a:t>
                      </a:r>
                      <a:r>
                        <a:rPr sz="1750" spc="-190" dirty="0">
                          <a:solidFill>
                            <a:srgbClr val="504B54"/>
                          </a:solidFill>
                          <a:latin typeface="Times New Roman"/>
                          <a:cs typeface="Times New Roman"/>
                        </a:rPr>
                        <a:t>2</a:t>
                      </a:r>
                      <a:r>
                        <a:rPr sz="1750" spc="-165" dirty="0">
                          <a:solidFill>
                            <a:srgbClr val="504B54"/>
                          </a:solidFill>
                          <a:latin typeface="Times New Roman"/>
                          <a:cs typeface="Times New Roman"/>
                        </a:rPr>
                        <a:t>,</a:t>
                      </a:r>
                      <a:r>
                        <a:rPr sz="1750" spc="-145" dirty="0">
                          <a:solidFill>
                            <a:srgbClr val="504B54"/>
                          </a:solidFill>
                          <a:latin typeface="Times New Roman"/>
                          <a:cs typeface="Times New Roman"/>
                        </a:rPr>
                        <a:t>0</a:t>
                      </a:r>
                      <a:r>
                        <a:rPr sz="1750" spc="-135" dirty="0">
                          <a:solidFill>
                            <a:srgbClr val="504B54"/>
                          </a:solidFill>
                          <a:latin typeface="Times New Roman"/>
                          <a:cs typeface="Times New Roman"/>
                        </a:rPr>
                        <a:t>0</a:t>
                      </a:r>
                      <a:r>
                        <a:rPr sz="1750" spc="-60" dirty="0">
                          <a:solidFill>
                            <a:srgbClr val="504B54"/>
                          </a:solidFill>
                          <a:latin typeface="Times New Roman"/>
                          <a:cs typeface="Times New Roman"/>
                        </a:rPr>
                        <a:t>0</a:t>
                      </a:r>
                      <a:r>
                        <a:rPr sz="1750" spc="-240" dirty="0">
                          <a:solidFill>
                            <a:srgbClr val="504B54"/>
                          </a:solidFill>
                          <a:latin typeface="Times New Roman"/>
                          <a:cs typeface="Times New Roman"/>
                        </a:rPr>
                        <a:t>.</a:t>
                      </a:r>
                      <a:r>
                        <a:rPr sz="1750" spc="-145" dirty="0">
                          <a:solidFill>
                            <a:srgbClr val="504B54"/>
                          </a:solidFill>
                          <a:latin typeface="Times New Roman"/>
                          <a:cs typeface="Times New Roman"/>
                        </a:rPr>
                        <a:t>0</a:t>
                      </a:r>
                      <a:r>
                        <a:rPr sz="1750" dirty="0">
                          <a:solidFill>
                            <a:srgbClr val="504B54"/>
                          </a:solidFill>
                          <a:latin typeface="Times New Roman"/>
                          <a:cs typeface="Times New Roman"/>
                        </a:rPr>
                        <a:t>0</a:t>
                      </a:r>
                      <a:endParaRPr sz="1750">
                        <a:latin typeface="Times New Roman"/>
                        <a:cs typeface="Times New Roman"/>
                      </a:endParaRPr>
                    </a:p>
                  </a:txBody>
                  <a:tcPr marL="0" marR="0" marT="0" marB="0">
                    <a:lnL w="9525">
                      <a:solidFill>
                        <a:srgbClr val="080808"/>
                      </a:solidFill>
                      <a:prstDash val="solid"/>
                    </a:lnL>
                    <a:lnR w="19050">
                      <a:solidFill>
                        <a:srgbClr val="343434"/>
                      </a:solidFill>
                      <a:prstDash val="solid"/>
                    </a:lnR>
                    <a:lnT w="19050">
                      <a:solidFill>
                        <a:srgbClr val="181818"/>
                      </a:solidFill>
                      <a:prstDash val="solid"/>
                    </a:lnT>
                    <a:lnB w="19050">
                      <a:solidFill>
                        <a:srgbClr val="2F2F2F"/>
                      </a:solidFill>
                      <a:prstDash val="solid"/>
                    </a:lnB>
                  </a:tcPr>
                </a:tc>
                <a:tc>
                  <a:txBody>
                    <a:bodyPr/>
                    <a:lstStyle/>
                    <a:p>
                      <a:pPr marL="33020" algn="ctr">
                        <a:lnSpc>
                          <a:spcPct val="100000"/>
                        </a:lnSpc>
                      </a:pPr>
                      <a:r>
                        <a:rPr sz="1700" dirty="0">
                          <a:solidFill>
                            <a:srgbClr val="504B54"/>
                          </a:solidFill>
                          <a:latin typeface="Times New Roman"/>
                          <a:cs typeface="Times New Roman"/>
                        </a:rPr>
                        <a:t>2</a:t>
                      </a:r>
                      <a:endParaRPr sz="1700">
                        <a:latin typeface="Times New Roman"/>
                        <a:cs typeface="Times New Roman"/>
                      </a:endParaRPr>
                    </a:p>
                  </a:txBody>
                  <a:tcPr marL="0" marR="0" marT="0" marB="0">
                    <a:lnL w="19050">
                      <a:solidFill>
                        <a:srgbClr val="343434"/>
                      </a:solidFill>
                      <a:prstDash val="solid"/>
                    </a:lnL>
                    <a:lnR w="19050">
                      <a:solidFill>
                        <a:srgbClr val="232323"/>
                      </a:solidFill>
                      <a:prstDash val="solid"/>
                    </a:lnR>
                    <a:lnT w="19050">
                      <a:solidFill>
                        <a:srgbClr val="181818"/>
                      </a:solidFill>
                      <a:prstDash val="solid"/>
                    </a:lnT>
                    <a:lnB w="19050">
                      <a:solidFill>
                        <a:srgbClr val="2F2F2F"/>
                      </a:solidFill>
                      <a:prstDash val="solid"/>
                    </a:lnB>
                  </a:tcPr>
                </a:tc>
                <a:tc>
                  <a:txBody>
                    <a:bodyPr/>
                    <a:lstStyle/>
                    <a:p>
                      <a:pPr marL="257175">
                        <a:lnSpc>
                          <a:spcPct val="100000"/>
                        </a:lnSpc>
                      </a:pPr>
                      <a:r>
                        <a:rPr sz="1750" dirty="0">
                          <a:solidFill>
                            <a:srgbClr val="504B54"/>
                          </a:solidFill>
                          <a:latin typeface="Times New Roman"/>
                          <a:cs typeface="Times New Roman"/>
                        </a:rPr>
                        <a:t>$</a:t>
                      </a:r>
                      <a:r>
                        <a:rPr sz="1750" spc="-215" dirty="0">
                          <a:solidFill>
                            <a:srgbClr val="504B54"/>
                          </a:solidFill>
                          <a:latin typeface="Times New Roman"/>
                          <a:cs typeface="Times New Roman"/>
                        </a:rPr>
                        <a:t>4</a:t>
                      </a:r>
                      <a:r>
                        <a:rPr sz="1750" spc="-165" dirty="0">
                          <a:solidFill>
                            <a:srgbClr val="504B54"/>
                          </a:solidFill>
                          <a:latin typeface="Times New Roman"/>
                          <a:cs typeface="Times New Roman"/>
                        </a:rPr>
                        <a:t>,</a:t>
                      </a:r>
                      <a:r>
                        <a:rPr sz="1750" spc="-145" dirty="0">
                          <a:solidFill>
                            <a:srgbClr val="504B54"/>
                          </a:solidFill>
                          <a:latin typeface="Times New Roman"/>
                          <a:cs typeface="Times New Roman"/>
                        </a:rPr>
                        <a:t>0</a:t>
                      </a:r>
                      <a:r>
                        <a:rPr sz="1750" spc="-135" dirty="0">
                          <a:solidFill>
                            <a:srgbClr val="504B54"/>
                          </a:solidFill>
                          <a:latin typeface="Times New Roman"/>
                          <a:cs typeface="Times New Roman"/>
                        </a:rPr>
                        <a:t>0</a:t>
                      </a:r>
                      <a:r>
                        <a:rPr sz="1750" spc="-60" dirty="0">
                          <a:solidFill>
                            <a:srgbClr val="504B54"/>
                          </a:solidFill>
                          <a:latin typeface="Times New Roman"/>
                          <a:cs typeface="Times New Roman"/>
                        </a:rPr>
                        <a:t>0</a:t>
                      </a:r>
                      <a:r>
                        <a:rPr sz="1750" spc="-240" dirty="0">
                          <a:solidFill>
                            <a:srgbClr val="504B54"/>
                          </a:solidFill>
                          <a:latin typeface="Times New Roman"/>
                          <a:cs typeface="Times New Roman"/>
                        </a:rPr>
                        <a:t>.</a:t>
                      </a:r>
                      <a:r>
                        <a:rPr sz="1750" spc="-145" dirty="0">
                          <a:solidFill>
                            <a:srgbClr val="504B54"/>
                          </a:solidFill>
                          <a:latin typeface="Times New Roman"/>
                          <a:cs typeface="Times New Roman"/>
                        </a:rPr>
                        <a:t>0</a:t>
                      </a:r>
                      <a:r>
                        <a:rPr sz="1750" dirty="0">
                          <a:solidFill>
                            <a:srgbClr val="504B54"/>
                          </a:solidFill>
                          <a:latin typeface="Times New Roman"/>
                          <a:cs typeface="Times New Roman"/>
                        </a:rPr>
                        <a:t>0</a:t>
                      </a:r>
                      <a:endParaRPr sz="1750">
                        <a:latin typeface="Times New Roman"/>
                        <a:cs typeface="Times New Roman"/>
                      </a:endParaRPr>
                    </a:p>
                  </a:txBody>
                  <a:tcPr marL="0" marR="0" marT="0" marB="0">
                    <a:lnL w="19050">
                      <a:solidFill>
                        <a:srgbClr val="232323"/>
                      </a:solidFill>
                      <a:prstDash val="solid"/>
                    </a:lnL>
                    <a:lnR w="19050">
                      <a:solidFill>
                        <a:srgbClr val="383838"/>
                      </a:solidFill>
                      <a:prstDash val="solid"/>
                    </a:lnR>
                    <a:lnT w="19050">
                      <a:solidFill>
                        <a:srgbClr val="181818"/>
                      </a:solidFill>
                      <a:prstDash val="solid"/>
                    </a:lnT>
                    <a:lnB w="19050">
                      <a:solidFill>
                        <a:srgbClr val="2F2F2F"/>
                      </a:solidFill>
                      <a:prstDash val="solid"/>
                    </a:lnB>
                  </a:tcPr>
                </a:tc>
                <a:extLst>
                  <a:ext uri="{0D108BD9-81ED-4DB2-BD59-A6C34878D82A}">
                    <a16:rowId xmlns:a16="http://schemas.microsoft.com/office/drawing/2014/main" val="10001"/>
                  </a:ext>
                </a:extLst>
              </a:tr>
              <a:tr h="471487">
                <a:tc>
                  <a:txBody>
                    <a:bodyPr/>
                    <a:lstStyle/>
                    <a:p>
                      <a:pPr marL="690245">
                        <a:lnSpc>
                          <a:spcPct val="100000"/>
                        </a:lnSpc>
                      </a:pPr>
                      <a:r>
                        <a:rPr sz="1750" spc="-125" dirty="0">
                          <a:solidFill>
                            <a:srgbClr val="504B54"/>
                          </a:solidFill>
                          <a:latin typeface="Times New Roman"/>
                          <a:cs typeface="Times New Roman"/>
                        </a:rPr>
                        <a:t>$</a:t>
                      </a:r>
                      <a:r>
                        <a:rPr sz="1750" spc="-800" dirty="0">
                          <a:solidFill>
                            <a:srgbClr val="504B54"/>
                          </a:solidFill>
                          <a:latin typeface="Times New Roman"/>
                          <a:cs typeface="Times New Roman"/>
                        </a:rPr>
                        <a:t>1</a:t>
                      </a:r>
                      <a:r>
                        <a:rPr sz="1750" spc="-145" dirty="0">
                          <a:solidFill>
                            <a:srgbClr val="504B54"/>
                          </a:solidFill>
                          <a:latin typeface="Times New Roman"/>
                          <a:cs typeface="Times New Roman"/>
                        </a:rPr>
                        <a:t>0</a:t>
                      </a:r>
                      <a:r>
                        <a:rPr sz="1750" spc="-120" dirty="0">
                          <a:solidFill>
                            <a:srgbClr val="504B54"/>
                          </a:solidFill>
                          <a:latin typeface="Times New Roman"/>
                          <a:cs typeface="Times New Roman"/>
                        </a:rPr>
                        <a:t>0</a:t>
                      </a:r>
                      <a:r>
                        <a:rPr sz="1750" spc="-165" dirty="0">
                          <a:solidFill>
                            <a:srgbClr val="746966"/>
                          </a:solidFill>
                          <a:latin typeface="Times New Roman"/>
                          <a:cs typeface="Times New Roman"/>
                        </a:rPr>
                        <a:t>,</a:t>
                      </a:r>
                      <a:r>
                        <a:rPr sz="1750" spc="-145" dirty="0">
                          <a:solidFill>
                            <a:srgbClr val="504B54"/>
                          </a:solidFill>
                          <a:latin typeface="Times New Roman"/>
                          <a:cs typeface="Times New Roman"/>
                        </a:rPr>
                        <a:t>0</a:t>
                      </a:r>
                      <a:r>
                        <a:rPr sz="1750" spc="-135" dirty="0">
                          <a:solidFill>
                            <a:srgbClr val="504B54"/>
                          </a:solidFill>
                          <a:latin typeface="Times New Roman"/>
                          <a:cs typeface="Times New Roman"/>
                        </a:rPr>
                        <a:t>0</a:t>
                      </a:r>
                      <a:r>
                        <a:rPr sz="1750" spc="-60" dirty="0">
                          <a:solidFill>
                            <a:srgbClr val="504B54"/>
                          </a:solidFill>
                          <a:latin typeface="Times New Roman"/>
                          <a:cs typeface="Times New Roman"/>
                        </a:rPr>
                        <a:t>0</a:t>
                      </a:r>
                      <a:r>
                        <a:rPr sz="1750" spc="-240" dirty="0">
                          <a:solidFill>
                            <a:srgbClr val="385975"/>
                          </a:solidFill>
                          <a:latin typeface="Times New Roman"/>
                          <a:cs typeface="Times New Roman"/>
                        </a:rPr>
                        <a:t>.</a:t>
                      </a:r>
                      <a:r>
                        <a:rPr sz="1750" spc="-145" dirty="0">
                          <a:solidFill>
                            <a:srgbClr val="504B54"/>
                          </a:solidFill>
                          <a:latin typeface="Times New Roman"/>
                          <a:cs typeface="Times New Roman"/>
                        </a:rPr>
                        <a:t>0</a:t>
                      </a:r>
                      <a:r>
                        <a:rPr sz="1750" dirty="0">
                          <a:solidFill>
                            <a:srgbClr val="504B54"/>
                          </a:solidFill>
                          <a:latin typeface="Times New Roman"/>
                          <a:cs typeface="Times New Roman"/>
                        </a:rPr>
                        <a:t>0</a:t>
                      </a:r>
                      <a:endParaRPr sz="1750">
                        <a:latin typeface="Times New Roman"/>
                        <a:cs typeface="Times New Roman"/>
                      </a:endParaRPr>
                    </a:p>
                  </a:txBody>
                  <a:tcPr marL="0" marR="0" marT="0" marB="0">
                    <a:lnL w="19050">
                      <a:solidFill>
                        <a:srgbClr val="1F1F1F"/>
                      </a:solidFill>
                      <a:prstDash val="solid"/>
                    </a:lnL>
                    <a:lnR w="19050">
                      <a:solidFill>
                        <a:srgbClr val="2B2B2B"/>
                      </a:solidFill>
                      <a:prstDash val="solid"/>
                    </a:lnR>
                    <a:lnT w="19050">
                      <a:solidFill>
                        <a:srgbClr val="2F2F2F"/>
                      </a:solidFill>
                      <a:prstDash val="solid"/>
                    </a:lnT>
                    <a:lnB w="9525">
                      <a:solidFill>
                        <a:srgbClr val="000000"/>
                      </a:solidFill>
                      <a:prstDash val="solid"/>
                    </a:lnB>
                  </a:tcPr>
                </a:tc>
                <a:tc>
                  <a:txBody>
                    <a:bodyPr/>
                    <a:lstStyle/>
                    <a:p>
                      <a:pPr marL="457200">
                        <a:lnSpc>
                          <a:spcPct val="100000"/>
                        </a:lnSpc>
                      </a:pPr>
                      <a:r>
                        <a:rPr sz="1700" spc="-85" dirty="0">
                          <a:solidFill>
                            <a:srgbClr val="504B54"/>
                          </a:solidFill>
                          <a:latin typeface="Times New Roman"/>
                          <a:cs typeface="Times New Roman"/>
                        </a:rPr>
                        <a:t>0</a:t>
                      </a:r>
                      <a:r>
                        <a:rPr sz="1700" spc="-235" dirty="0">
                          <a:solidFill>
                            <a:srgbClr val="385975"/>
                          </a:solidFill>
                          <a:latin typeface="Times New Roman"/>
                          <a:cs typeface="Times New Roman"/>
                        </a:rPr>
                        <a:t>.</a:t>
                      </a:r>
                      <a:r>
                        <a:rPr sz="1700" spc="-150" dirty="0">
                          <a:solidFill>
                            <a:srgbClr val="504B54"/>
                          </a:solidFill>
                          <a:latin typeface="Times New Roman"/>
                          <a:cs typeface="Times New Roman"/>
                        </a:rPr>
                        <a:t>0</a:t>
                      </a:r>
                      <a:r>
                        <a:rPr sz="1700" dirty="0">
                          <a:solidFill>
                            <a:srgbClr val="504B54"/>
                          </a:solidFill>
                          <a:latin typeface="Times New Roman"/>
                          <a:cs typeface="Times New Roman"/>
                        </a:rPr>
                        <a:t>8</a:t>
                      </a:r>
                      <a:endParaRPr sz="1700">
                        <a:latin typeface="Times New Roman"/>
                        <a:cs typeface="Times New Roman"/>
                      </a:endParaRPr>
                    </a:p>
                  </a:txBody>
                  <a:tcPr marL="0" marR="0" marT="0" marB="0">
                    <a:lnL w="19050">
                      <a:solidFill>
                        <a:srgbClr val="2B2B2B"/>
                      </a:solidFill>
                      <a:prstDash val="solid"/>
                    </a:lnL>
                    <a:lnR w="9525">
                      <a:solidFill>
                        <a:srgbClr val="080808"/>
                      </a:solidFill>
                      <a:prstDash val="solid"/>
                    </a:lnR>
                    <a:lnT w="19050">
                      <a:solidFill>
                        <a:srgbClr val="2F2F2F"/>
                      </a:solidFill>
                      <a:prstDash val="solid"/>
                    </a:lnT>
                    <a:lnB w="9525">
                      <a:solidFill>
                        <a:srgbClr val="000000"/>
                      </a:solidFill>
                      <a:prstDash val="solid"/>
                    </a:lnB>
                  </a:tcPr>
                </a:tc>
                <a:tc>
                  <a:txBody>
                    <a:bodyPr/>
                    <a:lstStyle/>
                    <a:p>
                      <a:pPr marL="219075">
                        <a:lnSpc>
                          <a:spcPct val="100000"/>
                        </a:lnSpc>
                      </a:pPr>
                      <a:r>
                        <a:rPr sz="1750" dirty="0">
                          <a:solidFill>
                            <a:srgbClr val="504B54"/>
                          </a:solidFill>
                          <a:latin typeface="Times New Roman"/>
                          <a:cs typeface="Times New Roman"/>
                        </a:rPr>
                        <a:t>$</a:t>
                      </a:r>
                      <a:r>
                        <a:rPr sz="1750" spc="-270" dirty="0">
                          <a:solidFill>
                            <a:srgbClr val="504B54"/>
                          </a:solidFill>
                          <a:latin typeface="Times New Roman"/>
                          <a:cs typeface="Times New Roman"/>
                        </a:rPr>
                        <a:t>8</a:t>
                      </a:r>
                      <a:r>
                        <a:rPr sz="1750" spc="-165" dirty="0">
                          <a:solidFill>
                            <a:srgbClr val="746966"/>
                          </a:solidFill>
                          <a:latin typeface="Times New Roman"/>
                          <a:cs typeface="Times New Roman"/>
                        </a:rPr>
                        <a:t>,</a:t>
                      </a:r>
                      <a:r>
                        <a:rPr sz="1750" spc="-145" dirty="0">
                          <a:solidFill>
                            <a:srgbClr val="504B54"/>
                          </a:solidFill>
                          <a:latin typeface="Times New Roman"/>
                          <a:cs typeface="Times New Roman"/>
                        </a:rPr>
                        <a:t>0</a:t>
                      </a:r>
                      <a:r>
                        <a:rPr sz="1750" spc="-135" dirty="0">
                          <a:solidFill>
                            <a:srgbClr val="504B54"/>
                          </a:solidFill>
                          <a:latin typeface="Times New Roman"/>
                          <a:cs typeface="Times New Roman"/>
                        </a:rPr>
                        <a:t>0</a:t>
                      </a:r>
                      <a:r>
                        <a:rPr sz="1750" spc="-60" dirty="0">
                          <a:solidFill>
                            <a:srgbClr val="504B54"/>
                          </a:solidFill>
                          <a:latin typeface="Times New Roman"/>
                          <a:cs typeface="Times New Roman"/>
                        </a:rPr>
                        <a:t>0</a:t>
                      </a:r>
                      <a:r>
                        <a:rPr sz="1750" spc="-240" dirty="0">
                          <a:solidFill>
                            <a:srgbClr val="504B54"/>
                          </a:solidFill>
                          <a:latin typeface="Times New Roman"/>
                          <a:cs typeface="Times New Roman"/>
                        </a:rPr>
                        <a:t>.</a:t>
                      </a:r>
                      <a:r>
                        <a:rPr sz="1750" spc="-145" dirty="0">
                          <a:solidFill>
                            <a:srgbClr val="504B54"/>
                          </a:solidFill>
                          <a:latin typeface="Times New Roman"/>
                          <a:cs typeface="Times New Roman"/>
                        </a:rPr>
                        <a:t>0</a:t>
                      </a:r>
                      <a:r>
                        <a:rPr sz="1750" dirty="0">
                          <a:solidFill>
                            <a:srgbClr val="504B54"/>
                          </a:solidFill>
                          <a:latin typeface="Times New Roman"/>
                          <a:cs typeface="Times New Roman"/>
                        </a:rPr>
                        <a:t>0</a:t>
                      </a:r>
                      <a:endParaRPr sz="1750">
                        <a:latin typeface="Times New Roman"/>
                        <a:cs typeface="Times New Roman"/>
                      </a:endParaRPr>
                    </a:p>
                  </a:txBody>
                  <a:tcPr marL="0" marR="0" marT="0" marB="0">
                    <a:lnL w="9525">
                      <a:solidFill>
                        <a:srgbClr val="080808"/>
                      </a:solidFill>
                      <a:prstDash val="solid"/>
                    </a:lnL>
                    <a:lnR w="19050">
                      <a:solidFill>
                        <a:srgbClr val="343434"/>
                      </a:solidFill>
                      <a:prstDash val="solid"/>
                    </a:lnR>
                    <a:lnT w="19050">
                      <a:solidFill>
                        <a:srgbClr val="2F2F2F"/>
                      </a:solidFill>
                      <a:prstDash val="solid"/>
                    </a:lnT>
                    <a:lnB w="9525">
                      <a:solidFill>
                        <a:srgbClr val="000000"/>
                      </a:solidFill>
                      <a:prstDash val="solid"/>
                    </a:lnB>
                  </a:tcPr>
                </a:tc>
                <a:tc>
                  <a:txBody>
                    <a:bodyPr/>
                    <a:lstStyle/>
                    <a:p>
                      <a:pPr marL="22225" algn="ctr">
                        <a:lnSpc>
                          <a:spcPct val="100000"/>
                        </a:lnSpc>
                      </a:pPr>
                      <a:r>
                        <a:rPr sz="1600" dirty="0">
                          <a:solidFill>
                            <a:srgbClr val="504B54"/>
                          </a:solidFill>
                          <a:latin typeface="Arial"/>
                          <a:cs typeface="Arial"/>
                        </a:rPr>
                        <a:t>4</a:t>
                      </a:r>
                      <a:endParaRPr sz="1600">
                        <a:latin typeface="Arial"/>
                        <a:cs typeface="Arial"/>
                      </a:endParaRPr>
                    </a:p>
                  </a:txBody>
                  <a:tcPr marL="0" marR="0" marT="0" marB="0">
                    <a:lnL w="19050">
                      <a:solidFill>
                        <a:srgbClr val="343434"/>
                      </a:solidFill>
                      <a:prstDash val="solid"/>
                    </a:lnL>
                    <a:lnR w="19050">
                      <a:solidFill>
                        <a:srgbClr val="232323"/>
                      </a:solidFill>
                      <a:prstDash val="solid"/>
                    </a:lnR>
                    <a:lnT w="19050">
                      <a:solidFill>
                        <a:srgbClr val="2F2F2F"/>
                      </a:solidFill>
                      <a:prstDash val="solid"/>
                    </a:lnT>
                    <a:lnB w="9525">
                      <a:solidFill>
                        <a:srgbClr val="000000"/>
                      </a:solidFill>
                      <a:prstDash val="solid"/>
                    </a:lnB>
                  </a:tcPr>
                </a:tc>
                <a:tc>
                  <a:txBody>
                    <a:bodyPr/>
                    <a:lstStyle/>
                    <a:p>
                      <a:pPr marL="190500">
                        <a:lnSpc>
                          <a:spcPct val="100000"/>
                        </a:lnSpc>
                      </a:pPr>
                      <a:r>
                        <a:rPr sz="1750" spc="-145" dirty="0">
                          <a:solidFill>
                            <a:srgbClr val="504B54"/>
                          </a:solidFill>
                          <a:latin typeface="Times New Roman"/>
                          <a:cs typeface="Times New Roman"/>
                        </a:rPr>
                        <a:t>$</a:t>
                      </a:r>
                      <a:r>
                        <a:rPr sz="1750" dirty="0">
                          <a:solidFill>
                            <a:srgbClr val="504B54"/>
                          </a:solidFill>
                          <a:latin typeface="Times New Roman"/>
                          <a:cs typeface="Times New Roman"/>
                        </a:rPr>
                        <a:t>3</a:t>
                      </a:r>
                      <a:r>
                        <a:rPr sz="1750" spc="-200" dirty="0">
                          <a:solidFill>
                            <a:srgbClr val="504B54"/>
                          </a:solidFill>
                          <a:latin typeface="Times New Roman"/>
                          <a:cs typeface="Times New Roman"/>
                        </a:rPr>
                        <a:t>2</a:t>
                      </a:r>
                      <a:r>
                        <a:rPr sz="1750" spc="-165" dirty="0">
                          <a:solidFill>
                            <a:srgbClr val="746966"/>
                          </a:solidFill>
                          <a:latin typeface="Times New Roman"/>
                          <a:cs typeface="Times New Roman"/>
                        </a:rPr>
                        <a:t>,</a:t>
                      </a:r>
                      <a:r>
                        <a:rPr sz="1750" spc="-145" dirty="0">
                          <a:solidFill>
                            <a:srgbClr val="504B54"/>
                          </a:solidFill>
                          <a:latin typeface="Times New Roman"/>
                          <a:cs typeface="Times New Roman"/>
                        </a:rPr>
                        <a:t>00</a:t>
                      </a:r>
                      <a:r>
                        <a:rPr sz="1750" spc="-45" dirty="0">
                          <a:solidFill>
                            <a:srgbClr val="504B54"/>
                          </a:solidFill>
                          <a:latin typeface="Times New Roman"/>
                          <a:cs typeface="Times New Roman"/>
                        </a:rPr>
                        <a:t>0</a:t>
                      </a:r>
                      <a:r>
                        <a:rPr sz="1750" spc="-409" dirty="0">
                          <a:solidFill>
                            <a:srgbClr val="2F4D4F"/>
                          </a:solidFill>
                          <a:latin typeface="Times New Roman"/>
                          <a:cs typeface="Times New Roman"/>
                        </a:rPr>
                        <a:t>.</a:t>
                      </a:r>
                      <a:r>
                        <a:rPr sz="1750" spc="-160" dirty="0">
                          <a:solidFill>
                            <a:srgbClr val="504B54"/>
                          </a:solidFill>
                          <a:latin typeface="Times New Roman"/>
                          <a:cs typeface="Times New Roman"/>
                        </a:rPr>
                        <a:t>0</a:t>
                      </a:r>
                      <a:r>
                        <a:rPr sz="1750" dirty="0">
                          <a:solidFill>
                            <a:srgbClr val="504B54"/>
                          </a:solidFill>
                          <a:latin typeface="Times New Roman"/>
                          <a:cs typeface="Times New Roman"/>
                        </a:rPr>
                        <a:t>0</a:t>
                      </a:r>
                      <a:endParaRPr sz="1750">
                        <a:latin typeface="Times New Roman"/>
                        <a:cs typeface="Times New Roman"/>
                      </a:endParaRPr>
                    </a:p>
                  </a:txBody>
                  <a:tcPr marL="0" marR="0" marT="0" marB="0">
                    <a:lnL w="19050">
                      <a:solidFill>
                        <a:srgbClr val="232323"/>
                      </a:solidFill>
                      <a:prstDash val="solid"/>
                    </a:lnL>
                    <a:lnR w="19050">
                      <a:solidFill>
                        <a:srgbClr val="383838"/>
                      </a:solidFill>
                      <a:prstDash val="solid"/>
                    </a:lnR>
                    <a:lnT w="19050">
                      <a:solidFill>
                        <a:srgbClr val="2F2F2F"/>
                      </a:solidFill>
                      <a:prstDash val="solid"/>
                    </a:lnT>
                    <a:lnB w="9525">
                      <a:solidFill>
                        <a:srgbClr val="000000"/>
                      </a:solidFill>
                      <a:prstDash val="solid"/>
                    </a:lnB>
                  </a:tcPr>
                </a:tc>
                <a:extLst>
                  <a:ext uri="{0D108BD9-81ED-4DB2-BD59-A6C34878D82A}">
                    <a16:rowId xmlns:a16="http://schemas.microsoft.com/office/drawing/2014/main" val="10002"/>
                  </a:ext>
                </a:extLst>
              </a:tr>
              <a:tr h="471487">
                <a:tc>
                  <a:txBody>
                    <a:bodyPr/>
                    <a:lstStyle/>
                    <a:p>
                      <a:pPr marL="747395">
                        <a:lnSpc>
                          <a:spcPct val="100000"/>
                        </a:lnSpc>
                      </a:pPr>
                      <a:r>
                        <a:rPr sz="1750" spc="-235" dirty="0">
                          <a:solidFill>
                            <a:srgbClr val="504B54"/>
                          </a:solidFill>
                          <a:latin typeface="Times New Roman"/>
                          <a:cs typeface="Times New Roman"/>
                        </a:rPr>
                        <a:t>$</a:t>
                      </a:r>
                      <a:r>
                        <a:rPr sz="1750" spc="-114" dirty="0">
                          <a:solidFill>
                            <a:srgbClr val="504B54"/>
                          </a:solidFill>
                          <a:latin typeface="Times New Roman"/>
                          <a:cs typeface="Times New Roman"/>
                        </a:rPr>
                        <a:t>22</a:t>
                      </a:r>
                      <a:r>
                        <a:rPr sz="1750" spc="-110" dirty="0">
                          <a:solidFill>
                            <a:srgbClr val="746966"/>
                          </a:solidFill>
                          <a:latin typeface="Times New Roman"/>
                          <a:cs typeface="Times New Roman"/>
                        </a:rPr>
                        <a:t>,</a:t>
                      </a:r>
                      <a:r>
                        <a:rPr sz="1750" dirty="0">
                          <a:solidFill>
                            <a:srgbClr val="504B54"/>
                          </a:solidFill>
                          <a:latin typeface="Times New Roman"/>
                          <a:cs typeface="Times New Roman"/>
                        </a:rPr>
                        <a:t>00</a:t>
                      </a:r>
                      <a:r>
                        <a:rPr sz="1750" spc="-15" dirty="0">
                          <a:solidFill>
                            <a:srgbClr val="504B54"/>
                          </a:solidFill>
                          <a:latin typeface="Times New Roman"/>
                          <a:cs typeface="Times New Roman"/>
                        </a:rPr>
                        <a:t>0</a:t>
                      </a:r>
                      <a:r>
                        <a:rPr sz="1750" spc="-240" dirty="0">
                          <a:solidFill>
                            <a:srgbClr val="504B54"/>
                          </a:solidFill>
                          <a:latin typeface="Times New Roman"/>
                          <a:cs typeface="Times New Roman"/>
                        </a:rPr>
                        <a:t>.</a:t>
                      </a:r>
                      <a:r>
                        <a:rPr sz="1750" dirty="0">
                          <a:solidFill>
                            <a:srgbClr val="504B54"/>
                          </a:solidFill>
                          <a:latin typeface="Times New Roman"/>
                          <a:cs typeface="Times New Roman"/>
                        </a:rPr>
                        <a:t>00</a:t>
                      </a:r>
                      <a:endParaRPr sz="1750">
                        <a:latin typeface="Times New Roman"/>
                        <a:cs typeface="Times New Roman"/>
                      </a:endParaRPr>
                    </a:p>
                  </a:txBody>
                  <a:tcPr marL="0" marR="0" marT="0" marB="0">
                    <a:lnL w="19050">
                      <a:solidFill>
                        <a:srgbClr val="1F1F1F"/>
                      </a:solidFill>
                      <a:prstDash val="solid"/>
                    </a:lnL>
                    <a:lnR w="19050">
                      <a:solidFill>
                        <a:srgbClr val="2B2B2B"/>
                      </a:solidFill>
                      <a:prstDash val="solid"/>
                    </a:lnR>
                    <a:lnT w="9525">
                      <a:solidFill>
                        <a:srgbClr val="000000"/>
                      </a:solidFill>
                      <a:prstDash val="solid"/>
                    </a:lnT>
                    <a:lnB w="19050">
                      <a:solidFill>
                        <a:srgbClr val="282828"/>
                      </a:solidFill>
                      <a:prstDash val="solid"/>
                    </a:lnB>
                  </a:tcPr>
                </a:tc>
                <a:tc>
                  <a:txBody>
                    <a:bodyPr/>
                    <a:lstStyle/>
                    <a:p>
                      <a:pPr marL="120014" algn="ctr">
                        <a:lnSpc>
                          <a:spcPct val="100000"/>
                        </a:lnSpc>
                      </a:pPr>
                      <a:r>
                        <a:rPr sz="1750" dirty="0">
                          <a:solidFill>
                            <a:srgbClr val="504B54"/>
                          </a:solidFill>
                          <a:latin typeface="Times New Roman"/>
                          <a:cs typeface="Times New Roman"/>
                        </a:rPr>
                        <a:t>1</a:t>
                      </a:r>
                      <a:endParaRPr sz="1750">
                        <a:latin typeface="Times New Roman"/>
                        <a:cs typeface="Times New Roman"/>
                      </a:endParaRPr>
                    </a:p>
                  </a:txBody>
                  <a:tcPr marL="0" marR="0" marT="0" marB="0">
                    <a:lnL w="19050">
                      <a:solidFill>
                        <a:srgbClr val="2B2B2B"/>
                      </a:solidFill>
                      <a:prstDash val="solid"/>
                    </a:lnL>
                    <a:lnR w="9525">
                      <a:solidFill>
                        <a:srgbClr val="080808"/>
                      </a:solidFill>
                      <a:prstDash val="solid"/>
                    </a:lnR>
                    <a:lnT w="9525">
                      <a:solidFill>
                        <a:srgbClr val="000000"/>
                      </a:solidFill>
                      <a:prstDash val="solid"/>
                    </a:lnT>
                    <a:lnB w="19050">
                      <a:solidFill>
                        <a:srgbClr val="282828"/>
                      </a:solidFill>
                      <a:prstDash val="solid"/>
                    </a:lnB>
                  </a:tcPr>
                </a:tc>
                <a:tc>
                  <a:txBody>
                    <a:bodyPr/>
                    <a:lstStyle/>
                    <a:p>
                      <a:pPr marL="142875">
                        <a:lnSpc>
                          <a:spcPct val="100000"/>
                        </a:lnSpc>
                      </a:pPr>
                      <a:r>
                        <a:rPr sz="1750" spc="-235" dirty="0">
                          <a:solidFill>
                            <a:srgbClr val="504B54"/>
                          </a:solidFill>
                          <a:latin typeface="Times New Roman"/>
                          <a:cs typeface="Times New Roman"/>
                        </a:rPr>
                        <a:t>$</a:t>
                      </a:r>
                      <a:r>
                        <a:rPr sz="1750" spc="-114" dirty="0">
                          <a:solidFill>
                            <a:srgbClr val="504B54"/>
                          </a:solidFill>
                          <a:latin typeface="Times New Roman"/>
                          <a:cs typeface="Times New Roman"/>
                        </a:rPr>
                        <a:t>2</a:t>
                      </a:r>
                      <a:r>
                        <a:rPr sz="1750" spc="-190" dirty="0">
                          <a:solidFill>
                            <a:srgbClr val="504B54"/>
                          </a:solidFill>
                          <a:latin typeface="Times New Roman"/>
                          <a:cs typeface="Times New Roman"/>
                        </a:rPr>
                        <a:t>2</a:t>
                      </a:r>
                      <a:r>
                        <a:rPr sz="1750" spc="-165" dirty="0">
                          <a:solidFill>
                            <a:srgbClr val="727C75"/>
                          </a:solidFill>
                          <a:latin typeface="Times New Roman"/>
                          <a:cs typeface="Times New Roman"/>
                        </a:rPr>
                        <a:t>,</a:t>
                      </a:r>
                      <a:r>
                        <a:rPr sz="1750" spc="-145" dirty="0">
                          <a:solidFill>
                            <a:srgbClr val="504B54"/>
                          </a:solidFill>
                          <a:latin typeface="Times New Roman"/>
                          <a:cs typeface="Times New Roman"/>
                        </a:rPr>
                        <a:t>0</a:t>
                      </a:r>
                      <a:r>
                        <a:rPr sz="1750" dirty="0">
                          <a:solidFill>
                            <a:srgbClr val="504B54"/>
                          </a:solidFill>
                          <a:latin typeface="Times New Roman"/>
                          <a:cs typeface="Times New Roman"/>
                        </a:rPr>
                        <a:t>0</a:t>
                      </a:r>
                      <a:r>
                        <a:rPr sz="1750" spc="-35" dirty="0">
                          <a:solidFill>
                            <a:srgbClr val="504B54"/>
                          </a:solidFill>
                          <a:latin typeface="Times New Roman"/>
                          <a:cs typeface="Times New Roman"/>
                        </a:rPr>
                        <a:t>0</a:t>
                      </a:r>
                      <a:r>
                        <a:rPr sz="1750" spc="-409" dirty="0">
                          <a:solidFill>
                            <a:srgbClr val="2F4D4F"/>
                          </a:solidFill>
                          <a:latin typeface="Times New Roman"/>
                          <a:cs typeface="Times New Roman"/>
                        </a:rPr>
                        <a:t>.</a:t>
                      </a:r>
                      <a:r>
                        <a:rPr sz="1750" dirty="0">
                          <a:solidFill>
                            <a:srgbClr val="504B54"/>
                          </a:solidFill>
                          <a:latin typeface="Times New Roman"/>
                          <a:cs typeface="Times New Roman"/>
                        </a:rPr>
                        <a:t>00</a:t>
                      </a:r>
                      <a:endParaRPr sz="1750">
                        <a:latin typeface="Times New Roman"/>
                        <a:cs typeface="Times New Roman"/>
                      </a:endParaRPr>
                    </a:p>
                  </a:txBody>
                  <a:tcPr marL="0" marR="0" marT="0" marB="0">
                    <a:lnL w="9525">
                      <a:solidFill>
                        <a:srgbClr val="080808"/>
                      </a:solidFill>
                      <a:prstDash val="solid"/>
                    </a:lnL>
                    <a:lnR w="19050">
                      <a:solidFill>
                        <a:srgbClr val="343434"/>
                      </a:solidFill>
                      <a:prstDash val="solid"/>
                    </a:lnR>
                    <a:lnT w="9525">
                      <a:solidFill>
                        <a:srgbClr val="000000"/>
                      </a:solidFill>
                      <a:prstDash val="solid"/>
                    </a:lnT>
                    <a:lnB w="19050">
                      <a:solidFill>
                        <a:srgbClr val="282828"/>
                      </a:solidFill>
                      <a:prstDash val="solid"/>
                    </a:lnB>
                  </a:tcPr>
                </a:tc>
                <a:tc>
                  <a:txBody>
                    <a:bodyPr/>
                    <a:lstStyle/>
                    <a:p>
                      <a:pPr marL="121285" algn="ctr">
                        <a:lnSpc>
                          <a:spcPct val="100000"/>
                        </a:lnSpc>
                      </a:pPr>
                      <a:r>
                        <a:rPr sz="1750" dirty="0">
                          <a:solidFill>
                            <a:srgbClr val="504B54"/>
                          </a:solidFill>
                          <a:latin typeface="Times New Roman"/>
                          <a:cs typeface="Times New Roman"/>
                        </a:rPr>
                        <a:t>1</a:t>
                      </a:r>
                      <a:endParaRPr sz="1750">
                        <a:latin typeface="Times New Roman"/>
                        <a:cs typeface="Times New Roman"/>
                      </a:endParaRPr>
                    </a:p>
                  </a:txBody>
                  <a:tcPr marL="0" marR="0" marT="0" marB="0">
                    <a:lnL w="19050">
                      <a:solidFill>
                        <a:srgbClr val="343434"/>
                      </a:solidFill>
                      <a:prstDash val="solid"/>
                    </a:lnL>
                    <a:lnR w="19050">
                      <a:solidFill>
                        <a:srgbClr val="232323"/>
                      </a:solidFill>
                      <a:prstDash val="solid"/>
                    </a:lnR>
                    <a:lnT w="9525">
                      <a:solidFill>
                        <a:srgbClr val="000000"/>
                      </a:solidFill>
                      <a:prstDash val="solid"/>
                    </a:lnT>
                    <a:lnB w="19050">
                      <a:solidFill>
                        <a:srgbClr val="282828"/>
                      </a:solidFill>
                      <a:prstDash val="solid"/>
                    </a:lnB>
                  </a:tcPr>
                </a:tc>
                <a:tc>
                  <a:txBody>
                    <a:bodyPr/>
                    <a:lstStyle/>
                    <a:p>
                      <a:pPr marL="190500">
                        <a:lnSpc>
                          <a:spcPct val="100000"/>
                        </a:lnSpc>
                      </a:pPr>
                      <a:r>
                        <a:rPr sz="1750" spc="-235" dirty="0">
                          <a:solidFill>
                            <a:srgbClr val="504B54"/>
                          </a:solidFill>
                          <a:latin typeface="Times New Roman"/>
                          <a:cs typeface="Times New Roman"/>
                        </a:rPr>
                        <a:t>$</a:t>
                      </a:r>
                      <a:r>
                        <a:rPr sz="1750" spc="-114" dirty="0">
                          <a:solidFill>
                            <a:srgbClr val="504B54"/>
                          </a:solidFill>
                          <a:latin typeface="Times New Roman"/>
                          <a:cs typeface="Times New Roman"/>
                        </a:rPr>
                        <a:t>2</a:t>
                      </a:r>
                      <a:r>
                        <a:rPr sz="1750" spc="-190" dirty="0">
                          <a:solidFill>
                            <a:srgbClr val="504B54"/>
                          </a:solidFill>
                          <a:latin typeface="Times New Roman"/>
                          <a:cs typeface="Times New Roman"/>
                        </a:rPr>
                        <a:t>2</a:t>
                      </a:r>
                      <a:r>
                        <a:rPr sz="1750" spc="-165" dirty="0">
                          <a:solidFill>
                            <a:srgbClr val="727C75"/>
                          </a:solidFill>
                          <a:latin typeface="Times New Roman"/>
                          <a:cs typeface="Times New Roman"/>
                        </a:rPr>
                        <a:t>,</a:t>
                      </a:r>
                      <a:r>
                        <a:rPr sz="1750" spc="-145" dirty="0">
                          <a:solidFill>
                            <a:srgbClr val="504B54"/>
                          </a:solidFill>
                          <a:latin typeface="Times New Roman"/>
                          <a:cs typeface="Times New Roman"/>
                        </a:rPr>
                        <a:t>0</a:t>
                      </a:r>
                      <a:r>
                        <a:rPr sz="1750" dirty="0">
                          <a:solidFill>
                            <a:srgbClr val="504B54"/>
                          </a:solidFill>
                          <a:latin typeface="Times New Roman"/>
                          <a:cs typeface="Times New Roman"/>
                        </a:rPr>
                        <a:t>0</a:t>
                      </a:r>
                      <a:r>
                        <a:rPr sz="1750" spc="-35" dirty="0">
                          <a:solidFill>
                            <a:srgbClr val="504B54"/>
                          </a:solidFill>
                          <a:latin typeface="Times New Roman"/>
                          <a:cs typeface="Times New Roman"/>
                        </a:rPr>
                        <a:t>0</a:t>
                      </a:r>
                      <a:r>
                        <a:rPr sz="1750" spc="-409" dirty="0">
                          <a:solidFill>
                            <a:srgbClr val="2F4D4F"/>
                          </a:solidFill>
                          <a:latin typeface="Times New Roman"/>
                          <a:cs typeface="Times New Roman"/>
                        </a:rPr>
                        <a:t>.</a:t>
                      </a:r>
                      <a:r>
                        <a:rPr sz="1750" dirty="0">
                          <a:solidFill>
                            <a:srgbClr val="504B54"/>
                          </a:solidFill>
                          <a:latin typeface="Times New Roman"/>
                          <a:cs typeface="Times New Roman"/>
                        </a:rPr>
                        <a:t>00</a:t>
                      </a:r>
                      <a:endParaRPr sz="1750">
                        <a:latin typeface="Times New Roman"/>
                        <a:cs typeface="Times New Roman"/>
                      </a:endParaRPr>
                    </a:p>
                  </a:txBody>
                  <a:tcPr marL="0" marR="0" marT="0" marB="0">
                    <a:lnL w="19050">
                      <a:solidFill>
                        <a:srgbClr val="232323"/>
                      </a:solidFill>
                      <a:prstDash val="solid"/>
                    </a:lnL>
                    <a:lnR w="19050">
                      <a:solidFill>
                        <a:srgbClr val="383838"/>
                      </a:solidFill>
                      <a:prstDash val="solid"/>
                    </a:lnR>
                    <a:lnT w="9525">
                      <a:solidFill>
                        <a:srgbClr val="000000"/>
                      </a:solidFill>
                      <a:prstDash val="solid"/>
                    </a:lnT>
                    <a:lnB w="19050">
                      <a:solidFill>
                        <a:srgbClr val="282828"/>
                      </a:solidFill>
                      <a:prstDash val="solid"/>
                    </a:lnB>
                  </a:tcPr>
                </a:tc>
                <a:extLst>
                  <a:ext uri="{0D108BD9-81ED-4DB2-BD59-A6C34878D82A}">
                    <a16:rowId xmlns:a16="http://schemas.microsoft.com/office/drawing/2014/main" val="10003"/>
                  </a:ext>
                </a:extLst>
              </a:tr>
              <a:tr h="476250">
                <a:tc>
                  <a:txBody>
                    <a:bodyPr/>
                    <a:lstStyle/>
                    <a:p>
                      <a:pPr marL="594995">
                        <a:lnSpc>
                          <a:spcPct val="100000"/>
                        </a:lnSpc>
                      </a:pPr>
                      <a:r>
                        <a:rPr sz="1750" spc="-145" dirty="0">
                          <a:solidFill>
                            <a:srgbClr val="504B54"/>
                          </a:solidFill>
                          <a:latin typeface="Times New Roman"/>
                          <a:cs typeface="Times New Roman"/>
                        </a:rPr>
                        <a:t>$</a:t>
                      </a:r>
                      <a:r>
                        <a:rPr sz="1750" spc="-875" dirty="0">
                          <a:solidFill>
                            <a:srgbClr val="504B54"/>
                          </a:solidFill>
                          <a:latin typeface="Times New Roman"/>
                          <a:cs typeface="Times New Roman"/>
                        </a:rPr>
                        <a:t>1</a:t>
                      </a:r>
                      <a:r>
                        <a:rPr sz="1750" spc="-165" dirty="0">
                          <a:solidFill>
                            <a:srgbClr val="4F6289"/>
                          </a:solidFill>
                          <a:latin typeface="Times New Roman"/>
                          <a:cs typeface="Times New Roman"/>
                        </a:rPr>
                        <a:t>,</a:t>
                      </a:r>
                      <a:r>
                        <a:rPr sz="1750" spc="-180" dirty="0">
                          <a:solidFill>
                            <a:srgbClr val="504B54"/>
                          </a:solidFill>
                          <a:latin typeface="Times New Roman"/>
                          <a:cs typeface="Times New Roman"/>
                        </a:rPr>
                        <a:t>3</a:t>
                      </a:r>
                      <a:r>
                        <a:rPr sz="1750" dirty="0">
                          <a:solidFill>
                            <a:srgbClr val="504B54"/>
                          </a:solidFill>
                          <a:latin typeface="Times New Roman"/>
                          <a:cs typeface="Times New Roman"/>
                        </a:rPr>
                        <a:t>0</a:t>
                      </a:r>
                      <a:r>
                        <a:rPr sz="1750" spc="-105" dirty="0">
                          <a:solidFill>
                            <a:srgbClr val="504B54"/>
                          </a:solidFill>
                          <a:latin typeface="Times New Roman"/>
                          <a:cs typeface="Times New Roman"/>
                        </a:rPr>
                        <a:t>0</a:t>
                      </a:r>
                      <a:r>
                        <a:rPr sz="1750" spc="-110" dirty="0">
                          <a:solidFill>
                            <a:srgbClr val="746966"/>
                          </a:solidFill>
                          <a:latin typeface="Times New Roman"/>
                          <a:cs typeface="Times New Roman"/>
                        </a:rPr>
                        <a:t>,</a:t>
                      </a:r>
                      <a:r>
                        <a:rPr sz="1750" dirty="0">
                          <a:solidFill>
                            <a:srgbClr val="504B54"/>
                          </a:solidFill>
                          <a:latin typeface="Times New Roman"/>
                          <a:cs typeface="Times New Roman"/>
                        </a:rPr>
                        <a:t>000</a:t>
                      </a:r>
                      <a:r>
                        <a:rPr sz="1750" spc="5" dirty="0">
                          <a:solidFill>
                            <a:srgbClr val="504B54"/>
                          </a:solidFill>
                          <a:latin typeface="Times New Roman"/>
                          <a:cs typeface="Times New Roman"/>
                        </a:rPr>
                        <a:t>.</a:t>
                      </a:r>
                      <a:r>
                        <a:rPr sz="1750" dirty="0">
                          <a:solidFill>
                            <a:srgbClr val="504B54"/>
                          </a:solidFill>
                          <a:latin typeface="Times New Roman"/>
                          <a:cs typeface="Times New Roman"/>
                        </a:rPr>
                        <a:t>00</a:t>
                      </a:r>
                      <a:endParaRPr sz="1750">
                        <a:latin typeface="Times New Roman"/>
                        <a:cs typeface="Times New Roman"/>
                      </a:endParaRPr>
                    </a:p>
                  </a:txBody>
                  <a:tcPr marL="0" marR="0" marT="0" marB="0">
                    <a:lnL w="19050">
                      <a:solidFill>
                        <a:srgbClr val="1F1F1F"/>
                      </a:solidFill>
                      <a:prstDash val="solid"/>
                    </a:lnL>
                    <a:lnR w="19050">
                      <a:solidFill>
                        <a:srgbClr val="2B2B2B"/>
                      </a:solidFill>
                      <a:prstDash val="solid"/>
                    </a:lnR>
                    <a:lnT w="19050">
                      <a:solidFill>
                        <a:srgbClr val="282828"/>
                      </a:solidFill>
                      <a:prstDash val="solid"/>
                    </a:lnT>
                    <a:lnB w="19050">
                      <a:solidFill>
                        <a:srgbClr val="1C1C1C"/>
                      </a:solidFill>
                      <a:prstDash val="solid"/>
                    </a:lnB>
                  </a:tcPr>
                </a:tc>
                <a:tc>
                  <a:txBody>
                    <a:bodyPr/>
                    <a:lstStyle/>
                    <a:p>
                      <a:pPr marL="466725">
                        <a:lnSpc>
                          <a:spcPct val="100000"/>
                        </a:lnSpc>
                      </a:pPr>
                      <a:r>
                        <a:rPr sz="1750" spc="-70" dirty="0">
                          <a:solidFill>
                            <a:srgbClr val="504B54"/>
                          </a:solidFill>
                          <a:latin typeface="Times New Roman"/>
                          <a:cs typeface="Times New Roman"/>
                        </a:rPr>
                        <a:t>0</a:t>
                      </a:r>
                      <a:r>
                        <a:rPr sz="1750" spc="-240" dirty="0">
                          <a:solidFill>
                            <a:srgbClr val="385975"/>
                          </a:solidFill>
                          <a:latin typeface="Times New Roman"/>
                          <a:cs typeface="Times New Roman"/>
                        </a:rPr>
                        <a:t>.</a:t>
                      </a:r>
                      <a:r>
                        <a:rPr sz="1750" dirty="0">
                          <a:solidFill>
                            <a:srgbClr val="504B54"/>
                          </a:solidFill>
                          <a:latin typeface="Times New Roman"/>
                          <a:cs typeface="Times New Roman"/>
                        </a:rPr>
                        <a:t>04</a:t>
                      </a:r>
                      <a:endParaRPr sz="1750">
                        <a:latin typeface="Times New Roman"/>
                        <a:cs typeface="Times New Roman"/>
                      </a:endParaRPr>
                    </a:p>
                  </a:txBody>
                  <a:tcPr marL="0" marR="0" marT="0" marB="0">
                    <a:lnL w="19050">
                      <a:solidFill>
                        <a:srgbClr val="2B2B2B"/>
                      </a:solidFill>
                      <a:prstDash val="solid"/>
                    </a:lnL>
                    <a:lnR w="9525">
                      <a:solidFill>
                        <a:srgbClr val="080808"/>
                      </a:solidFill>
                      <a:prstDash val="solid"/>
                    </a:lnR>
                    <a:lnT w="19050">
                      <a:solidFill>
                        <a:srgbClr val="282828"/>
                      </a:solidFill>
                      <a:prstDash val="solid"/>
                    </a:lnT>
                    <a:lnB w="19050">
                      <a:solidFill>
                        <a:srgbClr val="1C1C1C"/>
                      </a:solidFill>
                      <a:prstDash val="solid"/>
                    </a:lnB>
                  </a:tcPr>
                </a:tc>
                <a:tc>
                  <a:txBody>
                    <a:bodyPr/>
                    <a:lstStyle/>
                    <a:p>
                      <a:pPr marL="142875">
                        <a:lnSpc>
                          <a:spcPct val="100000"/>
                        </a:lnSpc>
                      </a:pPr>
                      <a:r>
                        <a:rPr sz="1750" dirty="0">
                          <a:solidFill>
                            <a:srgbClr val="504B54"/>
                          </a:solidFill>
                          <a:latin typeface="Times New Roman"/>
                          <a:cs typeface="Times New Roman"/>
                        </a:rPr>
                        <a:t>$5</a:t>
                      </a:r>
                      <a:r>
                        <a:rPr sz="1750" spc="-215" dirty="0">
                          <a:solidFill>
                            <a:srgbClr val="504B54"/>
                          </a:solidFill>
                          <a:latin typeface="Times New Roman"/>
                          <a:cs typeface="Times New Roman"/>
                        </a:rPr>
                        <a:t>2</a:t>
                      </a:r>
                      <a:r>
                        <a:rPr sz="1750" spc="-165" dirty="0">
                          <a:solidFill>
                            <a:srgbClr val="727C75"/>
                          </a:solidFill>
                          <a:latin typeface="Times New Roman"/>
                          <a:cs typeface="Times New Roman"/>
                        </a:rPr>
                        <a:t>,</a:t>
                      </a:r>
                      <a:r>
                        <a:rPr sz="1750" spc="-145" dirty="0">
                          <a:solidFill>
                            <a:srgbClr val="504B54"/>
                          </a:solidFill>
                          <a:latin typeface="Times New Roman"/>
                          <a:cs typeface="Times New Roman"/>
                        </a:rPr>
                        <a:t>0</a:t>
                      </a:r>
                      <a:r>
                        <a:rPr sz="1750" dirty="0">
                          <a:solidFill>
                            <a:srgbClr val="504B54"/>
                          </a:solidFill>
                          <a:latin typeface="Times New Roman"/>
                          <a:cs typeface="Times New Roman"/>
                        </a:rPr>
                        <a:t>0</a:t>
                      </a:r>
                      <a:r>
                        <a:rPr sz="1750" spc="-35" dirty="0">
                          <a:solidFill>
                            <a:srgbClr val="504B54"/>
                          </a:solidFill>
                          <a:latin typeface="Times New Roman"/>
                          <a:cs typeface="Times New Roman"/>
                        </a:rPr>
                        <a:t>0</a:t>
                      </a:r>
                      <a:r>
                        <a:rPr sz="1750" spc="-409" dirty="0">
                          <a:solidFill>
                            <a:srgbClr val="504B54"/>
                          </a:solidFill>
                          <a:latin typeface="Times New Roman"/>
                          <a:cs typeface="Times New Roman"/>
                        </a:rPr>
                        <a:t>.</a:t>
                      </a:r>
                      <a:r>
                        <a:rPr sz="1750" dirty="0">
                          <a:solidFill>
                            <a:srgbClr val="504B54"/>
                          </a:solidFill>
                          <a:latin typeface="Times New Roman"/>
                          <a:cs typeface="Times New Roman"/>
                        </a:rPr>
                        <a:t>00</a:t>
                      </a:r>
                      <a:endParaRPr sz="1750">
                        <a:latin typeface="Times New Roman"/>
                        <a:cs typeface="Times New Roman"/>
                      </a:endParaRPr>
                    </a:p>
                  </a:txBody>
                  <a:tcPr marL="0" marR="0" marT="0" marB="0">
                    <a:lnL w="9525">
                      <a:solidFill>
                        <a:srgbClr val="080808"/>
                      </a:solidFill>
                      <a:prstDash val="solid"/>
                    </a:lnL>
                    <a:lnR w="19050">
                      <a:solidFill>
                        <a:srgbClr val="343434"/>
                      </a:solidFill>
                      <a:prstDash val="solid"/>
                    </a:lnR>
                    <a:lnT w="19050">
                      <a:solidFill>
                        <a:srgbClr val="282828"/>
                      </a:solidFill>
                      <a:prstDash val="solid"/>
                    </a:lnT>
                    <a:lnB w="19050">
                      <a:solidFill>
                        <a:srgbClr val="1C1C1C"/>
                      </a:solidFill>
                      <a:prstDash val="solid"/>
                    </a:lnB>
                  </a:tcPr>
                </a:tc>
                <a:tc>
                  <a:txBody>
                    <a:bodyPr/>
                    <a:lstStyle/>
                    <a:p>
                      <a:pPr marL="17145" algn="ctr">
                        <a:lnSpc>
                          <a:spcPct val="100000"/>
                        </a:lnSpc>
                      </a:pPr>
                      <a:r>
                        <a:rPr sz="1650" dirty="0">
                          <a:solidFill>
                            <a:srgbClr val="504B54"/>
                          </a:solidFill>
                          <a:latin typeface="Arial"/>
                          <a:cs typeface="Arial"/>
                        </a:rPr>
                        <a:t>5</a:t>
                      </a:r>
                      <a:endParaRPr sz="1650">
                        <a:latin typeface="Arial"/>
                        <a:cs typeface="Arial"/>
                      </a:endParaRPr>
                    </a:p>
                  </a:txBody>
                  <a:tcPr marL="0" marR="0" marT="0" marB="0">
                    <a:lnL w="19050">
                      <a:solidFill>
                        <a:srgbClr val="343434"/>
                      </a:solidFill>
                      <a:prstDash val="solid"/>
                    </a:lnL>
                    <a:lnR w="19050">
                      <a:solidFill>
                        <a:srgbClr val="232323"/>
                      </a:solidFill>
                      <a:prstDash val="solid"/>
                    </a:lnR>
                    <a:lnT w="19050">
                      <a:solidFill>
                        <a:srgbClr val="282828"/>
                      </a:solidFill>
                      <a:prstDash val="solid"/>
                    </a:lnT>
                    <a:lnB w="19050">
                      <a:solidFill>
                        <a:srgbClr val="1C1C1C"/>
                      </a:solidFill>
                      <a:prstDash val="solid"/>
                    </a:lnB>
                  </a:tcPr>
                </a:tc>
                <a:tc>
                  <a:txBody>
                    <a:bodyPr/>
                    <a:lstStyle/>
                    <a:p>
                      <a:pPr marL="142875">
                        <a:lnSpc>
                          <a:spcPct val="100000"/>
                        </a:lnSpc>
                      </a:pPr>
                      <a:r>
                        <a:rPr sz="1750" spc="-235" dirty="0">
                          <a:solidFill>
                            <a:srgbClr val="504B54"/>
                          </a:solidFill>
                          <a:latin typeface="Times New Roman"/>
                          <a:cs typeface="Times New Roman"/>
                        </a:rPr>
                        <a:t>$</a:t>
                      </a:r>
                      <a:r>
                        <a:rPr sz="1750" spc="-105" dirty="0">
                          <a:solidFill>
                            <a:srgbClr val="504B54"/>
                          </a:solidFill>
                          <a:latin typeface="Times New Roman"/>
                          <a:cs typeface="Times New Roman"/>
                        </a:rPr>
                        <a:t>2</a:t>
                      </a:r>
                      <a:r>
                        <a:rPr sz="1750" spc="-175" dirty="0">
                          <a:solidFill>
                            <a:srgbClr val="504B54"/>
                          </a:solidFill>
                          <a:latin typeface="Times New Roman"/>
                          <a:cs typeface="Times New Roman"/>
                        </a:rPr>
                        <a:t>6</a:t>
                      </a:r>
                      <a:r>
                        <a:rPr sz="1750" spc="-135" dirty="0">
                          <a:solidFill>
                            <a:srgbClr val="504B54"/>
                          </a:solidFill>
                          <a:latin typeface="Times New Roman"/>
                          <a:cs typeface="Times New Roman"/>
                        </a:rPr>
                        <a:t>0</a:t>
                      </a:r>
                      <a:r>
                        <a:rPr sz="1750" spc="-110" dirty="0">
                          <a:solidFill>
                            <a:srgbClr val="746966"/>
                          </a:solidFill>
                          <a:latin typeface="Times New Roman"/>
                          <a:cs typeface="Times New Roman"/>
                        </a:rPr>
                        <a:t>,</a:t>
                      </a:r>
                      <a:r>
                        <a:rPr sz="1750" dirty="0">
                          <a:solidFill>
                            <a:srgbClr val="504B54"/>
                          </a:solidFill>
                          <a:latin typeface="Times New Roman"/>
                          <a:cs typeface="Times New Roman"/>
                        </a:rPr>
                        <a:t>00</a:t>
                      </a:r>
                      <a:r>
                        <a:rPr sz="1750" spc="-15" dirty="0">
                          <a:solidFill>
                            <a:srgbClr val="504B54"/>
                          </a:solidFill>
                          <a:latin typeface="Times New Roman"/>
                          <a:cs typeface="Times New Roman"/>
                        </a:rPr>
                        <a:t>0</a:t>
                      </a:r>
                      <a:r>
                        <a:rPr sz="1750" spc="-335" dirty="0">
                          <a:solidFill>
                            <a:srgbClr val="2F4D4F"/>
                          </a:solidFill>
                          <a:latin typeface="Times New Roman"/>
                          <a:cs typeface="Times New Roman"/>
                        </a:rPr>
                        <a:t>.</a:t>
                      </a:r>
                      <a:r>
                        <a:rPr sz="1750" dirty="0">
                          <a:solidFill>
                            <a:srgbClr val="504B54"/>
                          </a:solidFill>
                          <a:latin typeface="Times New Roman"/>
                          <a:cs typeface="Times New Roman"/>
                        </a:rPr>
                        <a:t>00</a:t>
                      </a:r>
                      <a:endParaRPr sz="1750">
                        <a:latin typeface="Times New Roman"/>
                        <a:cs typeface="Times New Roman"/>
                      </a:endParaRPr>
                    </a:p>
                  </a:txBody>
                  <a:tcPr marL="0" marR="0" marT="0" marB="0">
                    <a:lnL w="19050">
                      <a:solidFill>
                        <a:srgbClr val="232323"/>
                      </a:solidFill>
                      <a:prstDash val="solid"/>
                    </a:lnL>
                    <a:lnR w="19050">
                      <a:solidFill>
                        <a:srgbClr val="383838"/>
                      </a:solidFill>
                      <a:prstDash val="solid"/>
                    </a:lnR>
                    <a:lnT w="19050">
                      <a:solidFill>
                        <a:srgbClr val="282828"/>
                      </a:solidFill>
                      <a:prstDash val="solid"/>
                    </a:lnT>
                    <a:lnB w="19050">
                      <a:solidFill>
                        <a:srgbClr val="1C1C1C"/>
                      </a:solidFill>
                      <a:prstDash val="solid"/>
                    </a:lnB>
                  </a:tcPr>
                </a:tc>
                <a:extLst>
                  <a:ext uri="{0D108BD9-81ED-4DB2-BD59-A6C34878D82A}">
                    <a16:rowId xmlns:a16="http://schemas.microsoft.com/office/drawing/2014/main" val="10004"/>
                  </a:ext>
                </a:extLst>
              </a:tr>
              <a:tr h="476250">
                <a:tc>
                  <a:txBody>
                    <a:bodyPr/>
                    <a:lstStyle/>
                    <a:p>
                      <a:pPr marL="680720">
                        <a:lnSpc>
                          <a:spcPct val="100000"/>
                        </a:lnSpc>
                      </a:pPr>
                      <a:r>
                        <a:rPr sz="1750" spc="-235" dirty="0">
                          <a:solidFill>
                            <a:srgbClr val="504B54"/>
                          </a:solidFill>
                          <a:latin typeface="Times New Roman"/>
                          <a:cs typeface="Times New Roman"/>
                        </a:rPr>
                        <a:t>$</a:t>
                      </a:r>
                      <a:r>
                        <a:rPr sz="1750" dirty="0">
                          <a:solidFill>
                            <a:srgbClr val="504B54"/>
                          </a:solidFill>
                          <a:latin typeface="Times New Roman"/>
                          <a:cs typeface="Times New Roman"/>
                        </a:rPr>
                        <a:t>6</a:t>
                      </a:r>
                      <a:r>
                        <a:rPr sz="1750" spc="-185" dirty="0">
                          <a:solidFill>
                            <a:srgbClr val="504B54"/>
                          </a:solidFill>
                          <a:latin typeface="Times New Roman"/>
                          <a:cs typeface="Times New Roman"/>
                        </a:rPr>
                        <a:t>5</a:t>
                      </a:r>
                      <a:r>
                        <a:rPr sz="1750" spc="-145" dirty="0">
                          <a:solidFill>
                            <a:srgbClr val="504B54"/>
                          </a:solidFill>
                          <a:latin typeface="Times New Roman"/>
                          <a:cs typeface="Times New Roman"/>
                        </a:rPr>
                        <a:t>0</a:t>
                      </a:r>
                      <a:r>
                        <a:rPr sz="1750" spc="-165" dirty="0">
                          <a:solidFill>
                            <a:srgbClr val="504B54"/>
                          </a:solidFill>
                          <a:latin typeface="Times New Roman"/>
                          <a:cs typeface="Times New Roman"/>
                        </a:rPr>
                        <a:t>,</a:t>
                      </a:r>
                      <a:r>
                        <a:rPr sz="1750" spc="-145" dirty="0">
                          <a:solidFill>
                            <a:srgbClr val="504B54"/>
                          </a:solidFill>
                          <a:latin typeface="Times New Roman"/>
                          <a:cs typeface="Times New Roman"/>
                        </a:rPr>
                        <a:t>0</a:t>
                      </a:r>
                      <a:r>
                        <a:rPr sz="1750" spc="-135" dirty="0">
                          <a:solidFill>
                            <a:srgbClr val="504B54"/>
                          </a:solidFill>
                          <a:latin typeface="Times New Roman"/>
                          <a:cs typeface="Times New Roman"/>
                        </a:rPr>
                        <a:t>0</a:t>
                      </a:r>
                      <a:r>
                        <a:rPr sz="1750" spc="-60" dirty="0">
                          <a:solidFill>
                            <a:srgbClr val="504B54"/>
                          </a:solidFill>
                          <a:latin typeface="Times New Roman"/>
                          <a:cs typeface="Times New Roman"/>
                        </a:rPr>
                        <a:t>0</a:t>
                      </a:r>
                      <a:r>
                        <a:rPr sz="1750" spc="-240" dirty="0">
                          <a:solidFill>
                            <a:srgbClr val="385975"/>
                          </a:solidFill>
                          <a:latin typeface="Times New Roman"/>
                          <a:cs typeface="Times New Roman"/>
                        </a:rPr>
                        <a:t>.</a:t>
                      </a:r>
                      <a:r>
                        <a:rPr sz="1750" spc="-145" dirty="0">
                          <a:solidFill>
                            <a:srgbClr val="504B54"/>
                          </a:solidFill>
                          <a:latin typeface="Times New Roman"/>
                          <a:cs typeface="Times New Roman"/>
                        </a:rPr>
                        <a:t>0</a:t>
                      </a:r>
                      <a:r>
                        <a:rPr sz="1750" dirty="0">
                          <a:solidFill>
                            <a:srgbClr val="504B54"/>
                          </a:solidFill>
                          <a:latin typeface="Times New Roman"/>
                          <a:cs typeface="Times New Roman"/>
                        </a:rPr>
                        <a:t>0</a:t>
                      </a:r>
                      <a:endParaRPr sz="1750">
                        <a:latin typeface="Times New Roman"/>
                        <a:cs typeface="Times New Roman"/>
                      </a:endParaRPr>
                    </a:p>
                  </a:txBody>
                  <a:tcPr marL="0" marR="0" marT="0" marB="0">
                    <a:lnL w="19050">
                      <a:solidFill>
                        <a:srgbClr val="1F1F1F"/>
                      </a:solidFill>
                      <a:prstDash val="solid"/>
                    </a:lnL>
                    <a:lnR w="19050">
                      <a:solidFill>
                        <a:srgbClr val="2B2B2B"/>
                      </a:solidFill>
                      <a:prstDash val="solid"/>
                    </a:lnR>
                    <a:lnT w="19050">
                      <a:solidFill>
                        <a:srgbClr val="1C1C1C"/>
                      </a:solidFill>
                      <a:prstDash val="solid"/>
                    </a:lnT>
                    <a:lnB w="19050">
                      <a:solidFill>
                        <a:srgbClr val="2F2F2F"/>
                      </a:solidFill>
                      <a:prstDash val="solid"/>
                    </a:lnB>
                  </a:tcPr>
                </a:tc>
                <a:tc>
                  <a:txBody>
                    <a:bodyPr/>
                    <a:lstStyle/>
                    <a:p>
                      <a:pPr marL="400050">
                        <a:lnSpc>
                          <a:spcPct val="100000"/>
                        </a:lnSpc>
                      </a:pPr>
                      <a:r>
                        <a:rPr sz="1750" spc="-70" dirty="0">
                          <a:solidFill>
                            <a:srgbClr val="504B54"/>
                          </a:solidFill>
                          <a:latin typeface="Times New Roman"/>
                          <a:cs typeface="Times New Roman"/>
                        </a:rPr>
                        <a:t>0</a:t>
                      </a:r>
                      <a:r>
                        <a:rPr sz="1750" spc="-240" dirty="0">
                          <a:solidFill>
                            <a:srgbClr val="2F4D4F"/>
                          </a:solidFill>
                          <a:latin typeface="Times New Roman"/>
                          <a:cs typeface="Times New Roman"/>
                        </a:rPr>
                        <a:t>.</a:t>
                      </a:r>
                      <a:r>
                        <a:rPr sz="1750" spc="-135" dirty="0">
                          <a:solidFill>
                            <a:srgbClr val="504B54"/>
                          </a:solidFill>
                          <a:latin typeface="Times New Roman"/>
                          <a:cs typeface="Times New Roman"/>
                        </a:rPr>
                        <a:t>0</a:t>
                      </a:r>
                      <a:r>
                        <a:rPr sz="1750" spc="-150" dirty="0">
                          <a:solidFill>
                            <a:srgbClr val="504B54"/>
                          </a:solidFill>
                          <a:latin typeface="Times New Roman"/>
                          <a:cs typeface="Times New Roman"/>
                        </a:rPr>
                        <a:t>5</a:t>
                      </a:r>
                      <a:r>
                        <a:rPr sz="1750" dirty="0">
                          <a:solidFill>
                            <a:srgbClr val="504B54"/>
                          </a:solidFill>
                          <a:latin typeface="Times New Roman"/>
                          <a:cs typeface="Times New Roman"/>
                        </a:rPr>
                        <a:t>5</a:t>
                      </a:r>
                      <a:endParaRPr sz="1750">
                        <a:latin typeface="Times New Roman"/>
                        <a:cs typeface="Times New Roman"/>
                      </a:endParaRPr>
                    </a:p>
                  </a:txBody>
                  <a:tcPr marL="0" marR="0" marT="0" marB="0">
                    <a:lnL w="19050">
                      <a:solidFill>
                        <a:srgbClr val="2B2B2B"/>
                      </a:solidFill>
                      <a:prstDash val="solid"/>
                    </a:lnL>
                    <a:lnR w="9525">
                      <a:solidFill>
                        <a:srgbClr val="080808"/>
                      </a:solidFill>
                      <a:prstDash val="solid"/>
                    </a:lnR>
                    <a:lnT w="19050">
                      <a:solidFill>
                        <a:srgbClr val="1C1C1C"/>
                      </a:solidFill>
                      <a:prstDash val="solid"/>
                    </a:lnT>
                    <a:lnB w="19050">
                      <a:solidFill>
                        <a:srgbClr val="2F2F2F"/>
                      </a:solidFill>
                      <a:prstDash val="solid"/>
                    </a:lnB>
                  </a:tcPr>
                </a:tc>
                <a:tc>
                  <a:txBody>
                    <a:bodyPr/>
                    <a:lstStyle/>
                    <a:p>
                      <a:pPr marL="142875">
                        <a:lnSpc>
                          <a:spcPct val="100000"/>
                        </a:lnSpc>
                      </a:pPr>
                      <a:r>
                        <a:rPr sz="1750" spc="-145" dirty="0">
                          <a:solidFill>
                            <a:srgbClr val="504B54"/>
                          </a:solidFill>
                          <a:latin typeface="Times New Roman"/>
                          <a:cs typeface="Times New Roman"/>
                        </a:rPr>
                        <a:t>$</a:t>
                      </a:r>
                      <a:r>
                        <a:rPr sz="1750" spc="-155" dirty="0">
                          <a:solidFill>
                            <a:srgbClr val="504B54"/>
                          </a:solidFill>
                          <a:latin typeface="Times New Roman"/>
                          <a:cs typeface="Times New Roman"/>
                        </a:rPr>
                        <a:t>3</a:t>
                      </a:r>
                      <a:r>
                        <a:rPr sz="1750" spc="-345" dirty="0">
                          <a:solidFill>
                            <a:srgbClr val="504B54"/>
                          </a:solidFill>
                          <a:latin typeface="Times New Roman"/>
                          <a:cs typeface="Times New Roman"/>
                        </a:rPr>
                        <a:t>5</a:t>
                      </a:r>
                      <a:r>
                        <a:rPr sz="1750" spc="-90" dirty="0">
                          <a:solidFill>
                            <a:srgbClr val="727C75"/>
                          </a:solidFill>
                          <a:latin typeface="Times New Roman"/>
                          <a:cs typeface="Times New Roman"/>
                        </a:rPr>
                        <a:t>,</a:t>
                      </a:r>
                      <a:r>
                        <a:rPr sz="1750" spc="-235" dirty="0">
                          <a:solidFill>
                            <a:srgbClr val="504B54"/>
                          </a:solidFill>
                          <a:latin typeface="Times New Roman"/>
                          <a:cs typeface="Times New Roman"/>
                        </a:rPr>
                        <a:t>7</a:t>
                      </a:r>
                      <a:r>
                        <a:rPr sz="1750" spc="-150" dirty="0">
                          <a:solidFill>
                            <a:srgbClr val="504B54"/>
                          </a:solidFill>
                          <a:latin typeface="Times New Roman"/>
                          <a:cs typeface="Times New Roman"/>
                        </a:rPr>
                        <a:t>5</a:t>
                      </a:r>
                      <a:r>
                        <a:rPr sz="1750" spc="-70" dirty="0">
                          <a:solidFill>
                            <a:srgbClr val="504B54"/>
                          </a:solidFill>
                          <a:latin typeface="Times New Roman"/>
                          <a:cs typeface="Times New Roman"/>
                        </a:rPr>
                        <a:t>0</a:t>
                      </a:r>
                      <a:r>
                        <a:rPr sz="1750" spc="-409" dirty="0">
                          <a:solidFill>
                            <a:srgbClr val="504B54"/>
                          </a:solidFill>
                          <a:latin typeface="Times New Roman"/>
                          <a:cs typeface="Times New Roman"/>
                        </a:rPr>
                        <a:t>.</a:t>
                      </a:r>
                      <a:r>
                        <a:rPr sz="1750" spc="-235" dirty="0">
                          <a:solidFill>
                            <a:srgbClr val="504B54"/>
                          </a:solidFill>
                          <a:latin typeface="Times New Roman"/>
                          <a:cs typeface="Times New Roman"/>
                        </a:rPr>
                        <a:t>0</a:t>
                      </a:r>
                      <a:r>
                        <a:rPr sz="1750" dirty="0">
                          <a:solidFill>
                            <a:srgbClr val="504B54"/>
                          </a:solidFill>
                          <a:latin typeface="Times New Roman"/>
                          <a:cs typeface="Times New Roman"/>
                        </a:rPr>
                        <a:t>0</a:t>
                      </a:r>
                      <a:endParaRPr sz="1750">
                        <a:latin typeface="Times New Roman"/>
                        <a:cs typeface="Times New Roman"/>
                      </a:endParaRPr>
                    </a:p>
                  </a:txBody>
                  <a:tcPr marL="0" marR="0" marT="0" marB="0">
                    <a:lnL w="9525">
                      <a:solidFill>
                        <a:srgbClr val="080808"/>
                      </a:solidFill>
                      <a:prstDash val="solid"/>
                    </a:lnL>
                    <a:lnR w="19050">
                      <a:solidFill>
                        <a:srgbClr val="343434"/>
                      </a:solidFill>
                      <a:prstDash val="solid"/>
                    </a:lnR>
                    <a:lnT w="19050">
                      <a:solidFill>
                        <a:srgbClr val="1C1C1C"/>
                      </a:solidFill>
                      <a:prstDash val="solid"/>
                    </a:lnT>
                    <a:lnB w="19050">
                      <a:solidFill>
                        <a:srgbClr val="2F2F2F"/>
                      </a:solidFill>
                      <a:prstDash val="solid"/>
                    </a:lnB>
                  </a:tcPr>
                </a:tc>
                <a:tc>
                  <a:txBody>
                    <a:bodyPr/>
                    <a:lstStyle/>
                    <a:p>
                      <a:pPr marL="36830" algn="ctr">
                        <a:lnSpc>
                          <a:spcPct val="100000"/>
                        </a:lnSpc>
                      </a:pPr>
                      <a:r>
                        <a:rPr sz="1600" dirty="0">
                          <a:solidFill>
                            <a:srgbClr val="504B54"/>
                          </a:solidFill>
                          <a:latin typeface="Arial"/>
                          <a:cs typeface="Arial"/>
                        </a:rPr>
                        <a:t>6</a:t>
                      </a:r>
                      <a:endParaRPr sz="1600">
                        <a:latin typeface="Arial"/>
                        <a:cs typeface="Arial"/>
                      </a:endParaRPr>
                    </a:p>
                  </a:txBody>
                  <a:tcPr marL="0" marR="0" marT="0" marB="0">
                    <a:lnL w="19050">
                      <a:solidFill>
                        <a:srgbClr val="343434"/>
                      </a:solidFill>
                      <a:prstDash val="solid"/>
                    </a:lnL>
                    <a:lnR w="19050">
                      <a:solidFill>
                        <a:srgbClr val="232323"/>
                      </a:solidFill>
                      <a:prstDash val="solid"/>
                    </a:lnR>
                    <a:lnT w="19050">
                      <a:solidFill>
                        <a:srgbClr val="1C1C1C"/>
                      </a:solidFill>
                      <a:prstDash val="solid"/>
                    </a:lnT>
                    <a:lnB w="19050">
                      <a:solidFill>
                        <a:srgbClr val="2F2F2F"/>
                      </a:solidFill>
                      <a:prstDash val="solid"/>
                    </a:lnB>
                  </a:tcPr>
                </a:tc>
                <a:tc>
                  <a:txBody>
                    <a:bodyPr/>
                    <a:lstStyle/>
                    <a:p>
                      <a:pPr marL="133350">
                        <a:lnSpc>
                          <a:spcPct val="100000"/>
                        </a:lnSpc>
                      </a:pPr>
                      <a:r>
                        <a:rPr sz="1750" spc="-95" dirty="0">
                          <a:solidFill>
                            <a:srgbClr val="FFCF9A"/>
                          </a:solidFill>
                          <a:latin typeface="Times New Roman"/>
                          <a:cs typeface="Times New Roman"/>
                        </a:rPr>
                        <a:t>.</a:t>
                      </a:r>
                      <a:r>
                        <a:rPr sz="1750" spc="-235" dirty="0">
                          <a:solidFill>
                            <a:srgbClr val="504B54"/>
                          </a:solidFill>
                          <a:latin typeface="Times New Roman"/>
                          <a:cs typeface="Times New Roman"/>
                        </a:rPr>
                        <a:t>$</a:t>
                      </a:r>
                      <a:r>
                        <a:rPr sz="1750" spc="-30" dirty="0">
                          <a:solidFill>
                            <a:srgbClr val="504B54"/>
                          </a:solidFill>
                          <a:latin typeface="Times New Roman"/>
                          <a:cs typeface="Times New Roman"/>
                        </a:rPr>
                        <a:t>2</a:t>
                      </a:r>
                      <a:r>
                        <a:rPr sz="1750" spc="-875" dirty="0">
                          <a:solidFill>
                            <a:srgbClr val="504B54"/>
                          </a:solidFill>
                          <a:latin typeface="Times New Roman"/>
                          <a:cs typeface="Times New Roman"/>
                        </a:rPr>
                        <a:t>1</a:t>
                      </a:r>
                      <a:r>
                        <a:rPr sz="1750" spc="-95" dirty="0">
                          <a:solidFill>
                            <a:srgbClr val="504B54"/>
                          </a:solidFill>
                          <a:latin typeface="Times New Roman"/>
                          <a:cs typeface="Times New Roman"/>
                        </a:rPr>
                        <a:t>4</a:t>
                      </a:r>
                      <a:r>
                        <a:rPr sz="1750" spc="-110" dirty="0">
                          <a:solidFill>
                            <a:srgbClr val="746966"/>
                          </a:solidFill>
                          <a:latin typeface="Times New Roman"/>
                          <a:cs typeface="Times New Roman"/>
                        </a:rPr>
                        <a:t>,</a:t>
                      </a:r>
                      <a:r>
                        <a:rPr sz="1750" dirty="0">
                          <a:solidFill>
                            <a:srgbClr val="504B54"/>
                          </a:solidFill>
                          <a:latin typeface="Times New Roman"/>
                          <a:cs typeface="Times New Roman"/>
                        </a:rPr>
                        <a:t>5</a:t>
                      </a:r>
                      <a:r>
                        <a:rPr sz="1750" spc="-365" dirty="0">
                          <a:solidFill>
                            <a:srgbClr val="504B54"/>
                          </a:solidFill>
                          <a:latin typeface="Times New Roman"/>
                          <a:cs typeface="Times New Roman"/>
                        </a:rPr>
                        <a:t>0</a:t>
                      </a:r>
                      <a:r>
                        <a:rPr sz="1750" spc="85" dirty="0">
                          <a:solidFill>
                            <a:srgbClr val="504B54"/>
                          </a:solidFill>
                          <a:latin typeface="Times New Roman"/>
                          <a:cs typeface="Times New Roman"/>
                        </a:rPr>
                        <a:t>ü</a:t>
                      </a:r>
                      <a:r>
                        <a:rPr sz="1750" spc="-409" dirty="0">
                          <a:solidFill>
                            <a:srgbClr val="2F4D4F"/>
                          </a:solidFill>
                          <a:latin typeface="Times New Roman"/>
                          <a:cs typeface="Times New Roman"/>
                        </a:rPr>
                        <a:t>.</a:t>
                      </a:r>
                      <a:r>
                        <a:rPr sz="1750" spc="-100" dirty="0">
                          <a:solidFill>
                            <a:srgbClr val="504B54"/>
                          </a:solidFill>
                          <a:latin typeface="Times New Roman"/>
                          <a:cs typeface="Times New Roman"/>
                        </a:rPr>
                        <a:t>O</a:t>
                      </a:r>
                      <a:r>
                        <a:rPr sz="1750" dirty="0">
                          <a:solidFill>
                            <a:srgbClr val="504B54"/>
                          </a:solidFill>
                          <a:latin typeface="Times New Roman"/>
                          <a:cs typeface="Times New Roman"/>
                        </a:rPr>
                        <a:t>O</a:t>
                      </a:r>
                      <a:endParaRPr sz="1750">
                        <a:latin typeface="Times New Roman"/>
                        <a:cs typeface="Times New Roman"/>
                      </a:endParaRPr>
                    </a:p>
                  </a:txBody>
                  <a:tcPr marL="0" marR="0" marT="0" marB="0">
                    <a:lnL w="19050">
                      <a:solidFill>
                        <a:srgbClr val="232323"/>
                      </a:solidFill>
                      <a:prstDash val="solid"/>
                    </a:lnL>
                    <a:lnR w="19050">
                      <a:solidFill>
                        <a:srgbClr val="383838"/>
                      </a:solidFill>
                      <a:prstDash val="solid"/>
                    </a:lnR>
                    <a:lnT w="19050">
                      <a:solidFill>
                        <a:srgbClr val="1C1C1C"/>
                      </a:solidFill>
                      <a:prstDash val="solid"/>
                    </a:lnT>
                    <a:lnB w="19050">
                      <a:solidFill>
                        <a:srgbClr val="2F2F2F"/>
                      </a:solidFill>
                      <a:prstDash val="solid"/>
                    </a:lnB>
                  </a:tcPr>
                </a:tc>
                <a:extLst>
                  <a:ext uri="{0D108BD9-81ED-4DB2-BD59-A6C34878D82A}">
                    <a16:rowId xmlns:a16="http://schemas.microsoft.com/office/drawing/2014/main" val="10005"/>
                  </a:ext>
                </a:extLst>
              </a:tr>
            </a:tbl>
          </a:graphicData>
        </a:graphic>
      </p:graphicFrame>
      <p:sp>
        <p:nvSpPr>
          <p:cNvPr id="13" name="ZoneTexte 12"/>
          <p:cNvSpPr txBox="1"/>
          <p:nvPr/>
        </p:nvSpPr>
        <p:spPr>
          <a:xfrm>
            <a:off x="5767343" y="5766887"/>
            <a:ext cx="300082" cy="369332"/>
          </a:xfrm>
          <a:prstGeom prst="rect">
            <a:avLst/>
          </a:prstGeom>
          <a:noFill/>
        </p:spPr>
        <p:txBody>
          <a:bodyPr wrap="none" rtlCol="0">
            <a:spAutoFit/>
          </a:bodyPr>
          <a:lstStyle/>
          <a:p>
            <a:r>
              <a:rPr lang="fr-FR" dirty="0"/>
              <a:t>=</a:t>
            </a:r>
          </a:p>
        </p:txBody>
      </p:sp>
      <p:sp>
        <p:nvSpPr>
          <p:cNvPr id="14" name="ZoneTexte 13"/>
          <p:cNvSpPr txBox="1"/>
          <p:nvPr/>
        </p:nvSpPr>
        <p:spPr>
          <a:xfrm>
            <a:off x="8583295" y="5766887"/>
            <a:ext cx="300082" cy="369332"/>
          </a:xfrm>
          <a:prstGeom prst="rect">
            <a:avLst/>
          </a:prstGeom>
          <a:noFill/>
        </p:spPr>
        <p:txBody>
          <a:bodyPr wrap="none" rtlCol="0">
            <a:spAutoFit/>
          </a:bodyPr>
          <a:lstStyle/>
          <a:p>
            <a:r>
              <a:rPr lang="fr-FR" dirty="0"/>
              <a:t>=</a:t>
            </a:r>
          </a:p>
        </p:txBody>
      </p:sp>
      <p:sp>
        <p:nvSpPr>
          <p:cNvPr id="15" name="Rectangle 14"/>
          <p:cNvSpPr/>
          <p:nvPr/>
        </p:nvSpPr>
        <p:spPr>
          <a:xfrm>
            <a:off x="-24680" y="-27384"/>
            <a:ext cx="12216680" cy="864096"/>
          </a:xfrm>
          <a:prstGeom prst="rect">
            <a:avLst/>
          </a:prstGeom>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800" b="1" dirty="0">
                <a:solidFill>
                  <a:schemeClr val="bg1"/>
                </a:solidFill>
                <a:latin typeface="Arial" panose="020B0604020202020204" pitchFamily="34" charset="0"/>
                <a:cs typeface="Arial" panose="020B0604020202020204" pitchFamily="34" charset="0"/>
              </a:rPr>
              <a:t>Calcul de la perte </a:t>
            </a:r>
          </a:p>
        </p:txBody>
      </p:sp>
      <p:sp>
        <p:nvSpPr>
          <p:cNvPr id="16" name="ZoneTexte 15"/>
          <p:cNvSpPr txBox="1"/>
          <p:nvPr/>
        </p:nvSpPr>
        <p:spPr>
          <a:xfrm>
            <a:off x="623392" y="1192768"/>
            <a:ext cx="4416594" cy="584775"/>
          </a:xfrm>
          <a:prstGeom prst="rect">
            <a:avLst/>
          </a:prstGeom>
          <a:noFill/>
        </p:spPr>
        <p:txBody>
          <a:bodyPr wrap="none" rtlCol="0">
            <a:spAutoFit/>
          </a:bodyPr>
          <a:lstStyle/>
          <a:p>
            <a:r>
              <a:rPr lang="fr-FR" sz="3200" b="1" dirty="0">
                <a:solidFill>
                  <a:schemeClr val="accent2"/>
                </a:solidFill>
                <a:latin typeface="Georgia" panose="02040502050405020303" pitchFamily="18" charset="0"/>
              </a:rPr>
              <a:t>Exercice (réponse): </a:t>
            </a:r>
          </a:p>
        </p:txBody>
      </p:sp>
    </p:spTree>
    <p:extLst>
      <p:ext uri="{BB962C8B-B14F-4D97-AF65-F5344CB8AC3E}">
        <p14:creationId xmlns:p14="http://schemas.microsoft.com/office/powerpoint/2010/main" val="1474658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p:cNvSpPr/>
          <p:nvPr/>
        </p:nvSpPr>
        <p:spPr>
          <a:xfrm>
            <a:off x="2135560" y="1197866"/>
            <a:ext cx="7786116" cy="5396484"/>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3215680" y="2132856"/>
            <a:ext cx="6239891" cy="611124"/>
          </a:xfrm>
          <a:prstGeom prst="rect">
            <a:avLst/>
          </a:prstGeom>
          <a:blipFill>
            <a:blip r:embed="rId4" cstate="print"/>
            <a:stretch>
              <a:fillRect/>
            </a:stretch>
          </a:blipFill>
        </p:spPr>
        <p:txBody>
          <a:bodyPr wrap="square" lIns="0" tIns="0" rIns="0" bIns="0" rtlCol="0"/>
          <a:lstStyle/>
          <a:p>
            <a:endParaRPr/>
          </a:p>
        </p:txBody>
      </p:sp>
      <p:sp>
        <p:nvSpPr>
          <p:cNvPr id="6" name="Rectangle 5"/>
          <p:cNvSpPr/>
          <p:nvPr/>
        </p:nvSpPr>
        <p:spPr>
          <a:xfrm>
            <a:off x="-24680" y="-27384"/>
            <a:ext cx="12216680" cy="864096"/>
          </a:xfrm>
          <a:prstGeom prst="rect">
            <a:avLst/>
          </a:prstGeom>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800" b="1" dirty="0">
                <a:solidFill>
                  <a:schemeClr val="bg1"/>
                </a:solidFill>
                <a:latin typeface="Arial" panose="020B0604020202020204" pitchFamily="34" charset="0"/>
                <a:cs typeface="Arial" panose="020B0604020202020204" pitchFamily="34" charset="0"/>
              </a:rPr>
              <a:t>Préparation du terrain</a:t>
            </a:r>
          </a:p>
        </p:txBody>
      </p:sp>
    </p:spTree>
    <p:extLst>
      <p:ext uri="{BB962C8B-B14F-4D97-AF65-F5344CB8AC3E}">
        <p14:creationId xmlns:p14="http://schemas.microsoft.com/office/powerpoint/2010/main" val="25163816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 9">
            <a:extLst>
              <a:ext uri="{FF2B5EF4-FFF2-40B4-BE49-F238E27FC236}">
                <a16:creationId xmlns:a16="http://schemas.microsoft.com/office/drawing/2014/main" id="{7D411EEA-A734-54AA-4D15-7A63A916E0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2360" y="3210864"/>
            <a:ext cx="5274320" cy="3647136"/>
          </a:xfrm>
          <a:prstGeom prst="rect">
            <a:avLst/>
          </a:prstGeom>
        </p:spPr>
      </p:pic>
      <p:sp>
        <p:nvSpPr>
          <p:cNvPr id="7" name="Rectangle 6"/>
          <p:cNvSpPr/>
          <p:nvPr/>
        </p:nvSpPr>
        <p:spPr>
          <a:xfrm>
            <a:off x="-24680" y="-27384"/>
            <a:ext cx="12216680" cy="864096"/>
          </a:xfrm>
          <a:prstGeom prst="rect">
            <a:avLst/>
          </a:prstGeom>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800" b="1" dirty="0">
                <a:solidFill>
                  <a:schemeClr val="bg1"/>
                </a:solidFill>
                <a:latin typeface="Arial" panose="020B0604020202020204" pitchFamily="34" charset="0"/>
                <a:cs typeface="Arial" panose="020B0604020202020204" pitchFamily="34" charset="0"/>
              </a:rPr>
              <a:t>Structure de la norme ISO/IEC 27001</a:t>
            </a:r>
          </a:p>
        </p:txBody>
      </p:sp>
      <p:sp>
        <p:nvSpPr>
          <p:cNvPr id="4" name="ZoneTexte 3">
            <a:extLst>
              <a:ext uri="{FF2B5EF4-FFF2-40B4-BE49-F238E27FC236}">
                <a16:creationId xmlns:a16="http://schemas.microsoft.com/office/drawing/2014/main" id="{26B894A9-B23F-4212-4194-A19F7C67280C}"/>
              </a:ext>
            </a:extLst>
          </p:cNvPr>
          <p:cNvSpPr txBox="1"/>
          <p:nvPr/>
        </p:nvSpPr>
        <p:spPr>
          <a:xfrm>
            <a:off x="479376" y="1094491"/>
            <a:ext cx="10225136" cy="3411190"/>
          </a:xfrm>
          <a:prstGeom prst="rect">
            <a:avLst/>
          </a:prstGeom>
          <a:noFill/>
        </p:spPr>
        <p:txBody>
          <a:bodyPr wrap="square">
            <a:spAutoFit/>
          </a:bodyPr>
          <a:lstStyle/>
          <a:p>
            <a:pPr marL="12700" algn="just">
              <a:lnSpc>
                <a:spcPts val="1355"/>
              </a:lnSpc>
              <a:spcBef>
                <a:spcPts val="600"/>
              </a:spcBef>
              <a:spcAft>
                <a:spcPts val="600"/>
              </a:spcAft>
            </a:pPr>
            <a:r>
              <a:rPr lang="fr-MA" b="1" dirty="0">
                <a:latin typeface="Arial" panose="020B0604020202020204" pitchFamily="34" charset="0"/>
                <a:cs typeface="Arial" panose="020B0604020202020204" pitchFamily="34" charset="0"/>
              </a:rPr>
              <a:t>Exercice 4: Identification des menaces, des vulnérabilités et des impacts </a:t>
            </a:r>
          </a:p>
          <a:p>
            <a:pPr marL="393065" algn="just">
              <a:lnSpc>
                <a:spcPct val="100000"/>
              </a:lnSpc>
              <a:spcBef>
                <a:spcPts val="600"/>
              </a:spcBef>
              <a:spcAft>
                <a:spcPts val="600"/>
              </a:spcAft>
            </a:pPr>
            <a:r>
              <a:rPr lang="fr-MA" dirty="0">
                <a:latin typeface="Arial" panose="020B0604020202020204" pitchFamily="34" charset="0"/>
                <a:cs typeface="Arial" panose="020B0604020202020204" pitchFamily="34" charset="0"/>
              </a:rPr>
              <a:t>Identifiez au moins deux scenarios de menaces et de vulnérabilités associées aux actifs ci-dessous, et indiquez les impacts potentiels. Précisez également si le risque affecterait la confidentialité, l’intégrité et la disponibilité. </a:t>
            </a:r>
          </a:p>
          <a:p>
            <a:pPr marL="393065" algn="just">
              <a:lnSpc>
                <a:spcPct val="100000"/>
              </a:lnSpc>
              <a:spcBef>
                <a:spcPts val="600"/>
              </a:spcBef>
              <a:spcAft>
                <a:spcPts val="600"/>
              </a:spcAft>
            </a:pPr>
            <a:r>
              <a:rPr lang="fr-MA" dirty="0">
                <a:latin typeface="Arial" panose="020B0604020202020204" pitchFamily="34" charset="0"/>
                <a:cs typeface="Arial" panose="020B0604020202020204" pitchFamily="34" charset="0"/>
              </a:rPr>
              <a:t>Complétez la matrice des risques et soyez prêt a discuter de vos réponses après </a:t>
            </a:r>
          </a:p>
          <a:p>
            <a:pPr marL="735965" indent="-342900" algn="just">
              <a:lnSpc>
                <a:spcPct val="100000"/>
              </a:lnSpc>
              <a:spcBef>
                <a:spcPts val="600"/>
              </a:spcBef>
              <a:spcAft>
                <a:spcPts val="600"/>
              </a:spcAft>
              <a:buAutoNum type="arabicPeriod"/>
            </a:pPr>
            <a:r>
              <a:rPr lang="fr-MA" dirty="0">
                <a:latin typeface="Arial" panose="020B0604020202020204" pitchFamily="34" charset="0"/>
                <a:cs typeface="Arial" panose="020B0604020202020204" pitchFamily="34" charset="0"/>
              </a:rPr>
              <a:t>Processus de comptabilité </a:t>
            </a:r>
          </a:p>
          <a:p>
            <a:pPr marL="735965" indent="-342900" algn="just">
              <a:lnSpc>
                <a:spcPct val="100000"/>
              </a:lnSpc>
              <a:spcBef>
                <a:spcPts val="600"/>
              </a:spcBef>
              <a:spcAft>
                <a:spcPts val="600"/>
              </a:spcAft>
              <a:buAutoNum type="arabicPeriod"/>
            </a:pPr>
            <a:r>
              <a:rPr lang="fr-MA" dirty="0">
                <a:latin typeface="Arial" panose="020B0604020202020204" pitchFamily="34" charset="0"/>
                <a:cs typeface="Arial" panose="020B0604020202020204" pitchFamily="34" charset="0"/>
              </a:rPr>
              <a:t>Informations personnelles des clients </a:t>
            </a:r>
          </a:p>
          <a:p>
            <a:pPr marL="735965" indent="-342900" algn="just">
              <a:lnSpc>
                <a:spcPct val="100000"/>
              </a:lnSpc>
              <a:spcBef>
                <a:spcPts val="600"/>
              </a:spcBef>
              <a:spcAft>
                <a:spcPts val="600"/>
              </a:spcAft>
              <a:buAutoNum type="arabicPeriod"/>
            </a:pPr>
            <a:r>
              <a:rPr lang="fr-MA" dirty="0">
                <a:latin typeface="Arial" panose="020B0604020202020204" pitchFamily="34" charset="0"/>
                <a:cs typeface="Arial" panose="020B0604020202020204" pitchFamily="34" charset="0"/>
              </a:rPr>
              <a:t>Equipe de guides touristiques </a:t>
            </a:r>
          </a:p>
          <a:p>
            <a:pPr marL="12700" algn="just">
              <a:lnSpc>
                <a:spcPct val="100000"/>
              </a:lnSpc>
              <a:spcBef>
                <a:spcPts val="600"/>
              </a:spcBef>
              <a:spcAft>
                <a:spcPts val="600"/>
              </a:spcAft>
            </a:pPr>
            <a:r>
              <a:rPr lang="fr-MA" b="1" dirty="0">
                <a:latin typeface="Arial" panose="020B0604020202020204" pitchFamily="34" charset="0"/>
                <a:cs typeface="Arial" panose="020B0604020202020204" pitchFamily="34" charset="0"/>
              </a:rPr>
              <a:t>Durée de l’exercice: </a:t>
            </a:r>
            <a:r>
              <a:rPr lang="fr-MA" dirty="0">
                <a:latin typeface="Arial" panose="020B0604020202020204" pitchFamily="34" charset="0"/>
                <a:cs typeface="Arial" panose="020B0604020202020204" pitchFamily="34" charset="0"/>
              </a:rPr>
              <a:t>30 minutes</a:t>
            </a:r>
          </a:p>
        </p:txBody>
      </p:sp>
    </p:spTree>
    <p:extLst>
      <p:ext uri="{BB962C8B-B14F-4D97-AF65-F5344CB8AC3E}">
        <p14:creationId xmlns:p14="http://schemas.microsoft.com/office/powerpoint/2010/main" val="38226699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2" y="0"/>
            <a:ext cx="3477101" cy="6858000"/>
          </a:xfrm>
          <a:custGeom>
            <a:avLst/>
            <a:gdLst/>
            <a:ahLst/>
            <a:cxnLst/>
            <a:rect l="l" t="t" r="r" b="b"/>
            <a:pathLst>
              <a:path w="4636135" h="6858000">
                <a:moveTo>
                  <a:pt x="0" y="6858000"/>
                </a:moveTo>
                <a:lnTo>
                  <a:pt x="4636008" y="6858000"/>
                </a:lnTo>
                <a:lnTo>
                  <a:pt x="4636008" y="0"/>
                </a:lnTo>
                <a:lnTo>
                  <a:pt x="0" y="0"/>
                </a:lnTo>
                <a:lnTo>
                  <a:pt x="0" y="6858000"/>
                </a:lnTo>
                <a:close/>
              </a:path>
            </a:pathLst>
          </a:custGeom>
        </p:spPr>
        <p:style>
          <a:lnRef idx="1">
            <a:schemeClr val="accent3"/>
          </a:lnRef>
          <a:fillRef idx="2">
            <a:schemeClr val="accent3"/>
          </a:fillRef>
          <a:effectRef idx="1">
            <a:schemeClr val="accent3"/>
          </a:effectRef>
          <a:fontRef idx="minor">
            <a:schemeClr val="dk1"/>
          </a:fontRef>
        </p:style>
        <p:txBody>
          <a:bodyPr wrap="square" lIns="0" tIns="0" rIns="0" bIns="0" rtlCol="0"/>
          <a:lstStyle/>
          <a:p>
            <a:pPr algn="ctr"/>
            <a:endParaRPr lang="fr-FR" sz="3200" b="1" dirty="0">
              <a:solidFill>
                <a:schemeClr val="bg1"/>
              </a:solidFill>
              <a:latin typeface="Arial" panose="020B0604020202020204" pitchFamily="34" charset="0"/>
              <a:cs typeface="Arial" panose="020B0604020202020204" pitchFamily="34" charset="0"/>
            </a:endParaRPr>
          </a:p>
          <a:p>
            <a:pPr algn="ctr"/>
            <a:endParaRPr lang="fr-FR" sz="3200" b="1" dirty="0">
              <a:solidFill>
                <a:schemeClr val="bg1"/>
              </a:solidFill>
              <a:latin typeface="Arial" panose="020B0604020202020204" pitchFamily="34" charset="0"/>
              <a:cs typeface="Arial" panose="020B0604020202020204" pitchFamily="34" charset="0"/>
            </a:endParaRPr>
          </a:p>
          <a:p>
            <a:pPr algn="ctr"/>
            <a:endParaRPr lang="fr-FR" sz="3200" b="1" dirty="0">
              <a:solidFill>
                <a:schemeClr val="bg1"/>
              </a:solidFill>
              <a:latin typeface="Arial" panose="020B0604020202020204" pitchFamily="34" charset="0"/>
              <a:cs typeface="Arial" panose="020B0604020202020204" pitchFamily="34" charset="0"/>
            </a:endParaRPr>
          </a:p>
          <a:p>
            <a:pPr algn="ctr"/>
            <a:endParaRPr lang="fr-FR" sz="3200" b="1" dirty="0">
              <a:solidFill>
                <a:schemeClr val="bg1"/>
              </a:solidFill>
              <a:latin typeface="Arial" panose="020B0604020202020204" pitchFamily="34" charset="0"/>
              <a:cs typeface="Arial" panose="020B0604020202020204" pitchFamily="34" charset="0"/>
            </a:endParaRPr>
          </a:p>
          <a:p>
            <a:pPr algn="ctr"/>
            <a:endParaRPr lang="fr-FR" sz="3200" b="1" dirty="0">
              <a:solidFill>
                <a:schemeClr val="bg1"/>
              </a:solidFill>
              <a:latin typeface="Arial" panose="020B0604020202020204" pitchFamily="34" charset="0"/>
              <a:cs typeface="Arial" panose="020B0604020202020204" pitchFamily="34" charset="0"/>
            </a:endParaRPr>
          </a:p>
          <a:p>
            <a:pPr algn="ctr"/>
            <a:r>
              <a:rPr lang="fr-FR" sz="3200" b="1" dirty="0">
                <a:solidFill>
                  <a:schemeClr val="bg1"/>
                </a:solidFill>
                <a:latin typeface="Arial" panose="020B0604020202020204" pitchFamily="34" charset="0"/>
                <a:cs typeface="Arial" panose="020B0604020202020204" pitchFamily="34" charset="0"/>
              </a:rPr>
              <a:t>Résumé</a:t>
            </a:r>
          </a:p>
        </p:txBody>
      </p:sp>
      <p:sp>
        <p:nvSpPr>
          <p:cNvPr id="5" name="object 5"/>
          <p:cNvSpPr txBox="1"/>
          <p:nvPr/>
        </p:nvSpPr>
        <p:spPr>
          <a:xfrm>
            <a:off x="5159896" y="764704"/>
            <a:ext cx="5688632" cy="2600712"/>
          </a:xfrm>
          <a:prstGeom prst="rect">
            <a:avLst/>
          </a:prstGeom>
        </p:spPr>
        <p:txBody>
          <a:bodyPr vert="horz" wrap="square" lIns="0" tIns="0" rIns="0" bIns="0" rtlCol="0">
            <a:spAutoFit/>
          </a:bodyPr>
          <a:lstStyle/>
          <a:p>
            <a:pPr marL="352425" indent="-342900">
              <a:spcBef>
                <a:spcPts val="600"/>
              </a:spcBef>
              <a:buFontTx/>
              <a:buChar char="-"/>
            </a:pPr>
            <a:r>
              <a:rPr lang="fr-FR" sz="2400" spc="307" dirty="0">
                <a:solidFill>
                  <a:srgbClr val="F05A28"/>
                </a:solidFill>
                <a:latin typeface="Arial" panose="020B0604020202020204" pitchFamily="34" charset="0"/>
                <a:cs typeface="Arial" panose="020B0604020202020204" pitchFamily="34" charset="0"/>
              </a:rPr>
              <a:t>Catégories des menaces</a:t>
            </a:r>
          </a:p>
          <a:p>
            <a:pPr marL="352425" indent="-342900">
              <a:spcBef>
                <a:spcPts val="600"/>
              </a:spcBef>
              <a:buFontTx/>
              <a:buChar char="-"/>
            </a:pPr>
            <a:r>
              <a:rPr lang="fr-FR" sz="2400" spc="307" dirty="0">
                <a:solidFill>
                  <a:srgbClr val="F05A28"/>
                </a:solidFill>
                <a:latin typeface="Arial" panose="020B0604020202020204" pitchFamily="34" charset="0"/>
                <a:cs typeface="Arial" panose="020B0604020202020204" pitchFamily="34" charset="0"/>
              </a:rPr>
              <a:t>Identification des dommages</a:t>
            </a:r>
          </a:p>
          <a:p>
            <a:pPr marL="352425" indent="-342900">
              <a:spcBef>
                <a:spcPts val="600"/>
              </a:spcBef>
              <a:buFontTx/>
              <a:buChar char="-"/>
            </a:pPr>
            <a:r>
              <a:rPr lang="fr-FR" sz="2400" spc="307" dirty="0">
                <a:solidFill>
                  <a:srgbClr val="F05A28"/>
                </a:solidFill>
                <a:latin typeface="Arial" panose="020B0604020202020204" pitchFamily="34" charset="0"/>
                <a:cs typeface="Arial" panose="020B0604020202020204" pitchFamily="34" charset="0"/>
              </a:rPr>
              <a:t>Calcul de la perte</a:t>
            </a:r>
          </a:p>
          <a:p>
            <a:pPr marL="9525">
              <a:spcBef>
                <a:spcPts val="600"/>
              </a:spcBef>
            </a:pPr>
            <a:endParaRPr lang="fr-FR" sz="2400" b="1" spc="307" dirty="0">
              <a:solidFill>
                <a:srgbClr val="F05A28"/>
              </a:solidFill>
              <a:latin typeface="Arial" panose="020B0604020202020204" pitchFamily="34" charset="0"/>
              <a:cs typeface="Arial" panose="020B0604020202020204" pitchFamily="34" charset="0"/>
            </a:endParaRPr>
          </a:p>
          <a:p>
            <a:pPr marL="9525">
              <a:spcBef>
                <a:spcPts val="600"/>
              </a:spcBef>
            </a:pPr>
            <a:r>
              <a:rPr lang="fr-FR" sz="2400" b="1" spc="307" dirty="0">
                <a:solidFill>
                  <a:srgbClr val="F05A28"/>
                </a:solidFill>
                <a:latin typeface="Arial" panose="020B0604020202020204" pitchFamily="34" charset="0"/>
                <a:cs typeface="Arial" panose="020B0604020202020204" pitchFamily="34" charset="0"/>
              </a:rPr>
              <a:t>Suivant</a:t>
            </a:r>
          </a:p>
          <a:p>
            <a:pPr marL="352425" indent="-342900">
              <a:spcBef>
                <a:spcPts val="600"/>
              </a:spcBef>
              <a:buFontTx/>
              <a:buChar char="-"/>
            </a:pPr>
            <a:r>
              <a:rPr lang="fr-FR" sz="2400" spc="307" dirty="0">
                <a:solidFill>
                  <a:srgbClr val="F05A28"/>
                </a:solidFill>
                <a:latin typeface="Arial" panose="020B0604020202020204" pitchFamily="34" charset="0"/>
                <a:cs typeface="Arial" panose="020B0604020202020204" pitchFamily="34" charset="0"/>
              </a:rPr>
              <a:t>Analyse de risque</a:t>
            </a:r>
          </a:p>
        </p:txBody>
      </p:sp>
    </p:spTree>
    <p:extLst>
      <p:ext uri="{BB962C8B-B14F-4D97-AF65-F5344CB8AC3E}">
        <p14:creationId xmlns:p14="http://schemas.microsoft.com/office/powerpoint/2010/main" val="1705685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24680" y="-27384"/>
            <a:ext cx="12216680" cy="864096"/>
          </a:xfrm>
          <a:prstGeom prst="rect">
            <a:avLst/>
          </a:prstGeom>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800" b="1" dirty="0">
                <a:solidFill>
                  <a:schemeClr val="bg1"/>
                </a:solidFill>
                <a:latin typeface="Arial" panose="020B0604020202020204" pitchFamily="34" charset="0"/>
                <a:cs typeface="Arial" panose="020B0604020202020204" pitchFamily="34" charset="0"/>
              </a:rPr>
              <a:t>Analyse de risque</a:t>
            </a:r>
          </a:p>
        </p:txBody>
      </p:sp>
      <p:pic>
        <p:nvPicPr>
          <p:cNvPr id="6" name="Image 5">
            <a:extLst>
              <a:ext uri="{FF2B5EF4-FFF2-40B4-BE49-F238E27FC236}">
                <a16:creationId xmlns:a16="http://schemas.microsoft.com/office/drawing/2014/main" id="{0DA28998-C800-EF48-9BCE-03DA1C0582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80" y="724013"/>
            <a:ext cx="12192000" cy="6126685"/>
          </a:xfrm>
          <a:prstGeom prst="rect">
            <a:avLst/>
          </a:prstGeom>
        </p:spPr>
      </p:pic>
    </p:spTree>
    <p:extLst>
      <p:ext uri="{BB962C8B-B14F-4D97-AF65-F5344CB8AC3E}">
        <p14:creationId xmlns:p14="http://schemas.microsoft.com/office/powerpoint/2010/main" val="20402954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24680" y="-27384"/>
            <a:ext cx="12216680" cy="864096"/>
          </a:xfrm>
          <a:prstGeom prst="rect">
            <a:avLst/>
          </a:prstGeom>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800" b="1" dirty="0">
                <a:solidFill>
                  <a:schemeClr val="bg1"/>
                </a:solidFill>
                <a:latin typeface="Arial" panose="020B0604020202020204" pitchFamily="34" charset="0"/>
                <a:cs typeface="Arial" panose="020B0604020202020204" pitchFamily="34" charset="0"/>
              </a:rPr>
              <a:t>Analyse de risque</a:t>
            </a:r>
          </a:p>
        </p:txBody>
      </p:sp>
      <p:pic>
        <p:nvPicPr>
          <p:cNvPr id="4" name="Image 3">
            <a:extLst>
              <a:ext uri="{FF2B5EF4-FFF2-40B4-BE49-F238E27FC236}">
                <a16:creationId xmlns:a16="http://schemas.microsoft.com/office/drawing/2014/main" id="{EDEC6BD6-3070-AF4F-9861-DC0DF3A202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9536" y="984878"/>
            <a:ext cx="8824640" cy="5873122"/>
          </a:xfrm>
          <a:prstGeom prst="rect">
            <a:avLst/>
          </a:prstGeom>
        </p:spPr>
      </p:pic>
    </p:spTree>
    <p:extLst>
      <p:ext uri="{BB962C8B-B14F-4D97-AF65-F5344CB8AC3E}">
        <p14:creationId xmlns:p14="http://schemas.microsoft.com/office/powerpoint/2010/main" val="807381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24680" y="-27384"/>
            <a:ext cx="12216680" cy="864096"/>
          </a:xfrm>
          <a:prstGeom prst="rect">
            <a:avLst/>
          </a:prstGeom>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800" b="1" dirty="0">
                <a:solidFill>
                  <a:schemeClr val="bg1"/>
                </a:solidFill>
                <a:latin typeface="Arial" panose="020B0604020202020204" pitchFamily="34" charset="0"/>
                <a:cs typeface="Arial" panose="020B0604020202020204" pitchFamily="34" charset="0"/>
              </a:rPr>
              <a:t>Analyse de risque</a:t>
            </a:r>
          </a:p>
        </p:txBody>
      </p:sp>
      <p:pic>
        <p:nvPicPr>
          <p:cNvPr id="5" name="Image 4">
            <a:extLst>
              <a:ext uri="{FF2B5EF4-FFF2-40B4-BE49-F238E27FC236}">
                <a16:creationId xmlns:a16="http://schemas.microsoft.com/office/drawing/2014/main" id="{E7BA38EF-3054-4641-AF3A-6897478AE3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12235"/>
            <a:ext cx="12192000" cy="4914528"/>
          </a:xfrm>
          <a:prstGeom prst="rect">
            <a:avLst/>
          </a:prstGeom>
        </p:spPr>
      </p:pic>
      <p:sp>
        <p:nvSpPr>
          <p:cNvPr id="2" name="ZoneTexte 1">
            <a:extLst>
              <a:ext uri="{FF2B5EF4-FFF2-40B4-BE49-F238E27FC236}">
                <a16:creationId xmlns:a16="http://schemas.microsoft.com/office/drawing/2014/main" id="{4F33B945-5CD8-B949-A175-1B5794416C38}"/>
              </a:ext>
            </a:extLst>
          </p:cNvPr>
          <p:cNvSpPr txBox="1"/>
          <p:nvPr/>
        </p:nvSpPr>
        <p:spPr>
          <a:xfrm>
            <a:off x="4367808" y="1253951"/>
            <a:ext cx="3887411" cy="461665"/>
          </a:xfrm>
          <a:prstGeom prst="rect">
            <a:avLst/>
          </a:prstGeom>
          <a:noFill/>
        </p:spPr>
        <p:txBody>
          <a:bodyPr wrap="none" rtlCol="0">
            <a:spAutoFit/>
          </a:bodyPr>
          <a:lstStyle/>
          <a:p>
            <a:r>
              <a:rPr lang="fr-FR" sz="2400" b="1" dirty="0" err="1">
                <a:latin typeface="Arial" panose="020B0604020202020204" pitchFamily="34" charset="0"/>
                <a:cs typeface="Arial" panose="020B0604020202020204" pitchFamily="34" charset="0"/>
              </a:rPr>
              <a:t>Risk</a:t>
            </a:r>
            <a:r>
              <a:rPr lang="fr-FR" sz="2400" b="1" dirty="0">
                <a:latin typeface="Arial" panose="020B0604020202020204" pitchFamily="34" charset="0"/>
                <a:cs typeface="Arial" panose="020B0604020202020204" pitchFamily="34" charset="0"/>
              </a:rPr>
              <a:t> </a:t>
            </a:r>
            <a:r>
              <a:rPr lang="fr-FR" sz="2400" b="1" dirty="0" err="1">
                <a:latin typeface="Arial" panose="020B0604020202020204" pitchFamily="34" charset="0"/>
                <a:cs typeface="Arial" panose="020B0604020202020204" pitchFamily="34" charset="0"/>
              </a:rPr>
              <a:t>Acceptance</a:t>
            </a:r>
            <a:r>
              <a:rPr lang="fr-FR" sz="2400" b="1" dirty="0">
                <a:latin typeface="Arial" panose="020B0604020202020204" pitchFamily="34" charset="0"/>
                <a:cs typeface="Arial" panose="020B0604020202020204" pitchFamily="34" charset="0"/>
              </a:rPr>
              <a:t> </a:t>
            </a:r>
            <a:r>
              <a:rPr lang="fr-FR" sz="2400" b="1" dirty="0" err="1">
                <a:latin typeface="Arial" panose="020B0604020202020204" pitchFamily="34" charset="0"/>
                <a:cs typeface="Arial" panose="020B0604020202020204" pitchFamily="34" charset="0"/>
              </a:rPr>
              <a:t>Criteria</a:t>
            </a:r>
            <a:r>
              <a:rPr lang="fr-FR" sz="2400" b="1"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6555479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064127" y="1754504"/>
            <a:ext cx="0" cy="4173220"/>
          </a:xfrm>
          <a:custGeom>
            <a:avLst/>
            <a:gdLst/>
            <a:ahLst/>
            <a:cxnLst/>
            <a:rect l="l" t="t" r="r" b="b"/>
            <a:pathLst>
              <a:path h="4173220">
                <a:moveTo>
                  <a:pt x="0" y="0"/>
                </a:moveTo>
                <a:lnTo>
                  <a:pt x="0" y="4172851"/>
                </a:lnTo>
              </a:path>
            </a:pathLst>
          </a:custGeom>
          <a:ln w="25146">
            <a:solidFill>
              <a:srgbClr val="F16721"/>
            </a:solidFill>
          </a:ln>
        </p:spPr>
        <p:txBody>
          <a:bodyPr wrap="square" lIns="0" tIns="0" rIns="0" bIns="0" rtlCol="0"/>
          <a:lstStyle/>
          <a:p>
            <a:endParaRPr/>
          </a:p>
        </p:txBody>
      </p:sp>
      <p:sp>
        <p:nvSpPr>
          <p:cNvPr id="17" name="object 17"/>
          <p:cNvSpPr/>
          <p:nvPr/>
        </p:nvSpPr>
        <p:spPr>
          <a:xfrm>
            <a:off x="1047369" y="5038725"/>
            <a:ext cx="660400" cy="514350"/>
          </a:xfrm>
          <a:custGeom>
            <a:avLst/>
            <a:gdLst/>
            <a:ahLst/>
            <a:cxnLst/>
            <a:rect l="l" t="t" r="r" b="b"/>
            <a:pathLst>
              <a:path w="660400" h="514350">
                <a:moveTo>
                  <a:pt x="0" y="514350"/>
                </a:moveTo>
                <a:lnTo>
                  <a:pt x="659892" y="514350"/>
                </a:lnTo>
                <a:lnTo>
                  <a:pt x="659892" y="0"/>
                </a:lnTo>
                <a:lnTo>
                  <a:pt x="0" y="0"/>
                </a:lnTo>
                <a:lnTo>
                  <a:pt x="0" y="514350"/>
                </a:lnTo>
                <a:close/>
              </a:path>
            </a:pathLst>
          </a:custGeom>
          <a:solidFill>
            <a:srgbClr val="538B93"/>
          </a:solidFill>
        </p:spPr>
        <p:txBody>
          <a:bodyPr wrap="square" lIns="0" tIns="0" rIns="0" bIns="0" rtlCol="0"/>
          <a:lstStyle/>
          <a:p>
            <a:endParaRPr/>
          </a:p>
        </p:txBody>
      </p:sp>
      <p:sp>
        <p:nvSpPr>
          <p:cNvPr id="18" name="object 18"/>
          <p:cNvSpPr/>
          <p:nvPr/>
        </p:nvSpPr>
        <p:spPr>
          <a:xfrm>
            <a:off x="1707260" y="4867275"/>
            <a:ext cx="171450" cy="685800"/>
          </a:xfrm>
          <a:custGeom>
            <a:avLst/>
            <a:gdLst/>
            <a:ahLst/>
            <a:cxnLst/>
            <a:rect l="l" t="t" r="r" b="b"/>
            <a:pathLst>
              <a:path w="171450" h="685800">
                <a:moveTo>
                  <a:pt x="171450" y="0"/>
                </a:moveTo>
                <a:lnTo>
                  <a:pt x="0" y="171450"/>
                </a:lnTo>
                <a:lnTo>
                  <a:pt x="0" y="685800"/>
                </a:lnTo>
                <a:lnTo>
                  <a:pt x="171450" y="514350"/>
                </a:lnTo>
                <a:lnTo>
                  <a:pt x="171450" y="0"/>
                </a:lnTo>
                <a:close/>
              </a:path>
            </a:pathLst>
          </a:custGeom>
          <a:solidFill>
            <a:srgbClr val="447077"/>
          </a:solidFill>
        </p:spPr>
        <p:txBody>
          <a:bodyPr wrap="square" lIns="0" tIns="0" rIns="0" bIns="0" rtlCol="0"/>
          <a:lstStyle/>
          <a:p>
            <a:endParaRPr/>
          </a:p>
        </p:txBody>
      </p:sp>
      <p:sp>
        <p:nvSpPr>
          <p:cNvPr id="19" name="object 19"/>
          <p:cNvSpPr/>
          <p:nvPr/>
        </p:nvSpPr>
        <p:spPr>
          <a:xfrm>
            <a:off x="1047369" y="4867275"/>
            <a:ext cx="831850" cy="171450"/>
          </a:xfrm>
          <a:custGeom>
            <a:avLst/>
            <a:gdLst/>
            <a:ahLst/>
            <a:cxnLst/>
            <a:rect l="l" t="t" r="r" b="b"/>
            <a:pathLst>
              <a:path w="831850" h="171450">
                <a:moveTo>
                  <a:pt x="831342" y="0"/>
                </a:moveTo>
                <a:lnTo>
                  <a:pt x="171450" y="0"/>
                </a:lnTo>
                <a:lnTo>
                  <a:pt x="0" y="171450"/>
                </a:lnTo>
                <a:lnTo>
                  <a:pt x="659892" y="171450"/>
                </a:lnTo>
                <a:lnTo>
                  <a:pt x="831342" y="0"/>
                </a:lnTo>
                <a:close/>
              </a:path>
            </a:pathLst>
          </a:custGeom>
          <a:solidFill>
            <a:srgbClr val="76A2A9"/>
          </a:solidFill>
        </p:spPr>
        <p:txBody>
          <a:bodyPr wrap="square" lIns="0" tIns="0" rIns="0" bIns="0" rtlCol="0"/>
          <a:lstStyle/>
          <a:p>
            <a:endParaRPr/>
          </a:p>
        </p:txBody>
      </p:sp>
      <p:sp>
        <p:nvSpPr>
          <p:cNvPr id="20" name="object 20"/>
          <p:cNvSpPr/>
          <p:nvPr/>
        </p:nvSpPr>
        <p:spPr>
          <a:xfrm>
            <a:off x="1047369" y="4867275"/>
            <a:ext cx="831850" cy="685800"/>
          </a:xfrm>
          <a:custGeom>
            <a:avLst/>
            <a:gdLst/>
            <a:ahLst/>
            <a:cxnLst/>
            <a:rect l="l" t="t" r="r" b="b"/>
            <a:pathLst>
              <a:path w="831850" h="685800">
                <a:moveTo>
                  <a:pt x="0" y="171450"/>
                </a:moveTo>
                <a:lnTo>
                  <a:pt x="171450" y="0"/>
                </a:lnTo>
                <a:lnTo>
                  <a:pt x="831342" y="0"/>
                </a:lnTo>
                <a:lnTo>
                  <a:pt x="831342" y="514350"/>
                </a:lnTo>
                <a:lnTo>
                  <a:pt x="659892" y="685800"/>
                </a:lnTo>
                <a:lnTo>
                  <a:pt x="0" y="685800"/>
                </a:lnTo>
                <a:lnTo>
                  <a:pt x="0" y="171450"/>
                </a:lnTo>
                <a:close/>
              </a:path>
            </a:pathLst>
          </a:custGeom>
          <a:ln w="25146">
            <a:solidFill>
              <a:srgbClr val="B8D2D6"/>
            </a:solidFill>
          </a:ln>
        </p:spPr>
        <p:txBody>
          <a:bodyPr wrap="square" lIns="0" tIns="0" rIns="0" bIns="0" rtlCol="0"/>
          <a:lstStyle/>
          <a:p>
            <a:endParaRPr/>
          </a:p>
        </p:txBody>
      </p:sp>
      <p:sp>
        <p:nvSpPr>
          <p:cNvPr id="21" name="object 21"/>
          <p:cNvSpPr/>
          <p:nvPr/>
        </p:nvSpPr>
        <p:spPr>
          <a:xfrm>
            <a:off x="1047369" y="4867275"/>
            <a:ext cx="831850" cy="171450"/>
          </a:xfrm>
          <a:custGeom>
            <a:avLst/>
            <a:gdLst/>
            <a:ahLst/>
            <a:cxnLst/>
            <a:rect l="l" t="t" r="r" b="b"/>
            <a:pathLst>
              <a:path w="831850" h="171450">
                <a:moveTo>
                  <a:pt x="0" y="171450"/>
                </a:moveTo>
                <a:lnTo>
                  <a:pt x="659892" y="171450"/>
                </a:lnTo>
                <a:lnTo>
                  <a:pt x="831342" y="0"/>
                </a:lnTo>
              </a:path>
            </a:pathLst>
          </a:custGeom>
          <a:ln w="25146">
            <a:solidFill>
              <a:srgbClr val="B8D2D6"/>
            </a:solidFill>
          </a:ln>
        </p:spPr>
        <p:txBody>
          <a:bodyPr wrap="square" lIns="0" tIns="0" rIns="0" bIns="0" rtlCol="0"/>
          <a:lstStyle/>
          <a:p>
            <a:endParaRPr/>
          </a:p>
        </p:txBody>
      </p:sp>
      <p:sp>
        <p:nvSpPr>
          <p:cNvPr id="22" name="object 22"/>
          <p:cNvSpPr/>
          <p:nvPr/>
        </p:nvSpPr>
        <p:spPr>
          <a:xfrm>
            <a:off x="1707260" y="5038725"/>
            <a:ext cx="0" cy="514350"/>
          </a:xfrm>
          <a:custGeom>
            <a:avLst/>
            <a:gdLst/>
            <a:ahLst/>
            <a:cxnLst/>
            <a:rect l="l" t="t" r="r" b="b"/>
            <a:pathLst>
              <a:path h="514350">
                <a:moveTo>
                  <a:pt x="0" y="0"/>
                </a:moveTo>
                <a:lnTo>
                  <a:pt x="0" y="514350"/>
                </a:lnTo>
              </a:path>
            </a:pathLst>
          </a:custGeom>
          <a:ln w="25146">
            <a:solidFill>
              <a:srgbClr val="B8D2D6"/>
            </a:solidFill>
          </a:ln>
        </p:spPr>
        <p:txBody>
          <a:bodyPr wrap="square" lIns="0" tIns="0" rIns="0" bIns="0" rtlCol="0"/>
          <a:lstStyle/>
          <a:p>
            <a:endParaRPr/>
          </a:p>
        </p:txBody>
      </p:sp>
      <p:sp>
        <p:nvSpPr>
          <p:cNvPr id="23" name="object 23"/>
          <p:cNvSpPr/>
          <p:nvPr/>
        </p:nvSpPr>
        <p:spPr>
          <a:xfrm>
            <a:off x="1227327" y="5157978"/>
            <a:ext cx="448056" cy="275082"/>
          </a:xfrm>
          <a:prstGeom prst="rect">
            <a:avLst/>
          </a:prstGeom>
          <a:blipFill>
            <a:blip r:embed="rId3" cstate="print"/>
            <a:stretch>
              <a:fillRect/>
            </a:stretch>
          </a:blipFill>
        </p:spPr>
        <p:txBody>
          <a:bodyPr wrap="square" lIns="0" tIns="0" rIns="0" bIns="0" rtlCol="0"/>
          <a:lstStyle/>
          <a:p>
            <a:endParaRPr/>
          </a:p>
        </p:txBody>
      </p:sp>
      <p:sp>
        <p:nvSpPr>
          <p:cNvPr id="24" name="object 24"/>
          <p:cNvSpPr/>
          <p:nvPr/>
        </p:nvSpPr>
        <p:spPr>
          <a:xfrm>
            <a:off x="1740026" y="4763452"/>
            <a:ext cx="623570" cy="789940"/>
          </a:xfrm>
          <a:custGeom>
            <a:avLst/>
            <a:gdLst/>
            <a:ahLst/>
            <a:cxnLst/>
            <a:rect l="l" t="t" r="r" b="b"/>
            <a:pathLst>
              <a:path w="623569" h="789939">
                <a:moveTo>
                  <a:pt x="0" y="789622"/>
                </a:moveTo>
                <a:lnTo>
                  <a:pt x="623506" y="789622"/>
                </a:lnTo>
                <a:lnTo>
                  <a:pt x="623506" y="0"/>
                </a:lnTo>
                <a:lnTo>
                  <a:pt x="0" y="0"/>
                </a:lnTo>
                <a:lnTo>
                  <a:pt x="0" y="789622"/>
                </a:lnTo>
                <a:close/>
              </a:path>
            </a:pathLst>
          </a:custGeom>
          <a:solidFill>
            <a:srgbClr val="538B93"/>
          </a:solidFill>
        </p:spPr>
        <p:txBody>
          <a:bodyPr wrap="square" lIns="0" tIns="0" rIns="0" bIns="0" rtlCol="0"/>
          <a:lstStyle/>
          <a:p>
            <a:endParaRPr/>
          </a:p>
        </p:txBody>
      </p:sp>
      <p:sp>
        <p:nvSpPr>
          <p:cNvPr id="25" name="object 25"/>
          <p:cNvSpPr/>
          <p:nvPr/>
        </p:nvSpPr>
        <p:spPr>
          <a:xfrm>
            <a:off x="2363597" y="4555616"/>
            <a:ext cx="208279" cy="997585"/>
          </a:xfrm>
          <a:custGeom>
            <a:avLst/>
            <a:gdLst/>
            <a:ahLst/>
            <a:cxnLst/>
            <a:rect l="l" t="t" r="r" b="b"/>
            <a:pathLst>
              <a:path w="208280" h="997585">
                <a:moveTo>
                  <a:pt x="207771" y="0"/>
                </a:moveTo>
                <a:lnTo>
                  <a:pt x="0" y="207771"/>
                </a:lnTo>
                <a:lnTo>
                  <a:pt x="0" y="997457"/>
                </a:lnTo>
                <a:lnTo>
                  <a:pt x="207771" y="789685"/>
                </a:lnTo>
                <a:lnTo>
                  <a:pt x="207771" y="0"/>
                </a:lnTo>
                <a:close/>
              </a:path>
            </a:pathLst>
          </a:custGeom>
          <a:solidFill>
            <a:srgbClr val="447077"/>
          </a:solidFill>
        </p:spPr>
        <p:txBody>
          <a:bodyPr wrap="square" lIns="0" tIns="0" rIns="0" bIns="0" rtlCol="0"/>
          <a:lstStyle/>
          <a:p>
            <a:endParaRPr/>
          </a:p>
        </p:txBody>
      </p:sp>
      <p:sp>
        <p:nvSpPr>
          <p:cNvPr id="26" name="object 26"/>
          <p:cNvSpPr/>
          <p:nvPr/>
        </p:nvSpPr>
        <p:spPr>
          <a:xfrm>
            <a:off x="1740026" y="4555616"/>
            <a:ext cx="831850" cy="208279"/>
          </a:xfrm>
          <a:custGeom>
            <a:avLst/>
            <a:gdLst/>
            <a:ahLst/>
            <a:cxnLst/>
            <a:rect l="l" t="t" r="r" b="b"/>
            <a:pathLst>
              <a:path w="831850" h="208279">
                <a:moveTo>
                  <a:pt x="831342" y="0"/>
                </a:moveTo>
                <a:lnTo>
                  <a:pt x="207899" y="0"/>
                </a:lnTo>
                <a:lnTo>
                  <a:pt x="0" y="207771"/>
                </a:lnTo>
                <a:lnTo>
                  <a:pt x="623570" y="207771"/>
                </a:lnTo>
                <a:lnTo>
                  <a:pt x="831342" y="0"/>
                </a:lnTo>
                <a:close/>
              </a:path>
            </a:pathLst>
          </a:custGeom>
          <a:solidFill>
            <a:srgbClr val="76A2A9"/>
          </a:solidFill>
        </p:spPr>
        <p:txBody>
          <a:bodyPr wrap="square" lIns="0" tIns="0" rIns="0" bIns="0" rtlCol="0"/>
          <a:lstStyle/>
          <a:p>
            <a:endParaRPr/>
          </a:p>
        </p:txBody>
      </p:sp>
      <p:sp>
        <p:nvSpPr>
          <p:cNvPr id="27" name="object 27"/>
          <p:cNvSpPr/>
          <p:nvPr/>
        </p:nvSpPr>
        <p:spPr>
          <a:xfrm>
            <a:off x="1740026" y="4555616"/>
            <a:ext cx="831850" cy="997585"/>
          </a:xfrm>
          <a:custGeom>
            <a:avLst/>
            <a:gdLst/>
            <a:ahLst/>
            <a:cxnLst/>
            <a:rect l="l" t="t" r="r" b="b"/>
            <a:pathLst>
              <a:path w="831850" h="997585">
                <a:moveTo>
                  <a:pt x="0" y="207771"/>
                </a:moveTo>
                <a:lnTo>
                  <a:pt x="207899" y="0"/>
                </a:lnTo>
                <a:lnTo>
                  <a:pt x="831342" y="0"/>
                </a:lnTo>
                <a:lnTo>
                  <a:pt x="831342" y="789685"/>
                </a:lnTo>
                <a:lnTo>
                  <a:pt x="623570" y="997457"/>
                </a:lnTo>
                <a:lnTo>
                  <a:pt x="0" y="997457"/>
                </a:lnTo>
                <a:lnTo>
                  <a:pt x="0" y="207771"/>
                </a:lnTo>
                <a:close/>
              </a:path>
            </a:pathLst>
          </a:custGeom>
          <a:ln w="25146">
            <a:solidFill>
              <a:srgbClr val="B8D2D6"/>
            </a:solidFill>
          </a:ln>
        </p:spPr>
        <p:txBody>
          <a:bodyPr wrap="square" lIns="0" tIns="0" rIns="0" bIns="0" rtlCol="0"/>
          <a:lstStyle/>
          <a:p>
            <a:endParaRPr/>
          </a:p>
        </p:txBody>
      </p:sp>
      <p:sp>
        <p:nvSpPr>
          <p:cNvPr id="28" name="object 28"/>
          <p:cNvSpPr/>
          <p:nvPr/>
        </p:nvSpPr>
        <p:spPr>
          <a:xfrm>
            <a:off x="1740026" y="4555616"/>
            <a:ext cx="831850" cy="208279"/>
          </a:xfrm>
          <a:custGeom>
            <a:avLst/>
            <a:gdLst/>
            <a:ahLst/>
            <a:cxnLst/>
            <a:rect l="l" t="t" r="r" b="b"/>
            <a:pathLst>
              <a:path w="831850" h="208279">
                <a:moveTo>
                  <a:pt x="0" y="207771"/>
                </a:moveTo>
                <a:lnTo>
                  <a:pt x="623570" y="207771"/>
                </a:lnTo>
                <a:lnTo>
                  <a:pt x="831342" y="0"/>
                </a:lnTo>
              </a:path>
            </a:pathLst>
          </a:custGeom>
          <a:ln w="25146">
            <a:solidFill>
              <a:srgbClr val="B8D2D6"/>
            </a:solidFill>
          </a:ln>
        </p:spPr>
        <p:txBody>
          <a:bodyPr wrap="square" lIns="0" tIns="0" rIns="0" bIns="0" rtlCol="0"/>
          <a:lstStyle/>
          <a:p>
            <a:endParaRPr/>
          </a:p>
        </p:txBody>
      </p:sp>
      <p:sp>
        <p:nvSpPr>
          <p:cNvPr id="29" name="object 29"/>
          <p:cNvSpPr/>
          <p:nvPr/>
        </p:nvSpPr>
        <p:spPr>
          <a:xfrm>
            <a:off x="2363597" y="4763389"/>
            <a:ext cx="0" cy="789940"/>
          </a:xfrm>
          <a:custGeom>
            <a:avLst/>
            <a:gdLst/>
            <a:ahLst/>
            <a:cxnLst/>
            <a:rect l="l" t="t" r="r" b="b"/>
            <a:pathLst>
              <a:path h="789939">
                <a:moveTo>
                  <a:pt x="0" y="0"/>
                </a:moveTo>
                <a:lnTo>
                  <a:pt x="0" y="789686"/>
                </a:lnTo>
              </a:path>
            </a:pathLst>
          </a:custGeom>
          <a:ln w="25146">
            <a:solidFill>
              <a:srgbClr val="B8D2D6"/>
            </a:solidFill>
          </a:ln>
        </p:spPr>
        <p:txBody>
          <a:bodyPr wrap="square" lIns="0" tIns="0" rIns="0" bIns="0" rtlCol="0"/>
          <a:lstStyle/>
          <a:p>
            <a:endParaRPr/>
          </a:p>
        </p:txBody>
      </p:sp>
      <p:sp>
        <p:nvSpPr>
          <p:cNvPr id="30" name="object 30"/>
          <p:cNvSpPr/>
          <p:nvPr/>
        </p:nvSpPr>
        <p:spPr>
          <a:xfrm>
            <a:off x="1843023" y="5020309"/>
            <a:ext cx="555078" cy="275082"/>
          </a:xfrm>
          <a:prstGeom prst="rect">
            <a:avLst/>
          </a:prstGeom>
          <a:blipFill>
            <a:blip r:embed="rId4" cstate="print"/>
            <a:stretch>
              <a:fillRect/>
            </a:stretch>
          </a:blipFill>
        </p:spPr>
        <p:txBody>
          <a:bodyPr wrap="square" lIns="0" tIns="0" rIns="0" bIns="0" rtlCol="0"/>
          <a:lstStyle/>
          <a:p>
            <a:endParaRPr/>
          </a:p>
        </p:txBody>
      </p:sp>
      <p:sp>
        <p:nvSpPr>
          <p:cNvPr id="31" name="object 31"/>
          <p:cNvSpPr/>
          <p:nvPr/>
        </p:nvSpPr>
        <p:spPr>
          <a:xfrm>
            <a:off x="2412110" y="3911600"/>
            <a:ext cx="623570" cy="1641475"/>
          </a:xfrm>
          <a:custGeom>
            <a:avLst/>
            <a:gdLst/>
            <a:ahLst/>
            <a:cxnLst/>
            <a:rect l="l" t="t" r="r" b="b"/>
            <a:pathLst>
              <a:path w="623569" h="1641475">
                <a:moveTo>
                  <a:pt x="0" y="1641475"/>
                </a:moveTo>
                <a:lnTo>
                  <a:pt x="623506" y="1641475"/>
                </a:lnTo>
                <a:lnTo>
                  <a:pt x="623506" y="0"/>
                </a:lnTo>
                <a:lnTo>
                  <a:pt x="0" y="0"/>
                </a:lnTo>
                <a:lnTo>
                  <a:pt x="0" y="1641475"/>
                </a:lnTo>
                <a:close/>
              </a:path>
            </a:pathLst>
          </a:custGeom>
          <a:solidFill>
            <a:srgbClr val="538B93"/>
          </a:solidFill>
        </p:spPr>
        <p:txBody>
          <a:bodyPr wrap="square" lIns="0" tIns="0" rIns="0" bIns="0" rtlCol="0"/>
          <a:lstStyle/>
          <a:p>
            <a:endParaRPr/>
          </a:p>
        </p:txBody>
      </p:sp>
      <p:sp>
        <p:nvSpPr>
          <p:cNvPr id="32" name="object 32"/>
          <p:cNvSpPr/>
          <p:nvPr/>
        </p:nvSpPr>
        <p:spPr>
          <a:xfrm>
            <a:off x="3035680" y="3703701"/>
            <a:ext cx="208279" cy="1849755"/>
          </a:xfrm>
          <a:custGeom>
            <a:avLst/>
            <a:gdLst/>
            <a:ahLst/>
            <a:cxnLst/>
            <a:rect l="l" t="t" r="r" b="b"/>
            <a:pathLst>
              <a:path w="208280" h="1849754">
                <a:moveTo>
                  <a:pt x="207771" y="0"/>
                </a:moveTo>
                <a:lnTo>
                  <a:pt x="0" y="207899"/>
                </a:lnTo>
                <a:lnTo>
                  <a:pt x="0" y="1849374"/>
                </a:lnTo>
                <a:lnTo>
                  <a:pt x="207771" y="1641602"/>
                </a:lnTo>
                <a:lnTo>
                  <a:pt x="207771" y="0"/>
                </a:lnTo>
                <a:close/>
              </a:path>
            </a:pathLst>
          </a:custGeom>
          <a:solidFill>
            <a:srgbClr val="447077"/>
          </a:solidFill>
        </p:spPr>
        <p:txBody>
          <a:bodyPr wrap="square" lIns="0" tIns="0" rIns="0" bIns="0" rtlCol="0"/>
          <a:lstStyle/>
          <a:p>
            <a:endParaRPr/>
          </a:p>
        </p:txBody>
      </p:sp>
      <p:sp>
        <p:nvSpPr>
          <p:cNvPr id="33" name="object 33"/>
          <p:cNvSpPr/>
          <p:nvPr/>
        </p:nvSpPr>
        <p:spPr>
          <a:xfrm>
            <a:off x="2412110" y="3703701"/>
            <a:ext cx="831850" cy="208279"/>
          </a:xfrm>
          <a:custGeom>
            <a:avLst/>
            <a:gdLst/>
            <a:ahLst/>
            <a:cxnLst/>
            <a:rect l="l" t="t" r="r" b="b"/>
            <a:pathLst>
              <a:path w="831850" h="208279">
                <a:moveTo>
                  <a:pt x="831341" y="0"/>
                </a:moveTo>
                <a:lnTo>
                  <a:pt x="207899" y="0"/>
                </a:lnTo>
                <a:lnTo>
                  <a:pt x="0" y="207899"/>
                </a:lnTo>
                <a:lnTo>
                  <a:pt x="623569" y="207899"/>
                </a:lnTo>
                <a:lnTo>
                  <a:pt x="831341" y="0"/>
                </a:lnTo>
                <a:close/>
              </a:path>
            </a:pathLst>
          </a:custGeom>
          <a:solidFill>
            <a:srgbClr val="76A2A9"/>
          </a:solidFill>
        </p:spPr>
        <p:txBody>
          <a:bodyPr wrap="square" lIns="0" tIns="0" rIns="0" bIns="0" rtlCol="0"/>
          <a:lstStyle/>
          <a:p>
            <a:endParaRPr/>
          </a:p>
        </p:txBody>
      </p:sp>
      <p:sp>
        <p:nvSpPr>
          <p:cNvPr id="34" name="object 34"/>
          <p:cNvSpPr/>
          <p:nvPr/>
        </p:nvSpPr>
        <p:spPr>
          <a:xfrm>
            <a:off x="2412110" y="3703701"/>
            <a:ext cx="831850" cy="1849755"/>
          </a:xfrm>
          <a:custGeom>
            <a:avLst/>
            <a:gdLst/>
            <a:ahLst/>
            <a:cxnLst/>
            <a:rect l="l" t="t" r="r" b="b"/>
            <a:pathLst>
              <a:path w="831850" h="1849754">
                <a:moveTo>
                  <a:pt x="0" y="207899"/>
                </a:moveTo>
                <a:lnTo>
                  <a:pt x="207899" y="0"/>
                </a:lnTo>
                <a:lnTo>
                  <a:pt x="831341" y="0"/>
                </a:lnTo>
                <a:lnTo>
                  <a:pt x="831341" y="1641602"/>
                </a:lnTo>
                <a:lnTo>
                  <a:pt x="623569" y="1849374"/>
                </a:lnTo>
                <a:lnTo>
                  <a:pt x="0" y="1849374"/>
                </a:lnTo>
                <a:lnTo>
                  <a:pt x="0" y="207899"/>
                </a:lnTo>
                <a:close/>
              </a:path>
            </a:pathLst>
          </a:custGeom>
          <a:ln w="25146">
            <a:solidFill>
              <a:srgbClr val="B8D2D6"/>
            </a:solidFill>
          </a:ln>
        </p:spPr>
        <p:txBody>
          <a:bodyPr wrap="square" lIns="0" tIns="0" rIns="0" bIns="0" rtlCol="0"/>
          <a:lstStyle/>
          <a:p>
            <a:endParaRPr/>
          </a:p>
        </p:txBody>
      </p:sp>
      <p:sp>
        <p:nvSpPr>
          <p:cNvPr id="35" name="object 35"/>
          <p:cNvSpPr/>
          <p:nvPr/>
        </p:nvSpPr>
        <p:spPr>
          <a:xfrm>
            <a:off x="2412110" y="3703701"/>
            <a:ext cx="831850" cy="208279"/>
          </a:xfrm>
          <a:custGeom>
            <a:avLst/>
            <a:gdLst/>
            <a:ahLst/>
            <a:cxnLst/>
            <a:rect l="l" t="t" r="r" b="b"/>
            <a:pathLst>
              <a:path w="831850" h="208279">
                <a:moveTo>
                  <a:pt x="0" y="207899"/>
                </a:moveTo>
                <a:lnTo>
                  <a:pt x="623569" y="207899"/>
                </a:lnTo>
                <a:lnTo>
                  <a:pt x="831341" y="0"/>
                </a:lnTo>
              </a:path>
            </a:pathLst>
          </a:custGeom>
          <a:ln w="25145">
            <a:solidFill>
              <a:srgbClr val="B8D2D6"/>
            </a:solidFill>
          </a:ln>
        </p:spPr>
        <p:txBody>
          <a:bodyPr wrap="square" lIns="0" tIns="0" rIns="0" bIns="0" rtlCol="0"/>
          <a:lstStyle/>
          <a:p>
            <a:endParaRPr/>
          </a:p>
        </p:txBody>
      </p:sp>
      <p:sp>
        <p:nvSpPr>
          <p:cNvPr id="36" name="object 36"/>
          <p:cNvSpPr/>
          <p:nvPr/>
        </p:nvSpPr>
        <p:spPr>
          <a:xfrm>
            <a:off x="3035680" y="3911600"/>
            <a:ext cx="0" cy="1641475"/>
          </a:xfrm>
          <a:custGeom>
            <a:avLst/>
            <a:gdLst/>
            <a:ahLst/>
            <a:cxnLst/>
            <a:rect l="l" t="t" r="r" b="b"/>
            <a:pathLst>
              <a:path h="1641475">
                <a:moveTo>
                  <a:pt x="0" y="0"/>
                </a:moveTo>
                <a:lnTo>
                  <a:pt x="0" y="1641475"/>
                </a:lnTo>
              </a:path>
            </a:pathLst>
          </a:custGeom>
          <a:ln w="25146">
            <a:solidFill>
              <a:srgbClr val="B8D2D6"/>
            </a:solidFill>
          </a:ln>
        </p:spPr>
        <p:txBody>
          <a:bodyPr wrap="square" lIns="0" tIns="0" rIns="0" bIns="0" rtlCol="0"/>
          <a:lstStyle/>
          <a:p>
            <a:endParaRPr/>
          </a:p>
        </p:txBody>
      </p:sp>
      <p:sp>
        <p:nvSpPr>
          <p:cNvPr id="37" name="object 37"/>
          <p:cNvSpPr/>
          <p:nvPr/>
        </p:nvSpPr>
        <p:spPr>
          <a:xfrm>
            <a:off x="2515107" y="4594352"/>
            <a:ext cx="554736" cy="275081"/>
          </a:xfrm>
          <a:prstGeom prst="rect">
            <a:avLst/>
          </a:prstGeom>
          <a:blipFill>
            <a:blip r:embed="rId5" cstate="print"/>
            <a:stretch>
              <a:fillRect/>
            </a:stretch>
          </a:blipFill>
        </p:spPr>
        <p:txBody>
          <a:bodyPr wrap="square" lIns="0" tIns="0" rIns="0" bIns="0" rtlCol="0"/>
          <a:lstStyle/>
          <a:p>
            <a:endParaRPr/>
          </a:p>
        </p:txBody>
      </p:sp>
      <p:sp>
        <p:nvSpPr>
          <p:cNvPr id="38" name="object 38"/>
          <p:cNvSpPr/>
          <p:nvPr/>
        </p:nvSpPr>
        <p:spPr>
          <a:xfrm>
            <a:off x="3084195" y="2747136"/>
            <a:ext cx="623570" cy="2806065"/>
          </a:xfrm>
          <a:custGeom>
            <a:avLst/>
            <a:gdLst/>
            <a:ahLst/>
            <a:cxnLst/>
            <a:rect l="l" t="t" r="r" b="b"/>
            <a:pathLst>
              <a:path w="623570" h="2806065">
                <a:moveTo>
                  <a:pt x="0" y="2805938"/>
                </a:moveTo>
                <a:lnTo>
                  <a:pt x="623506" y="2805938"/>
                </a:lnTo>
                <a:lnTo>
                  <a:pt x="623506" y="0"/>
                </a:lnTo>
                <a:lnTo>
                  <a:pt x="0" y="0"/>
                </a:lnTo>
                <a:lnTo>
                  <a:pt x="0" y="2805938"/>
                </a:lnTo>
                <a:close/>
              </a:path>
            </a:pathLst>
          </a:custGeom>
          <a:solidFill>
            <a:srgbClr val="538B93"/>
          </a:solidFill>
        </p:spPr>
        <p:txBody>
          <a:bodyPr wrap="square" lIns="0" tIns="0" rIns="0" bIns="0" rtlCol="0"/>
          <a:lstStyle/>
          <a:p>
            <a:endParaRPr/>
          </a:p>
        </p:txBody>
      </p:sp>
      <p:sp>
        <p:nvSpPr>
          <p:cNvPr id="39" name="object 39"/>
          <p:cNvSpPr/>
          <p:nvPr/>
        </p:nvSpPr>
        <p:spPr>
          <a:xfrm>
            <a:off x="3707638" y="2539364"/>
            <a:ext cx="208279" cy="3013710"/>
          </a:xfrm>
          <a:custGeom>
            <a:avLst/>
            <a:gdLst/>
            <a:ahLst/>
            <a:cxnLst/>
            <a:rect l="l" t="t" r="r" b="b"/>
            <a:pathLst>
              <a:path w="208279" h="3013710">
                <a:moveTo>
                  <a:pt x="207899" y="0"/>
                </a:moveTo>
                <a:lnTo>
                  <a:pt x="0" y="207772"/>
                </a:lnTo>
                <a:lnTo>
                  <a:pt x="0" y="3013710"/>
                </a:lnTo>
                <a:lnTo>
                  <a:pt x="207899" y="2805811"/>
                </a:lnTo>
                <a:lnTo>
                  <a:pt x="207899" y="0"/>
                </a:lnTo>
                <a:close/>
              </a:path>
            </a:pathLst>
          </a:custGeom>
          <a:solidFill>
            <a:srgbClr val="447077"/>
          </a:solidFill>
        </p:spPr>
        <p:txBody>
          <a:bodyPr wrap="square" lIns="0" tIns="0" rIns="0" bIns="0" rtlCol="0"/>
          <a:lstStyle/>
          <a:p>
            <a:endParaRPr/>
          </a:p>
        </p:txBody>
      </p:sp>
      <p:sp>
        <p:nvSpPr>
          <p:cNvPr id="40" name="object 40"/>
          <p:cNvSpPr/>
          <p:nvPr/>
        </p:nvSpPr>
        <p:spPr>
          <a:xfrm>
            <a:off x="3084195" y="2539364"/>
            <a:ext cx="831850" cy="208279"/>
          </a:xfrm>
          <a:custGeom>
            <a:avLst/>
            <a:gdLst/>
            <a:ahLst/>
            <a:cxnLst/>
            <a:rect l="l" t="t" r="r" b="b"/>
            <a:pathLst>
              <a:path w="831850" h="208280">
                <a:moveTo>
                  <a:pt x="831342" y="0"/>
                </a:moveTo>
                <a:lnTo>
                  <a:pt x="207899" y="0"/>
                </a:lnTo>
                <a:lnTo>
                  <a:pt x="0" y="207772"/>
                </a:lnTo>
                <a:lnTo>
                  <a:pt x="623443" y="207772"/>
                </a:lnTo>
                <a:lnTo>
                  <a:pt x="831342" y="0"/>
                </a:lnTo>
                <a:close/>
              </a:path>
            </a:pathLst>
          </a:custGeom>
          <a:solidFill>
            <a:srgbClr val="76A2A9"/>
          </a:solidFill>
        </p:spPr>
        <p:txBody>
          <a:bodyPr wrap="square" lIns="0" tIns="0" rIns="0" bIns="0" rtlCol="0"/>
          <a:lstStyle/>
          <a:p>
            <a:endParaRPr/>
          </a:p>
        </p:txBody>
      </p:sp>
      <p:sp>
        <p:nvSpPr>
          <p:cNvPr id="41" name="object 41"/>
          <p:cNvSpPr/>
          <p:nvPr/>
        </p:nvSpPr>
        <p:spPr>
          <a:xfrm>
            <a:off x="3084195" y="2539364"/>
            <a:ext cx="831850" cy="3013710"/>
          </a:xfrm>
          <a:custGeom>
            <a:avLst/>
            <a:gdLst/>
            <a:ahLst/>
            <a:cxnLst/>
            <a:rect l="l" t="t" r="r" b="b"/>
            <a:pathLst>
              <a:path w="831850" h="3013710">
                <a:moveTo>
                  <a:pt x="0" y="207772"/>
                </a:moveTo>
                <a:lnTo>
                  <a:pt x="207899" y="0"/>
                </a:lnTo>
                <a:lnTo>
                  <a:pt x="831342" y="0"/>
                </a:lnTo>
                <a:lnTo>
                  <a:pt x="831342" y="2805811"/>
                </a:lnTo>
                <a:lnTo>
                  <a:pt x="623443" y="3013710"/>
                </a:lnTo>
                <a:lnTo>
                  <a:pt x="0" y="3013710"/>
                </a:lnTo>
                <a:lnTo>
                  <a:pt x="0" y="207772"/>
                </a:lnTo>
                <a:close/>
              </a:path>
            </a:pathLst>
          </a:custGeom>
          <a:ln w="25146">
            <a:solidFill>
              <a:srgbClr val="B8D2D6"/>
            </a:solidFill>
          </a:ln>
        </p:spPr>
        <p:txBody>
          <a:bodyPr wrap="square" lIns="0" tIns="0" rIns="0" bIns="0" rtlCol="0"/>
          <a:lstStyle/>
          <a:p>
            <a:endParaRPr/>
          </a:p>
        </p:txBody>
      </p:sp>
      <p:sp>
        <p:nvSpPr>
          <p:cNvPr id="42" name="object 42"/>
          <p:cNvSpPr/>
          <p:nvPr/>
        </p:nvSpPr>
        <p:spPr>
          <a:xfrm>
            <a:off x="3084195" y="2539364"/>
            <a:ext cx="831850" cy="208279"/>
          </a:xfrm>
          <a:custGeom>
            <a:avLst/>
            <a:gdLst/>
            <a:ahLst/>
            <a:cxnLst/>
            <a:rect l="l" t="t" r="r" b="b"/>
            <a:pathLst>
              <a:path w="831850" h="208280">
                <a:moveTo>
                  <a:pt x="0" y="207772"/>
                </a:moveTo>
                <a:lnTo>
                  <a:pt x="623443" y="207772"/>
                </a:lnTo>
                <a:lnTo>
                  <a:pt x="831342" y="0"/>
                </a:lnTo>
              </a:path>
            </a:pathLst>
          </a:custGeom>
          <a:ln w="25145">
            <a:solidFill>
              <a:srgbClr val="B8D2D6"/>
            </a:solidFill>
          </a:ln>
        </p:spPr>
        <p:txBody>
          <a:bodyPr wrap="square" lIns="0" tIns="0" rIns="0" bIns="0" rtlCol="0"/>
          <a:lstStyle/>
          <a:p>
            <a:endParaRPr/>
          </a:p>
        </p:txBody>
      </p:sp>
      <p:sp>
        <p:nvSpPr>
          <p:cNvPr id="43" name="object 43"/>
          <p:cNvSpPr/>
          <p:nvPr/>
        </p:nvSpPr>
        <p:spPr>
          <a:xfrm>
            <a:off x="3707638" y="2747136"/>
            <a:ext cx="0" cy="2806065"/>
          </a:xfrm>
          <a:custGeom>
            <a:avLst/>
            <a:gdLst/>
            <a:ahLst/>
            <a:cxnLst/>
            <a:rect l="l" t="t" r="r" b="b"/>
            <a:pathLst>
              <a:path h="2806065">
                <a:moveTo>
                  <a:pt x="0" y="0"/>
                </a:moveTo>
                <a:lnTo>
                  <a:pt x="0" y="2805938"/>
                </a:lnTo>
              </a:path>
            </a:pathLst>
          </a:custGeom>
          <a:ln w="25146">
            <a:solidFill>
              <a:srgbClr val="B8D2D6"/>
            </a:solidFill>
          </a:ln>
        </p:spPr>
        <p:txBody>
          <a:bodyPr wrap="square" lIns="0" tIns="0" rIns="0" bIns="0" rtlCol="0"/>
          <a:lstStyle/>
          <a:p>
            <a:endParaRPr/>
          </a:p>
        </p:txBody>
      </p:sp>
      <p:sp>
        <p:nvSpPr>
          <p:cNvPr id="44" name="object 44"/>
          <p:cNvSpPr/>
          <p:nvPr/>
        </p:nvSpPr>
        <p:spPr>
          <a:xfrm>
            <a:off x="3187192" y="4011929"/>
            <a:ext cx="554735" cy="275336"/>
          </a:xfrm>
          <a:prstGeom prst="rect">
            <a:avLst/>
          </a:prstGeom>
          <a:blipFill>
            <a:blip r:embed="rId6" cstate="print"/>
            <a:stretch>
              <a:fillRect/>
            </a:stretch>
          </a:blipFill>
        </p:spPr>
        <p:txBody>
          <a:bodyPr wrap="square" lIns="0" tIns="0" rIns="0" bIns="0" rtlCol="0"/>
          <a:lstStyle/>
          <a:p>
            <a:endParaRPr/>
          </a:p>
        </p:txBody>
      </p:sp>
      <p:sp>
        <p:nvSpPr>
          <p:cNvPr id="45" name="object 45"/>
          <p:cNvSpPr/>
          <p:nvPr/>
        </p:nvSpPr>
        <p:spPr>
          <a:xfrm>
            <a:off x="1705610" y="5602732"/>
            <a:ext cx="1524762" cy="275081"/>
          </a:xfrm>
          <a:prstGeom prst="rect">
            <a:avLst/>
          </a:prstGeom>
          <a:blipFill>
            <a:blip r:embed="rId7" cstate="print"/>
            <a:stretch>
              <a:fillRect/>
            </a:stretch>
          </a:blipFill>
        </p:spPr>
        <p:txBody>
          <a:bodyPr wrap="square" lIns="0" tIns="0" rIns="0" bIns="0" rtlCol="0"/>
          <a:lstStyle/>
          <a:p>
            <a:endParaRPr/>
          </a:p>
        </p:txBody>
      </p:sp>
      <p:sp>
        <p:nvSpPr>
          <p:cNvPr id="46" name="object 46"/>
          <p:cNvSpPr/>
          <p:nvPr/>
        </p:nvSpPr>
        <p:spPr>
          <a:xfrm>
            <a:off x="1240282" y="2210307"/>
            <a:ext cx="2465323" cy="275082"/>
          </a:xfrm>
          <a:prstGeom prst="rect">
            <a:avLst/>
          </a:prstGeom>
          <a:blipFill>
            <a:blip r:embed="rId8" cstate="print"/>
            <a:stretch>
              <a:fillRect/>
            </a:stretch>
          </a:blipFill>
        </p:spPr>
        <p:txBody>
          <a:bodyPr wrap="square" lIns="0" tIns="0" rIns="0" bIns="0" rtlCol="0"/>
          <a:lstStyle/>
          <a:p>
            <a:endParaRPr/>
          </a:p>
        </p:txBody>
      </p:sp>
      <p:sp>
        <p:nvSpPr>
          <p:cNvPr id="47" name="Rectangle 46"/>
          <p:cNvSpPr/>
          <p:nvPr/>
        </p:nvSpPr>
        <p:spPr>
          <a:xfrm>
            <a:off x="-24680" y="-27384"/>
            <a:ext cx="12216680" cy="864096"/>
          </a:xfrm>
          <a:prstGeom prst="rect">
            <a:avLst/>
          </a:prstGeom>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800" b="1" dirty="0">
                <a:solidFill>
                  <a:schemeClr val="bg1"/>
                </a:solidFill>
                <a:latin typeface="Arial" panose="020B0604020202020204" pitchFamily="34" charset="0"/>
                <a:cs typeface="Arial" panose="020B0604020202020204" pitchFamily="34" charset="0"/>
              </a:rPr>
              <a:t>Analyse de risque</a:t>
            </a:r>
          </a:p>
        </p:txBody>
      </p:sp>
      <p:sp>
        <p:nvSpPr>
          <p:cNvPr id="3" name="ZoneTexte 2"/>
          <p:cNvSpPr txBox="1"/>
          <p:nvPr/>
        </p:nvSpPr>
        <p:spPr>
          <a:xfrm>
            <a:off x="4583009" y="2031672"/>
            <a:ext cx="6562036" cy="3847207"/>
          </a:xfrm>
          <a:prstGeom prst="rect">
            <a:avLst/>
          </a:prstGeom>
          <a:noFill/>
        </p:spPr>
        <p:txBody>
          <a:bodyPr wrap="square" rtlCol="0">
            <a:spAutoFit/>
          </a:bodyPr>
          <a:lstStyle/>
          <a:p>
            <a:pPr marL="457200" indent="-457200">
              <a:spcAft>
                <a:spcPts val="1200"/>
              </a:spcAft>
              <a:buFont typeface="Wingdings" panose="05000000000000000000" pitchFamily="2" charset="2"/>
              <a:buChar char="§"/>
            </a:pPr>
            <a:r>
              <a:rPr lang="fr-FR" sz="2800" dirty="0">
                <a:latin typeface="Arial" panose="020B0604020202020204" pitchFamily="34" charset="0"/>
                <a:cs typeface="Arial" panose="020B0604020202020204" pitchFamily="34" charset="0"/>
              </a:rPr>
              <a:t>Cherche à évaluer numériquement les probabilités des conséquences potentielles du risque</a:t>
            </a:r>
          </a:p>
          <a:p>
            <a:pPr marL="457200" indent="-457200">
              <a:spcAft>
                <a:spcPts val="1200"/>
              </a:spcAft>
              <a:buFont typeface="Wingdings" panose="05000000000000000000" pitchFamily="2" charset="2"/>
              <a:buChar char="§"/>
            </a:pPr>
            <a:r>
              <a:rPr lang="fr-FR" sz="2800" dirty="0">
                <a:latin typeface="Arial" panose="020B0604020202020204" pitchFamily="34" charset="0"/>
                <a:cs typeface="Arial" panose="020B0604020202020204" pitchFamily="34" charset="0"/>
              </a:rPr>
              <a:t>Calcul des probabilités numériques sur les conséquences possibles</a:t>
            </a:r>
          </a:p>
          <a:p>
            <a:pPr marL="457200" indent="-457200">
              <a:spcAft>
                <a:spcPts val="1200"/>
              </a:spcAft>
              <a:buFont typeface="Wingdings" panose="05000000000000000000" pitchFamily="2" charset="2"/>
              <a:buChar char="§"/>
            </a:pPr>
            <a:r>
              <a:rPr lang="fr-FR" sz="2800" dirty="0">
                <a:latin typeface="Arial" panose="020B0604020202020204" pitchFamily="34" charset="0"/>
                <a:cs typeface="Arial" panose="020B0604020202020204" pitchFamily="34" charset="0"/>
              </a:rPr>
              <a:t>Principalement basé sur l'analyse des données pour déterminer le risque financier</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089764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064127" y="1754504"/>
            <a:ext cx="0" cy="4173220"/>
          </a:xfrm>
          <a:custGeom>
            <a:avLst/>
            <a:gdLst/>
            <a:ahLst/>
            <a:cxnLst/>
            <a:rect l="l" t="t" r="r" b="b"/>
            <a:pathLst>
              <a:path h="4173220">
                <a:moveTo>
                  <a:pt x="0" y="0"/>
                </a:moveTo>
                <a:lnTo>
                  <a:pt x="0" y="4172851"/>
                </a:lnTo>
              </a:path>
            </a:pathLst>
          </a:custGeom>
          <a:ln w="25146">
            <a:solidFill>
              <a:srgbClr val="F16721"/>
            </a:solidFill>
          </a:ln>
        </p:spPr>
        <p:txBody>
          <a:bodyPr wrap="square" lIns="0" tIns="0" rIns="0" bIns="0" rtlCol="0"/>
          <a:lstStyle/>
          <a:p>
            <a:endParaRPr/>
          </a:p>
        </p:txBody>
      </p:sp>
      <p:sp>
        <p:nvSpPr>
          <p:cNvPr id="34" name="object 9"/>
          <p:cNvSpPr txBox="1"/>
          <p:nvPr/>
        </p:nvSpPr>
        <p:spPr>
          <a:xfrm>
            <a:off x="1020446" y="2061628"/>
            <a:ext cx="2231390" cy="234950"/>
          </a:xfrm>
          <a:prstGeom prst="rect">
            <a:avLst/>
          </a:prstGeom>
        </p:spPr>
        <p:txBody>
          <a:bodyPr vert="horz" wrap="square" lIns="0" tIns="0" rIns="0" bIns="0" rtlCol="0">
            <a:spAutoFit/>
          </a:bodyPr>
          <a:lstStyle/>
          <a:p>
            <a:pPr marL="12700">
              <a:lnSpc>
                <a:spcPct val="100000"/>
              </a:lnSpc>
            </a:pPr>
            <a:r>
              <a:rPr sz="1650" spc="-60" dirty="0">
                <a:solidFill>
                  <a:srgbClr val="57595B"/>
                </a:solidFill>
                <a:latin typeface="Arial"/>
                <a:cs typeface="Arial"/>
              </a:rPr>
              <a:t>QUAL</a:t>
            </a:r>
            <a:r>
              <a:rPr sz="1650" spc="-50" dirty="0">
                <a:solidFill>
                  <a:srgbClr val="57595B"/>
                </a:solidFill>
                <a:latin typeface="Arial"/>
                <a:cs typeface="Arial"/>
              </a:rPr>
              <a:t>I</a:t>
            </a:r>
            <a:r>
              <a:rPr sz="1650" spc="-195" dirty="0">
                <a:solidFill>
                  <a:srgbClr val="57595B"/>
                </a:solidFill>
                <a:latin typeface="Arial"/>
                <a:cs typeface="Arial"/>
              </a:rPr>
              <a:t>T</a:t>
            </a:r>
            <a:r>
              <a:rPr sz="1650" spc="-290" dirty="0">
                <a:solidFill>
                  <a:srgbClr val="57595B"/>
                </a:solidFill>
                <a:latin typeface="Arial"/>
                <a:cs typeface="Arial"/>
              </a:rPr>
              <a:t>A</a:t>
            </a:r>
            <a:r>
              <a:rPr sz="1650" spc="25" dirty="0">
                <a:solidFill>
                  <a:srgbClr val="57595B"/>
                </a:solidFill>
                <a:latin typeface="Arial"/>
                <a:cs typeface="Arial"/>
              </a:rPr>
              <a:t>T</a:t>
            </a:r>
            <a:r>
              <a:rPr sz="1650" spc="-90" dirty="0">
                <a:solidFill>
                  <a:srgbClr val="57595B"/>
                </a:solidFill>
                <a:latin typeface="Arial"/>
                <a:cs typeface="Arial"/>
              </a:rPr>
              <a:t>I</a:t>
            </a:r>
            <a:r>
              <a:rPr sz="1650" spc="-155" dirty="0">
                <a:solidFill>
                  <a:srgbClr val="57595B"/>
                </a:solidFill>
                <a:latin typeface="Arial"/>
                <a:cs typeface="Arial"/>
              </a:rPr>
              <a:t>VE</a:t>
            </a:r>
            <a:r>
              <a:rPr sz="1650" spc="-125" dirty="0">
                <a:solidFill>
                  <a:srgbClr val="57595B"/>
                </a:solidFill>
                <a:latin typeface="Arial"/>
                <a:cs typeface="Arial"/>
              </a:rPr>
              <a:t> </a:t>
            </a:r>
            <a:r>
              <a:rPr sz="1650" spc="-50" dirty="0">
                <a:solidFill>
                  <a:srgbClr val="57595B"/>
                </a:solidFill>
                <a:latin typeface="Arial"/>
                <a:cs typeface="Arial"/>
              </a:rPr>
              <a:t>ANA</a:t>
            </a:r>
            <a:r>
              <a:rPr sz="1650" spc="-95" dirty="0">
                <a:solidFill>
                  <a:srgbClr val="57595B"/>
                </a:solidFill>
                <a:latin typeface="Arial"/>
                <a:cs typeface="Arial"/>
              </a:rPr>
              <a:t>L</a:t>
            </a:r>
            <a:r>
              <a:rPr sz="1650" spc="-210" dirty="0">
                <a:solidFill>
                  <a:srgbClr val="57595B"/>
                </a:solidFill>
                <a:latin typeface="Arial"/>
                <a:cs typeface="Arial"/>
              </a:rPr>
              <a:t>YS</a:t>
            </a:r>
            <a:r>
              <a:rPr sz="1650" spc="-20" dirty="0">
                <a:solidFill>
                  <a:srgbClr val="57595B"/>
                </a:solidFill>
                <a:latin typeface="Arial"/>
                <a:cs typeface="Arial"/>
              </a:rPr>
              <a:t>I</a:t>
            </a:r>
            <a:r>
              <a:rPr sz="1650" spc="-165" dirty="0">
                <a:solidFill>
                  <a:srgbClr val="57595B"/>
                </a:solidFill>
                <a:latin typeface="Arial"/>
                <a:cs typeface="Arial"/>
              </a:rPr>
              <a:t>S</a:t>
            </a:r>
            <a:endParaRPr sz="1650" dirty="0">
              <a:latin typeface="Arial"/>
              <a:cs typeface="Arial"/>
            </a:endParaRPr>
          </a:p>
        </p:txBody>
      </p:sp>
      <p:pic>
        <p:nvPicPr>
          <p:cNvPr id="35" name="Image 34"/>
          <p:cNvPicPr>
            <a:picLocks noChangeAspect="1"/>
          </p:cNvPicPr>
          <p:nvPr/>
        </p:nvPicPr>
        <p:blipFill>
          <a:blip r:embed="rId3"/>
          <a:stretch>
            <a:fillRect/>
          </a:stretch>
        </p:blipFill>
        <p:spPr>
          <a:xfrm>
            <a:off x="1161028" y="2309981"/>
            <a:ext cx="1950226" cy="2675995"/>
          </a:xfrm>
          <a:prstGeom prst="rect">
            <a:avLst/>
          </a:prstGeom>
        </p:spPr>
      </p:pic>
      <p:sp>
        <p:nvSpPr>
          <p:cNvPr id="36" name="object 9"/>
          <p:cNvSpPr txBox="1"/>
          <p:nvPr/>
        </p:nvSpPr>
        <p:spPr>
          <a:xfrm>
            <a:off x="1021531" y="5012844"/>
            <a:ext cx="2231390" cy="253916"/>
          </a:xfrm>
          <a:prstGeom prst="rect">
            <a:avLst/>
          </a:prstGeom>
        </p:spPr>
        <p:txBody>
          <a:bodyPr vert="horz" wrap="square" lIns="0" tIns="0" rIns="0" bIns="0" rtlCol="0">
            <a:spAutoFit/>
          </a:bodyPr>
          <a:lstStyle/>
          <a:p>
            <a:pPr marL="12700" algn="ctr">
              <a:lnSpc>
                <a:spcPct val="100000"/>
              </a:lnSpc>
            </a:pPr>
            <a:r>
              <a:rPr lang="fr-FR" sz="1650" spc="-60" dirty="0" err="1">
                <a:solidFill>
                  <a:srgbClr val="57595B"/>
                </a:solidFill>
                <a:latin typeface="Arial"/>
                <a:cs typeface="Arial"/>
              </a:rPr>
              <a:t>Risk</a:t>
            </a:r>
            <a:r>
              <a:rPr lang="fr-FR" sz="1650" spc="-60" dirty="0">
                <a:solidFill>
                  <a:srgbClr val="57595B"/>
                </a:solidFill>
                <a:latin typeface="Arial"/>
                <a:cs typeface="Arial"/>
              </a:rPr>
              <a:t> Levels</a:t>
            </a:r>
            <a:endParaRPr sz="1650" dirty="0">
              <a:latin typeface="Arial"/>
              <a:cs typeface="Arial"/>
            </a:endParaRPr>
          </a:p>
        </p:txBody>
      </p:sp>
      <p:sp>
        <p:nvSpPr>
          <p:cNvPr id="23" name="Rectangle 22"/>
          <p:cNvSpPr/>
          <p:nvPr/>
        </p:nvSpPr>
        <p:spPr>
          <a:xfrm>
            <a:off x="-24680" y="-27384"/>
            <a:ext cx="12216680" cy="864096"/>
          </a:xfrm>
          <a:prstGeom prst="rect">
            <a:avLst/>
          </a:prstGeom>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800" b="1" dirty="0">
                <a:solidFill>
                  <a:schemeClr val="bg1"/>
                </a:solidFill>
                <a:latin typeface="Arial" panose="020B0604020202020204" pitchFamily="34" charset="0"/>
                <a:cs typeface="Arial" panose="020B0604020202020204" pitchFamily="34" charset="0"/>
              </a:rPr>
              <a:t>Analyse de risque</a:t>
            </a:r>
          </a:p>
        </p:txBody>
      </p:sp>
      <p:sp>
        <p:nvSpPr>
          <p:cNvPr id="3" name="Rectangle 2"/>
          <p:cNvSpPr/>
          <p:nvPr/>
        </p:nvSpPr>
        <p:spPr>
          <a:xfrm>
            <a:off x="4511824" y="1754504"/>
            <a:ext cx="6912768" cy="3970318"/>
          </a:xfrm>
          <a:prstGeom prst="rect">
            <a:avLst/>
          </a:prstGeom>
        </p:spPr>
        <p:txBody>
          <a:bodyPr wrap="square">
            <a:spAutoFit/>
          </a:bodyPr>
          <a:lstStyle/>
          <a:p>
            <a:pPr marL="285750" indent="-285750">
              <a:buFont typeface="Wingdings" panose="05000000000000000000" pitchFamily="2" charset="2"/>
              <a:buChar char="§"/>
            </a:pPr>
            <a:r>
              <a:rPr lang="en-US" sz="2800" dirty="0" err="1">
                <a:latin typeface="Arial" panose="020B0604020202020204" pitchFamily="34" charset="0"/>
                <a:cs typeface="Arial" panose="020B0604020202020204" pitchFamily="34" charset="0"/>
              </a:rPr>
              <a:t>utilise</a:t>
            </a:r>
            <a:r>
              <a:rPr lang="en-US" sz="2800" dirty="0">
                <a:latin typeface="Arial" panose="020B0604020202020204" pitchFamily="34" charset="0"/>
                <a:cs typeface="Arial" panose="020B0604020202020204" pitchFamily="34" charset="0"/>
              </a:rPr>
              <a:t> des mots </a:t>
            </a:r>
            <a:r>
              <a:rPr lang="en-US" sz="2800" dirty="0" err="1">
                <a:latin typeface="Arial" panose="020B0604020202020204" pitchFamily="34" charset="0"/>
                <a:cs typeface="Arial" panose="020B0604020202020204" pitchFamily="34" charset="0"/>
              </a:rPr>
              <a:t>ou</a:t>
            </a:r>
            <a:r>
              <a:rPr lang="en-US" sz="2800" dirty="0">
                <a:latin typeface="Arial" panose="020B0604020202020204" pitchFamily="34" charset="0"/>
                <a:cs typeface="Arial" panose="020B0604020202020204" pitchFamily="34" charset="0"/>
              </a:rPr>
              <a:t> des </a:t>
            </a:r>
            <a:r>
              <a:rPr lang="en-US" sz="2800" dirty="0" err="1">
                <a:latin typeface="Arial" panose="020B0604020202020204" pitchFamily="34" charset="0"/>
                <a:cs typeface="Arial" panose="020B0604020202020204" pitchFamily="34" charset="0"/>
              </a:rPr>
              <a:t>couleurs</a:t>
            </a:r>
            <a:r>
              <a:rPr lang="en-US" sz="2800" dirty="0">
                <a:latin typeface="Arial" panose="020B0604020202020204" pitchFamily="34" charset="0"/>
                <a:cs typeface="Arial" panose="020B0604020202020204" pitchFamily="34" charset="0"/>
              </a:rPr>
              <a:t> pour identifier et </a:t>
            </a:r>
            <a:r>
              <a:rPr lang="en-US" sz="2800" dirty="0" err="1">
                <a:latin typeface="Arial" panose="020B0604020202020204" pitchFamily="34" charset="0"/>
                <a:cs typeface="Arial" panose="020B0604020202020204" pitchFamily="34" charset="0"/>
              </a:rPr>
              <a:t>évaluer</a:t>
            </a:r>
            <a:r>
              <a:rPr lang="en-US" sz="2800" dirty="0">
                <a:latin typeface="Arial" panose="020B0604020202020204" pitchFamily="34" charset="0"/>
                <a:cs typeface="Arial" panose="020B0604020202020204" pitchFamily="34" charset="0"/>
              </a:rPr>
              <a:t> les </a:t>
            </a:r>
            <a:r>
              <a:rPr lang="en-US" sz="2800" dirty="0" err="1">
                <a:latin typeface="Arial" panose="020B0604020202020204" pitchFamily="34" charset="0"/>
                <a:cs typeface="Arial" panose="020B0604020202020204" pitchFamily="34" charset="0"/>
              </a:rPr>
              <a:t>risques</a:t>
            </a:r>
            <a:endParaRPr lang="en-US" sz="2800" dirty="0">
              <a:latin typeface="Arial" panose="020B0604020202020204" pitchFamily="34" charset="0"/>
              <a:cs typeface="Arial" panose="020B0604020202020204" pitchFamily="34" charset="0"/>
            </a:endParaRPr>
          </a:p>
          <a:p>
            <a:pPr marL="971550" lvl="1" indent="-514350">
              <a:buFont typeface="Arial" panose="020B0604020202020204" pitchFamily="34" charset="0"/>
              <a:buChar char="•"/>
            </a:pPr>
            <a:r>
              <a:rPr lang="en-US" sz="2800" dirty="0">
                <a:latin typeface="Arial" panose="020B0604020202020204" pitchFamily="34" charset="0"/>
                <a:cs typeface="Arial" panose="020B0604020202020204" pitchFamily="34" charset="0"/>
              </a:rPr>
              <a:t>Mots (critique, </a:t>
            </a:r>
            <a:r>
              <a:rPr lang="en-US" sz="2800" dirty="0" err="1">
                <a:latin typeface="Arial" panose="020B0604020202020204" pitchFamily="34" charset="0"/>
                <a:cs typeface="Arial" panose="020B0604020202020204" pitchFamily="34" charset="0"/>
              </a:rPr>
              <a:t>élevé</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moyen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faible</a:t>
            </a:r>
            <a:r>
              <a:rPr lang="en-US" sz="2800" dirty="0">
                <a:latin typeface="Arial" panose="020B0604020202020204" pitchFamily="34" charset="0"/>
                <a:cs typeface="Arial" panose="020B0604020202020204" pitchFamily="34" charset="0"/>
              </a:rPr>
              <a:t>)</a:t>
            </a:r>
          </a:p>
          <a:p>
            <a:pPr marL="971550" lvl="1" indent="-514350">
              <a:buFont typeface="Arial" panose="020B0604020202020204" pitchFamily="34" charset="0"/>
              <a:buChar char="•"/>
            </a:pPr>
            <a:r>
              <a:rPr lang="en-US" sz="2800" dirty="0" err="1">
                <a:latin typeface="Arial" panose="020B0604020202020204" pitchFamily="34" charset="0"/>
                <a:cs typeface="Arial" panose="020B0604020202020204" pitchFamily="34" charset="0"/>
              </a:rPr>
              <a:t>Couleurs</a:t>
            </a:r>
            <a:r>
              <a:rPr lang="en-US" sz="2800" dirty="0">
                <a:latin typeface="Arial" panose="020B0604020202020204" pitchFamily="34" charset="0"/>
                <a:cs typeface="Arial" panose="020B0604020202020204" pitchFamily="34" charset="0"/>
              </a:rPr>
              <a:t> (rouge, orange, </a:t>
            </a:r>
            <a:r>
              <a:rPr lang="en-US" sz="2800" dirty="0" err="1">
                <a:latin typeface="Arial" panose="020B0604020202020204" pitchFamily="34" charset="0"/>
                <a:cs typeface="Arial" panose="020B0604020202020204" pitchFamily="34" charset="0"/>
              </a:rPr>
              <a:t>jaune</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vert</a:t>
            </a:r>
            <a:r>
              <a:rPr lang="en-US" sz="2800" dirty="0">
                <a:latin typeface="Arial" panose="020B0604020202020204" pitchFamily="34" charset="0"/>
                <a:cs typeface="Arial" panose="020B0604020202020204" pitchFamily="34" charset="0"/>
              </a:rPr>
              <a:t>)</a:t>
            </a:r>
          </a:p>
          <a:p>
            <a:pPr marL="285750" indent="-285750">
              <a:buFont typeface="Wingdings" panose="05000000000000000000" pitchFamily="2" charset="2"/>
              <a:buChar char="§"/>
            </a:pPr>
            <a:endParaRPr lang="en-US" sz="28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sz="2800" dirty="0" err="1">
                <a:latin typeface="Arial" panose="020B0604020202020204" pitchFamily="34" charset="0"/>
                <a:cs typeface="Arial" panose="020B0604020202020204" pitchFamily="34" charset="0"/>
              </a:rPr>
              <a:t>Présente</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une</a:t>
            </a:r>
            <a:r>
              <a:rPr lang="en-US" sz="2800" dirty="0">
                <a:latin typeface="Arial" panose="020B0604020202020204" pitchFamily="34" charset="0"/>
                <a:cs typeface="Arial" panose="020B0604020202020204" pitchFamily="34" charset="0"/>
              </a:rPr>
              <a:t> description </a:t>
            </a:r>
            <a:r>
              <a:rPr lang="en-US" sz="2800" dirty="0" err="1">
                <a:latin typeface="Arial" panose="020B0604020202020204" pitchFamily="34" charset="0"/>
                <a:cs typeface="Arial" panose="020B0604020202020204" pitchFamily="34" charset="0"/>
              </a:rPr>
              <a:t>écrite</a:t>
            </a:r>
            <a:r>
              <a:rPr lang="en-US" sz="2800" dirty="0">
                <a:latin typeface="Arial" panose="020B0604020202020204" pitchFamily="34" charset="0"/>
                <a:cs typeface="Arial" panose="020B0604020202020204" pitchFamily="34" charset="0"/>
              </a:rPr>
              <a:t> du </a:t>
            </a:r>
            <a:r>
              <a:rPr lang="en-US" sz="2800" dirty="0" err="1">
                <a:latin typeface="Arial" panose="020B0604020202020204" pitchFamily="34" charset="0"/>
                <a:cs typeface="Arial" panose="020B0604020202020204" pitchFamily="34" charset="0"/>
              </a:rPr>
              <a:t>risque</a:t>
            </a:r>
            <a:endParaRPr lang="en-US" sz="28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sz="2800" dirty="0" err="1">
                <a:latin typeface="Arial" panose="020B0604020202020204" pitchFamily="34" charset="0"/>
                <a:cs typeface="Arial" panose="020B0604020202020204" pitchFamily="34" charset="0"/>
              </a:rPr>
              <a:t>Principalement</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basé</a:t>
            </a:r>
            <a:r>
              <a:rPr lang="en-US" sz="2800" dirty="0">
                <a:latin typeface="Arial" panose="020B0604020202020204" pitchFamily="34" charset="0"/>
                <a:cs typeface="Arial" panose="020B0604020202020204" pitchFamily="34" charset="0"/>
              </a:rPr>
              <a:t> sur </a:t>
            </a:r>
            <a:r>
              <a:rPr lang="en-US" sz="2800" dirty="0" err="1">
                <a:latin typeface="Arial" panose="020B0604020202020204" pitchFamily="34" charset="0"/>
                <a:cs typeface="Arial" panose="020B0604020202020204" pitchFamily="34" charset="0"/>
              </a:rPr>
              <a:t>l'opinion</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908072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27448" y="1324554"/>
            <a:ext cx="6336704" cy="1138773"/>
          </a:xfrm>
          <a:prstGeom prst="rect">
            <a:avLst/>
          </a:prstGeom>
        </p:spPr>
        <p:txBody>
          <a:bodyPr vert="horz" wrap="square" lIns="0" tIns="0" rIns="0" bIns="0" rtlCol="0">
            <a:spAutoFit/>
          </a:bodyPr>
          <a:lstStyle/>
          <a:p>
            <a:pPr marL="12700">
              <a:lnSpc>
                <a:spcPct val="100000"/>
              </a:lnSpc>
            </a:pPr>
            <a:r>
              <a:rPr lang="en-US" sz="3700" b="1" spc="-90" dirty="0" err="1">
                <a:solidFill>
                  <a:srgbClr val="F26721"/>
                </a:solidFill>
                <a:latin typeface="Arial"/>
                <a:cs typeface="Arial"/>
              </a:rPr>
              <a:t>Analyse</a:t>
            </a:r>
            <a:r>
              <a:rPr lang="en-US" sz="3700" b="1" spc="-90" dirty="0">
                <a:solidFill>
                  <a:srgbClr val="F26721"/>
                </a:solidFill>
                <a:latin typeface="Arial"/>
                <a:cs typeface="Arial"/>
              </a:rPr>
              <a:t> quantitative des </a:t>
            </a:r>
            <a:r>
              <a:rPr lang="en-US" sz="3700" b="1" spc="-90" dirty="0" err="1">
                <a:solidFill>
                  <a:srgbClr val="F26721"/>
                </a:solidFill>
                <a:latin typeface="Arial"/>
                <a:cs typeface="Arial"/>
              </a:rPr>
              <a:t>risques</a:t>
            </a:r>
            <a:endParaRPr sz="3700" dirty="0">
              <a:latin typeface="Arial"/>
              <a:cs typeface="Arial"/>
            </a:endParaRPr>
          </a:p>
        </p:txBody>
      </p:sp>
      <p:graphicFrame>
        <p:nvGraphicFramePr>
          <p:cNvPr id="2" name="object 2"/>
          <p:cNvGraphicFramePr>
            <a:graphicFrameLocks noGrp="1"/>
          </p:cNvGraphicFramePr>
          <p:nvPr/>
        </p:nvGraphicFramePr>
        <p:xfrm>
          <a:off x="1961716" y="3096598"/>
          <a:ext cx="8243887" cy="2381249"/>
        </p:xfrm>
        <a:graphic>
          <a:graphicData uri="http://schemas.openxmlformats.org/drawingml/2006/table">
            <a:tbl>
              <a:tblPr firstRow="1" bandRow="1">
                <a:tableStyleId>{2D5ABB26-0587-4C30-8999-92F81FD0307C}</a:tableStyleId>
              </a:tblPr>
              <a:tblGrid>
                <a:gridCol w="2757487">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52425">
                <a:tc gridSpan="3">
                  <a:txBody>
                    <a:bodyPr/>
                    <a:lstStyle/>
                    <a:p>
                      <a:pPr marL="2538095">
                        <a:lnSpc>
                          <a:spcPct val="100000"/>
                        </a:lnSpc>
                      </a:pPr>
                      <a:r>
                        <a:rPr sz="1700" spc="-140" dirty="0">
                          <a:solidFill>
                            <a:srgbClr val="504954"/>
                          </a:solidFill>
                          <a:latin typeface="Arial"/>
                          <a:cs typeface="Arial"/>
                        </a:rPr>
                        <a:t>C</a:t>
                      </a:r>
                      <a:r>
                        <a:rPr sz="1700" dirty="0">
                          <a:solidFill>
                            <a:srgbClr val="504954"/>
                          </a:solidFill>
                          <a:latin typeface="Arial"/>
                          <a:cs typeface="Arial"/>
                        </a:rPr>
                        <a:t>ompo</a:t>
                      </a:r>
                      <a:r>
                        <a:rPr sz="1700" spc="60" dirty="0">
                          <a:solidFill>
                            <a:srgbClr val="504954"/>
                          </a:solidFill>
                          <a:latin typeface="Arial"/>
                          <a:cs typeface="Arial"/>
                        </a:rPr>
                        <a:t>s</a:t>
                      </a:r>
                      <a:r>
                        <a:rPr lang="fr-FR" sz="1700" spc="60" dirty="0">
                          <a:solidFill>
                            <a:srgbClr val="504954"/>
                          </a:solidFill>
                          <a:latin typeface="Arial"/>
                          <a:cs typeface="Arial"/>
                        </a:rPr>
                        <a:t>i</a:t>
                      </a:r>
                      <a:r>
                        <a:rPr sz="1700" spc="-380" dirty="0">
                          <a:solidFill>
                            <a:srgbClr val="466672"/>
                          </a:solidFill>
                          <a:latin typeface="Arial"/>
                          <a:cs typeface="Arial"/>
                        </a:rPr>
                        <a:t>i</a:t>
                      </a:r>
                      <a:r>
                        <a:rPr sz="1700" dirty="0">
                          <a:solidFill>
                            <a:srgbClr val="504954"/>
                          </a:solidFill>
                          <a:latin typeface="Arial"/>
                          <a:cs typeface="Arial"/>
                        </a:rPr>
                        <a:t>t</a:t>
                      </a:r>
                      <a:r>
                        <a:rPr sz="1700" spc="-85" dirty="0">
                          <a:solidFill>
                            <a:srgbClr val="504954"/>
                          </a:solidFill>
                          <a:latin typeface="Arial"/>
                          <a:cs typeface="Arial"/>
                        </a:rPr>
                        <a:t> </a:t>
                      </a:r>
                      <a:r>
                        <a:rPr sz="1700" spc="-140" dirty="0">
                          <a:solidFill>
                            <a:srgbClr val="504954"/>
                          </a:solidFill>
                          <a:latin typeface="Arial"/>
                          <a:cs typeface="Arial"/>
                        </a:rPr>
                        <a:t>R</a:t>
                      </a:r>
                      <a:r>
                        <a:rPr sz="1700" spc="-509" dirty="0">
                          <a:solidFill>
                            <a:srgbClr val="82673B"/>
                          </a:solidFill>
                          <a:latin typeface="Arial"/>
                          <a:cs typeface="Arial"/>
                        </a:rPr>
                        <a:t>i</a:t>
                      </a:r>
                      <a:r>
                        <a:rPr sz="1700" dirty="0">
                          <a:solidFill>
                            <a:srgbClr val="3D3842"/>
                          </a:solidFill>
                          <a:latin typeface="Arial"/>
                          <a:cs typeface="Arial"/>
                        </a:rPr>
                        <a:t>sk</a:t>
                      </a:r>
                      <a:r>
                        <a:rPr sz="1700" spc="15" dirty="0">
                          <a:solidFill>
                            <a:srgbClr val="3D3842"/>
                          </a:solidFill>
                          <a:latin typeface="Arial"/>
                          <a:cs typeface="Arial"/>
                        </a:rPr>
                        <a:t> </a:t>
                      </a:r>
                      <a:r>
                        <a:rPr sz="1600" spc="-225" dirty="0">
                          <a:solidFill>
                            <a:srgbClr val="626059"/>
                          </a:solidFill>
                          <a:latin typeface="Arial"/>
                          <a:cs typeface="Arial"/>
                        </a:rPr>
                        <a:t>l</a:t>
                      </a:r>
                      <a:r>
                        <a:rPr lang="fr-FR" sz="1600" spc="0" dirty="0">
                          <a:solidFill>
                            <a:srgbClr val="626059"/>
                          </a:solidFill>
                          <a:latin typeface="Arial"/>
                          <a:cs typeface="Arial"/>
                        </a:rPr>
                        <a:t>n</a:t>
                      </a:r>
                      <a:r>
                        <a:rPr sz="1600" spc="40" dirty="0" err="1">
                          <a:solidFill>
                            <a:srgbClr val="626059"/>
                          </a:solidFill>
                          <a:latin typeface="Arial"/>
                          <a:cs typeface="Arial"/>
                        </a:rPr>
                        <a:t>d</a:t>
                      </a:r>
                      <a:r>
                        <a:rPr sz="1600" spc="-150" dirty="0" err="1">
                          <a:solidFill>
                            <a:srgbClr val="3D3842"/>
                          </a:solidFill>
                          <a:latin typeface="Arial"/>
                          <a:cs typeface="Arial"/>
                        </a:rPr>
                        <a:t>e</a:t>
                      </a:r>
                      <a:r>
                        <a:rPr sz="1600" dirty="0" err="1">
                          <a:solidFill>
                            <a:srgbClr val="3D3842"/>
                          </a:solidFill>
                          <a:latin typeface="Arial"/>
                          <a:cs typeface="Arial"/>
                        </a:rPr>
                        <a:t>x</a:t>
                      </a:r>
                      <a:r>
                        <a:rPr sz="1600" spc="145" dirty="0">
                          <a:solidFill>
                            <a:srgbClr val="3D3842"/>
                          </a:solidFill>
                          <a:latin typeface="Arial"/>
                          <a:cs typeface="Arial"/>
                        </a:rPr>
                        <a:t> </a:t>
                      </a:r>
                      <a:r>
                        <a:rPr sz="1700" dirty="0">
                          <a:solidFill>
                            <a:srgbClr val="504954"/>
                          </a:solidFill>
                          <a:latin typeface="Arial"/>
                          <a:cs typeface="Arial"/>
                        </a:rPr>
                        <a:t>Exam</a:t>
                      </a:r>
                      <a:r>
                        <a:rPr sz="1700" spc="-145" dirty="0">
                          <a:solidFill>
                            <a:srgbClr val="504954"/>
                          </a:solidFill>
                          <a:latin typeface="Arial"/>
                          <a:cs typeface="Arial"/>
                        </a:rPr>
                        <a:t>p</a:t>
                      </a:r>
                      <a:r>
                        <a:rPr sz="1700" spc="-509" dirty="0">
                          <a:solidFill>
                            <a:srgbClr val="82673B"/>
                          </a:solidFill>
                          <a:latin typeface="Arial"/>
                          <a:cs typeface="Arial"/>
                        </a:rPr>
                        <a:t>l</a:t>
                      </a:r>
                      <a:r>
                        <a:rPr sz="1700" dirty="0">
                          <a:solidFill>
                            <a:srgbClr val="3D3842"/>
                          </a:solidFill>
                          <a:latin typeface="Arial"/>
                          <a:cs typeface="Arial"/>
                        </a:rPr>
                        <a:t>es</a:t>
                      </a:r>
                      <a:endParaRPr sz="1700" dirty="0">
                        <a:latin typeface="Arial"/>
                        <a:cs typeface="Arial"/>
                      </a:endParaRPr>
                    </a:p>
                  </a:txBody>
                  <a:tcPr marL="0" marR="0" marT="0" marB="0">
                    <a:lnL w="38100">
                      <a:solidFill>
                        <a:srgbClr val="1C1C1C"/>
                      </a:solidFill>
                      <a:prstDash val="solid"/>
                    </a:lnL>
                    <a:lnR w="19050">
                      <a:solidFill>
                        <a:srgbClr val="030303"/>
                      </a:solidFill>
                      <a:prstDash val="solid"/>
                    </a:lnR>
                    <a:lnT w="19050">
                      <a:solidFill>
                        <a:srgbClr val="0F0F0F"/>
                      </a:solidFill>
                      <a:prstDash val="solid"/>
                    </a:lnT>
                    <a:lnB w="19050">
                      <a:solidFill>
                        <a:srgbClr val="1C1C1C"/>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333375">
                <a:tc>
                  <a:txBody>
                    <a:bodyPr/>
                    <a:lstStyle/>
                    <a:p>
                      <a:pPr marL="369570">
                        <a:lnSpc>
                          <a:spcPct val="100000"/>
                        </a:lnSpc>
                      </a:pPr>
                      <a:r>
                        <a:rPr sz="1700" spc="-760" dirty="0">
                          <a:solidFill>
                            <a:srgbClr val="2B083D"/>
                          </a:solidFill>
                          <a:latin typeface="Arial"/>
                          <a:cs typeface="Arial"/>
                        </a:rPr>
                        <a:t>I</a:t>
                      </a:r>
                      <a:r>
                        <a:rPr sz="1700" dirty="0">
                          <a:solidFill>
                            <a:srgbClr val="282128"/>
                          </a:solidFill>
                          <a:latin typeface="Arial"/>
                          <a:cs typeface="Arial"/>
                        </a:rPr>
                        <a:t>m</a:t>
                      </a:r>
                      <a:r>
                        <a:rPr sz="1700" spc="-165" dirty="0">
                          <a:solidFill>
                            <a:srgbClr val="282128"/>
                          </a:solidFill>
                          <a:latin typeface="Arial"/>
                          <a:cs typeface="Arial"/>
                        </a:rPr>
                        <a:t>p</a:t>
                      </a:r>
                      <a:r>
                        <a:rPr sz="1700" dirty="0">
                          <a:solidFill>
                            <a:srgbClr val="282128"/>
                          </a:solidFill>
                          <a:latin typeface="Arial"/>
                          <a:cs typeface="Arial"/>
                        </a:rPr>
                        <a:t>act</a:t>
                      </a:r>
                      <a:r>
                        <a:rPr sz="1700" spc="20" dirty="0">
                          <a:solidFill>
                            <a:srgbClr val="282128"/>
                          </a:solidFill>
                          <a:latin typeface="Arial"/>
                          <a:cs typeface="Arial"/>
                        </a:rPr>
                        <a:t> </a:t>
                      </a:r>
                      <a:r>
                        <a:rPr sz="1700" dirty="0">
                          <a:solidFill>
                            <a:srgbClr val="282128"/>
                          </a:solidFill>
                          <a:latin typeface="Arial"/>
                          <a:cs typeface="Arial"/>
                        </a:rPr>
                        <a:t>(</a:t>
                      </a:r>
                      <a:r>
                        <a:rPr sz="1700" spc="-160" dirty="0">
                          <a:solidFill>
                            <a:srgbClr val="282128"/>
                          </a:solidFill>
                          <a:latin typeface="Arial"/>
                          <a:cs typeface="Arial"/>
                        </a:rPr>
                        <a:t>S</a:t>
                      </a:r>
                      <a:r>
                        <a:rPr sz="1700" dirty="0">
                          <a:solidFill>
                            <a:srgbClr val="282128"/>
                          </a:solidFill>
                          <a:latin typeface="Arial"/>
                          <a:cs typeface="Arial"/>
                        </a:rPr>
                        <a:t>ca</a:t>
                      </a:r>
                      <a:r>
                        <a:rPr sz="1700" spc="75" dirty="0">
                          <a:solidFill>
                            <a:srgbClr val="282128"/>
                          </a:solidFill>
                          <a:latin typeface="Arial"/>
                          <a:cs typeface="Arial"/>
                        </a:rPr>
                        <a:t>l</a:t>
                      </a:r>
                      <a:r>
                        <a:rPr sz="1700" dirty="0">
                          <a:solidFill>
                            <a:srgbClr val="282128"/>
                          </a:solidFill>
                          <a:latin typeface="Arial"/>
                          <a:cs typeface="Arial"/>
                        </a:rPr>
                        <a:t>e</a:t>
                      </a:r>
                      <a:r>
                        <a:rPr sz="1700" spc="-235" dirty="0">
                          <a:solidFill>
                            <a:srgbClr val="282128"/>
                          </a:solidFill>
                          <a:latin typeface="Arial"/>
                          <a:cs typeface="Arial"/>
                        </a:rPr>
                        <a:t> </a:t>
                      </a:r>
                      <a:r>
                        <a:rPr sz="1700" spc="-1055" dirty="0">
                          <a:solidFill>
                            <a:srgbClr val="3D3842"/>
                          </a:solidFill>
                          <a:latin typeface="Arial"/>
                          <a:cs typeface="Arial"/>
                        </a:rPr>
                        <a:t>1</a:t>
                      </a:r>
                      <a:r>
                        <a:rPr sz="1700" dirty="0">
                          <a:solidFill>
                            <a:srgbClr val="3D3842"/>
                          </a:solidFill>
                          <a:latin typeface="Arial"/>
                          <a:cs typeface="Arial"/>
                        </a:rPr>
                        <a:t>-</a:t>
                      </a:r>
                      <a:r>
                        <a:rPr sz="1700" spc="-545" dirty="0">
                          <a:solidFill>
                            <a:srgbClr val="3D3842"/>
                          </a:solidFill>
                          <a:latin typeface="Arial"/>
                          <a:cs typeface="Arial"/>
                        </a:rPr>
                        <a:t>1</a:t>
                      </a:r>
                      <a:r>
                        <a:rPr sz="1700" spc="-95" dirty="0">
                          <a:solidFill>
                            <a:srgbClr val="3D3842"/>
                          </a:solidFill>
                          <a:latin typeface="Arial"/>
                          <a:cs typeface="Arial"/>
                        </a:rPr>
                        <a:t>0</a:t>
                      </a:r>
                      <a:r>
                        <a:rPr sz="1700" dirty="0">
                          <a:solidFill>
                            <a:srgbClr val="282128"/>
                          </a:solidFill>
                          <a:latin typeface="Arial"/>
                          <a:cs typeface="Arial"/>
                        </a:rPr>
                        <a:t>)</a:t>
                      </a:r>
                      <a:endParaRPr sz="1700">
                        <a:latin typeface="Arial"/>
                        <a:cs typeface="Arial"/>
                      </a:endParaRPr>
                    </a:p>
                  </a:txBody>
                  <a:tcPr marL="0" marR="0" marT="0" marB="0">
                    <a:lnL w="38100">
                      <a:solidFill>
                        <a:srgbClr val="1C1C1C"/>
                      </a:solidFill>
                      <a:prstDash val="solid"/>
                    </a:lnL>
                    <a:lnR w="19050">
                      <a:solidFill>
                        <a:srgbClr val="282828"/>
                      </a:solidFill>
                      <a:prstDash val="solid"/>
                    </a:lnR>
                    <a:lnT w="19050">
                      <a:solidFill>
                        <a:srgbClr val="1C1C1C"/>
                      </a:solidFill>
                      <a:prstDash val="solid"/>
                    </a:lnT>
                    <a:lnB w="19050">
                      <a:solidFill>
                        <a:srgbClr val="2F2F2F"/>
                      </a:solidFill>
                      <a:prstDash val="solid"/>
                    </a:lnB>
                  </a:tcPr>
                </a:tc>
                <a:tc>
                  <a:txBody>
                    <a:bodyPr/>
                    <a:lstStyle/>
                    <a:p>
                      <a:pPr marL="247650">
                        <a:lnSpc>
                          <a:spcPct val="100000"/>
                        </a:lnSpc>
                      </a:pPr>
                      <a:r>
                        <a:rPr sz="1700" spc="-195" dirty="0">
                          <a:solidFill>
                            <a:srgbClr val="282128"/>
                          </a:solidFill>
                          <a:latin typeface="Arial"/>
                          <a:cs typeface="Arial"/>
                        </a:rPr>
                        <a:t>P</a:t>
                      </a:r>
                      <a:r>
                        <a:rPr sz="1700" spc="-100" dirty="0">
                          <a:solidFill>
                            <a:srgbClr val="282128"/>
                          </a:solidFill>
                          <a:latin typeface="Arial"/>
                          <a:cs typeface="Arial"/>
                        </a:rPr>
                        <a:t>r</a:t>
                      </a:r>
                      <a:r>
                        <a:rPr sz="1700" spc="-70" dirty="0">
                          <a:solidFill>
                            <a:srgbClr val="3D3842"/>
                          </a:solidFill>
                          <a:latin typeface="Arial"/>
                          <a:cs typeface="Arial"/>
                        </a:rPr>
                        <a:t>o</a:t>
                      </a:r>
                      <a:r>
                        <a:rPr sz="1700" spc="-275" dirty="0">
                          <a:solidFill>
                            <a:srgbClr val="282128"/>
                          </a:solidFill>
                          <a:latin typeface="Arial"/>
                          <a:cs typeface="Arial"/>
                        </a:rPr>
                        <a:t>b</a:t>
                      </a:r>
                      <a:r>
                        <a:rPr sz="1700" dirty="0">
                          <a:solidFill>
                            <a:srgbClr val="3D3842"/>
                          </a:solidFill>
                          <a:latin typeface="Arial"/>
                          <a:cs typeface="Arial"/>
                        </a:rPr>
                        <a:t>r</a:t>
                      </a:r>
                      <a:r>
                        <a:rPr sz="1700" spc="125" dirty="0">
                          <a:solidFill>
                            <a:srgbClr val="3D3842"/>
                          </a:solidFill>
                          <a:latin typeface="Arial"/>
                          <a:cs typeface="Arial"/>
                        </a:rPr>
                        <a:t>a</a:t>
                      </a:r>
                      <a:r>
                        <a:rPr sz="1700" spc="-225" dirty="0">
                          <a:solidFill>
                            <a:srgbClr val="282128"/>
                          </a:solidFill>
                          <a:latin typeface="Arial"/>
                          <a:cs typeface="Arial"/>
                        </a:rPr>
                        <a:t>b</a:t>
                      </a:r>
                      <a:r>
                        <a:rPr sz="1700" spc="-509" dirty="0">
                          <a:solidFill>
                            <a:srgbClr val="2B083D"/>
                          </a:solidFill>
                          <a:latin typeface="Arial"/>
                          <a:cs typeface="Arial"/>
                        </a:rPr>
                        <a:t>i</a:t>
                      </a:r>
                      <a:r>
                        <a:rPr sz="1700" spc="-340" dirty="0">
                          <a:solidFill>
                            <a:srgbClr val="282128"/>
                          </a:solidFill>
                          <a:latin typeface="Arial"/>
                          <a:cs typeface="Arial"/>
                        </a:rPr>
                        <a:t>l</a:t>
                      </a:r>
                      <a:r>
                        <a:rPr sz="1700" spc="-380" dirty="0">
                          <a:solidFill>
                            <a:srgbClr val="282128"/>
                          </a:solidFill>
                          <a:latin typeface="Arial"/>
                          <a:cs typeface="Arial"/>
                        </a:rPr>
                        <a:t>i</a:t>
                      </a:r>
                      <a:r>
                        <a:rPr sz="1700" dirty="0">
                          <a:solidFill>
                            <a:srgbClr val="282128"/>
                          </a:solidFill>
                          <a:latin typeface="Arial"/>
                          <a:cs typeface="Arial"/>
                        </a:rPr>
                        <a:t>ty</a:t>
                      </a:r>
                      <a:r>
                        <a:rPr sz="1700" spc="-55" dirty="0">
                          <a:solidFill>
                            <a:srgbClr val="282128"/>
                          </a:solidFill>
                          <a:latin typeface="Arial"/>
                          <a:cs typeface="Arial"/>
                        </a:rPr>
                        <a:t> </a:t>
                      </a:r>
                      <a:r>
                        <a:rPr sz="1700" dirty="0">
                          <a:solidFill>
                            <a:srgbClr val="282128"/>
                          </a:solidFill>
                          <a:latin typeface="Arial"/>
                          <a:cs typeface="Arial"/>
                        </a:rPr>
                        <a:t>(</a:t>
                      </a:r>
                      <a:r>
                        <a:rPr sz="1700" spc="-160" dirty="0">
                          <a:solidFill>
                            <a:srgbClr val="282128"/>
                          </a:solidFill>
                          <a:latin typeface="Arial"/>
                          <a:cs typeface="Arial"/>
                        </a:rPr>
                        <a:t>S</a:t>
                      </a:r>
                      <a:r>
                        <a:rPr sz="1700" dirty="0">
                          <a:solidFill>
                            <a:srgbClr val="282128"/>
                          </a:solidFill>
                          <a:latin typeface="Arial"/>
                          <a:cs typeface="Arial"/>
                        </a:rPr>
                        <a:t>c</a:t>
                      </a:r>
                      <a:r>
                        <a:rPr sz="1700" spc="125" dirty="0">
                          <a:solidFill>
                            <a:srgbClr val="282128"/>
                          </a:solidFill>
                          <a:latin typeface="Arial"/>
                          <a:cs typeface="Arial"/>
                        </a:rPr>
                        <a:t>a</a:t>
                      </a:r>
                      <a:r>
                        <a:rPr sz="1700" spc="-229" dirty="0">
                          <a:solidFill>
                            <a:srgbClr val="502123"/>
                          </a:solidFill>
                          <a:latin typeface="Arial"/>
                          <a:cs typeface="Arial"/>
                        </a:rPr>
                        <a:t>l</a:t>
                      </a:r>
                      <a:r>
                        <a:rPr sz="1700" dirty="0">
                          <a:solidFill>
                            <a:srgbClr val="282128"/>
                          </a:solidFill>
                          <a:latin typeface="Arial"/>
                          <a:cs typeface="Arial"/>
                        </a:rPr>
                        <a:t>e</a:t>
                      </a:r>
                      <a:r>
                        <a:rPr sz="1700" spc="-150" dirty="0">
                          <a:solidFill>
                            <a:srgbClr val="282128"/>
                          </a:solidFill>
                          <a:latin typeface="Arial"/>
                          <a:cs typeface="Arial"/>
                        </a:rPr>
                        <a:t> </a:t>
                      </a:r>
                      <a:r>
                        <a:rPr sz="1700" spc="-1055" dirty="0">
                          <a:solidFill>
                            <a:srgbClr val="3D3842"/>
                          </a:solidFill>
                          <a:latin typeface="Arial"/>
                          <a:cs typeface="Arial"/>
                        </a:rPr>
                        <a:t>1</a:t>
                      </a:r>
                      <a:r>
                        <a:rPr sz="1700" dirty="0">
                          <a:solidFill>
                            <a:srgbClr val="3D3842"/>
                          </a:solidFill>
                          <a:latin typeface="Arial"/>
                          <a:cs typeface="Arial"/>
                        </a:rPr>
                        <a:t>-</a:t>
                      </a:r>
                      <a:r>
                        <a:rPr sz="1700" spc="-30" dirty="0">
                          <a:solidFill>
                            <a:srgbClr val="3D3842"/>
                          </a:solidFill>
                          <a:latin typeface="Arial"/>
                          <a:cs typeface="Arial"/>
                        </a:rPr>
                        <a:t>5</a:t>
                      </a:r>
                      <a:r>
                        <a:rPr sz="1700" dirty="0">
                          <a:solidFill>
                            <a:srgbClr val="3D3842"/>
                          </a:solidFill>
                          <a:latin typeface="Arial"/>
                          <a:cs typeface="Arial"/>
                        </a:rPr>
                        <a:t>)</a:t>
                      </a:r>
                      <a:endParaRPr sz="1700">
                        <a:latin typeface="Arial"/>
                        <a:cs typeface="Arial"/>
                      </a:endParaRPr>
                    </a:p>
                  </a:txBody>
                  <a:tcPr marL="0" marR="0" marT="0" marB="0">
                    <a:lnL w="19050">
                      <a:solidFill>
                        <a:srgbClr val="282828"/>
                      </a:solidFill>
                      <a:prstDash val="solid"/>
                    </a:lnL>
                    <a:lnR w="19050">
                      <a:solidFill>
                        <a:srgbClr val="1C1C1C"/>
                      </a:solidFill>
                      <a:prstDash val="solid"/>
                    </a:lnR>
                    <a:lnT w="19050">
                      <a:solidFill>
                        <a:srgbClr val="1C1C1C"/>
                      </a:solidFill>
                      <a:prstDash val="solid"/>
                    </a:lnT>
                    <a:lnB w="19050">
                      <a:solidFill>
                        <a:srgbClr val="2F2F2F"/>
                      </a:solidFill>
                      <a:prstDash val="solid"/>
                    </a:lnB>
                  </a:tcPr>
                </a:tc>
                <a:tc>
                  <a:txBody>
                    <a:bodyPr/>
                    <a:lstStyle/>
                    <a:p>
                      <a:pPr marL="314325">
                        <a:lnSpc>
                          <a:spcPct val="100000"/>
                        </a:lnSpc>
                      </a:pPr>
                      <a:r>
                        <a:rPr sz="1700" spc="-140" dirty="0">
                          <a:solidFill>
                            <a:srgbClr val="504954"/>
                          </a:solidFill>
                          <a:latin typeface="Arial"/>
                          <a:cs typeface="Arial"/>
                        </a:rPr>
                        <a:t>C</a:t>
                      </a:r>
                      <a:r>
                        <a:rPr sz="1700" dirty="0">
                          <a:solidFill>
                            <a:srgbClr val="282128"/>
                          </a:solidFill>
                          <a:latin typeface="Arial"/>
                          <a:cs typeface="Arial"/>
                        </a:rPr>
                        <a:t>om</a:t>
                      </a:r>
                      <a:r>
                        <a:rPr sz="1700" spc="-90" dirty="0">
                          <a:solidFill>
                            <a:srgbClr val="282128"/>
                          </a:solidFill>
                          <a:latin typeface="Arial"/>
                          <a:cs typeface="Arial"/>
                        </a:rPr>
                        <a:t>p</a:t>
                      </a:r>
                      <a:r>
                        <a:rPr sz="1700" spc="-200" dirty="0">
                          <a:solidFill>
                            <a:srgbClr val="282128"/>
                          </a:solidFill>
                          <a:latin typeface="Arial"/>
                          <a:cs typeface="Arial"/>
                        </a:rPr>
                        <a:t>o</a:t>
                      </a:r>
                      <a:r>
                        <a:rPr sz="1700" spc="-55" dirty="0">
                          <a:solidFill>
                            <a:srgbClr val="3D3842"/>
                          </a:solidFill>
                          <a:latin typeface="Arial"/>
                          <a:cs typeface="Arial"/>
                        </a:rPr>
                        <a:t>s</a:t>
                      </a:r>
                      <a:r>
                        <a:rPr sz="1700" spc="-380" dirty="0">
                          <a:solidFill>
                            <a:srgbClr val="2B083D"/>
                          </a:solidFill>
                          <a:latin typeface="Arial"/>
                          <a:cs typeface="Arial"/>
                        </a:rPr>
                        <a:t>i</a:t>
                      </a:r>
                      <a:r>
                        <a:rPr sz="1700" dirty="0">
                          <a:solidFill>
                            <a:srgbClr val="282128"/>
                          </a:solidFill>
                          <a:latin typeface="Arial"/>
                          <a:cs typeface="Arial"/>
                        </a:rPr>
                        <a:t>t</a:t>
                      </a:r>
                      <a:r>
                        <a:rPr sz="1700" spc="-85" dirty="0">
                          <a:solidFill>
                            <a:srgbClr val="282128"/>
                          </a:solidFill>
                          <a:latin typeface="Arial"/>
                          <a:cs typeface="Arial"/>
                        </a:rPr>
                        <a:t> </a:t>
                      </a:r>
                      <a:r>
                        <a:rPr sz="1700" dirty="0">
                          <a:solidFill>
                            <a:srgbClr val="282128"/>
                          </a:solidFill>
                          <a:latin typeface="Arial"/>
                          <a:cs typeface="Arial"/>
                        </a:rPr>
                        <a:t>R</a:t>
                      </a:r>
                      <a:r>
                        <a:rPr sz="1700" spc="-155" dirty="0">
                          <a:solidFill>
                            <a:srgbClr val="282128"/>
                          </a:solidFill>
                          <a:latin typeface="Arial"/>
                          <a:cs typeface="Arial"/>
                        </a:rPr>
                        <a:t>i</a:t>
                      </a:r>
                      <a:r>
                        <a:rPr sz="1700" spc="-45" dirty="0">
                          <a:solidFill>
                            <a:srgbClr val="3D3842"/>
                          </a:solidFill>
                          <a:latin typeface="Arial"/>
                          <a:cs typeface="Arial"/>
                        </a:rPr>
                        <a:t>s</a:t>
                      </a:r>
                      <a:r>
                        <a:rPr sz="1700" dirty="0">
                          <a:solidFill>
                            <a:srgbClr val="11183B"/>
                          </a:solidFill>
                          <a:latin typeface="Arial"/>
                          <a:cs typeface="Arial"/>
                        </a:rPr>
                        <a:t>k</a:t>
                      </a:r>
                      <a:r>
                        <a:rPr sz="1700" spc="-70" dirty="0">
                          <a:solidFill>
                            <a:srgbClr val="11183B"/>
                          </a:solidFill>
                          <a:latin typeface="Arial"/>
                          <a:cs typeface="Arial"/>
                        </a:rPr>
                        <a:t> </a:t>
                      </a:r>
                      <a:r>
                        <a:rPr sz="1700" spc="-345" dirty="0">
                          <a:solidFill>
                            <a:srgbClr val="2B083D"/>
                          </a:solidFill>
                          <a:latin typeface="Arial"/>
                          <a:cs typeface="Arial"/>
                        </a:rPr>
                        <a:t>I</a:t>
                      </a:r>
                      <a:r>
                        <a:rPr sz="1700" spc="-95" dirty="0">
                          <a:solidFill>
                            <a:srgbClr val="502123"/>
                          </a:solidFill>
                          <a:latin typeface="Arial"/>
                          <a:cs typeface="Arial"/>
                        </a:rPr>
                        <a:t>n</a:t>
                      </a:r>
                      <a:r>
                        <a:rPr sz="1700" spc="-155" dirty="0">
                          <a:solidFill>
                            <a:srgbClr val="282128"/>
                          </a:solidFill>
                          <a:latin typeface="Arial"/>
                          <a:cs typeface="Arial"/>
                        </a:rPr>
                        <a:t>d</a:t>
                      </a:r>
                      <a:r>
                        <a:rPr sz="1700" dirty="0">
                          <a:solidFill>
                            <a:srgbClr val="282128"/>
                          </a:solidFill>
                          <a:latin typeface="Arial"/>
                          <a:cs typeface="Arial"/>
                        </a:rPr>
                        <a:t>ex</a:t>
                      </a:r>
                      <a:endParaRPr sz="1700">
                        <a:latin typeface="Arial"/>
                        <a:cs typeface="Arial"/>
                      </a:endParaRPr>
                    </a:p>
                  </a:txBody>
                  <a:tcPr marL="0" marR="0" marT="0" marB="0">
                    <a:lnL w="19050">
                      <a:solidFill>
                        <a:srgbClr val="1C1C1C"/>
                      </a:solidFill>
                      <a:prstDash val="solid"/>
                    </a:lnL>
                    <a:lnR w="19050">
                      <a:solidFill>
                        <a:srgbClr val="030303"/>
                      </a:solidFill>
                      <a:prstDash val="solid"/>
                    </a:lnR>
                    <a:lnT w="19050">
                      <a:solidFill>
                        <a:srgbClr val="1C1C1C"/>
                      </a:solidFill>
                      <a:prstDash val="solid"/>
                    </a:lnT>
                    <a:lnB w="19050">
                      <a:solidFill>
                        <a:srgbClr val="2F2F2F"/>
                      </a:solidFill>
                      <a:prstDash val="solid"/>
                    </a:lnB>
                  </a:tcPr>
                </a:tc>
                <a:extLst>
                  <a:ext uri="{0D108BD9-81ED-4DB2-BD59-A6C34878D82A}">
                    <a16:rowId xmlns:a16="http://schemas.microsoft.com/office/drawing/2014/main" val="10001"/>
                  </a:ext>
                </a:extLst>
              </a:tr>
              <a:tr h="338137">
                <a:tc>
                  <a:txBody>
                    <a:bodyPr/>
                    <a:lstStyle/>
                    <a:p>
                      <a:pPr marL="44450" algn="ctr">
                        <a:lnSpc>
                          <a:spcPct val="100000"/>
                        </a:lnSpc>
                      </a:pPr>
                      <a:r>
                        <a:rPr sz="1700" dirty="0">
                          <a:solidFill>
                            <a:srgbClr val="504954"/>
                          </a:solidFill>
                          <a:latin typeface="Times New Roman"/>
                          <a:cs typeface="Times New Roman"/>
                        </a:rPr>
                        <a:t>7</a:t>
                      </a:r>
                      <a:endParaRPr sz="1700">
                        <a:latin typeface="Times New Roman"/>
                        <a:cs typeface="Times New Roman"/>
                      </a:endParaRPr>
                    </a:p>
                  </a:txBody>
                  <a:tcPr marL="0" marR="0" marT="0" marB="0">
                    <a:lnL w="38100">
                      <a:solidFill>
                        <a:srgbClr val="1C1C1C"/>
                      </a:solidFill>
                      <a:prstDash val="solid"/>
                    </a:lnL>
                    <a:lnR w="19050">
                      <a:solidFill>
                        <a:srgbClr val="282828"/>
                      </a:solidFill>
                      <a:prstDash val="solid"/>
                    </a:lnR>
                    <a:lnT w="19050">
                      <a:solidFill>
                        <a:srgbClr val="2F2F2F"/>
                      </a:solidFill>
                      <a:prstDash val="solid"/>
                    </a:lnT>
                    <a:lnB w="9525">
                      <a:solidFill>
                        <a:srgbClr val="000000"/>
                      </a:solidFill>
                      <a:prstDash val="solid"/>
                    </a:lnB>
                  </a:tcPr>
                </a:tc>
                <a:tc>
                  <a:txBody>
                    <a:bodyPr/>
                    <a:lstStyle/>
                    <a:p>
                      <a:pPr marL="33020" algn="ctr">
                        <a:lnSpc>
                          <a:spcPct val="100000"/>
                        </a:lnSpc>
                      </a:pPr>
                      <a:r>
                        <a:rPr sz="1700" dirty="0">
                          <a:solidFill>
                            <a:srgbClr val="504954"/>
                          </a:solidFill>
                          <a:latin typeface="Times New Roman"/>
                          <a:cs typeface="Times New Roman"/>
                        </a:rPr>
                        <a:t>2</a:t>
                      </a:r>
                      <a:endParaRPr sz="1700">
                        <a:latin typeface="Times New Roman"/>
                        <a:cs typeface="Times New Roman"/>
                      </a:endParaRPr>
                    </a:p>
                  </a:txBody>
                  <a:tcPr marL="0" marR="0" marT="0" marB="0">
                    <a:lnL w="19050">
                      <a:solidFill>
                        <a:srgbClr val="282828"/>
                      </a:solidFill>
                      <a:prstDash val="solid"/>
                    </a:lnL>
                    <a:lnR w="19050">
                      <a:solidFill>
                        <a:srgbClr val="1C1C1C"/>
                      </a:solidFill>
                      <a:prstDash val="solid"/>
                    </a:lnR>
                    <a:lnT w="19050">
                      <a:solidFill>
                        <a:srgbClr val="2F2F2F"/>
                      </a:solidFill>
                      <a:prstDash val="solid"/>
                    </a:lnT>
                    <a:lnB w="9525">
                      <a:solidFill>
                        <a:srgbClr val="000000"/>
                      </a:solidFill>
                      <a:prstDash val="solid"/>
                    </a:lnB>
                  </a:tcPr>
                </a:tc>
                <a:tc>
                  <a:txBody>
                    <a:bodyPr/>
                    <a:lstStyle/>
                    <a:p>
                      <a:pPr marL="21590" algn="ctr">
                        <a:lnSpc>
                          <a:spcPct val="100000"/>
                        </a:lnSpc>
                      </a:pPr>
                      <a:r>
                        <a:rPr sz="1700" spc="-810" dirty="0">
                          <a:solidFill>
                            <a:srgbClr val="504954"/>
                          </a:solidFill>
                          <a:latin typeface="Times New Roman"/>
                          <a:cs typeface="Times New Roman"/>
                        </a:rPr>
                        <a:t>1</a:t>
                      </a:r>
                      <a:r>
                        <a:rPr sz="1700" dirty="0">
                          <a:solidFill>
                            <a:srgbClr val="504954"/>
                          </a:solidFill>
                          <a:latin typeface="Times New Roman"/>
                          <a:cs typeface="Times New Roman"/>
                        </a:rPr>
                        <a:t>4</a:t>
                      </a:r>
                      <a:endParaRPr sz="1700">
                        <a:latin typeface="Times New Roman"/>
                        <a:cs typeface="Times New Roman"/>
                      </a:endParaRPr>
                    </a:p>
                  </a:txBody>
                  <a:tcPr marL="0" marR="0" marT="0" marB="0">
                    <a:lnL w="19050">
                      <a:solidFill>
                        <a:srgbClr val="1C1C1C"/>
                      </a:solidFill>
                      <a:prstDash val="solid"/>
                    </a:lnL>
                    <a:lnR w="19050">
                      <a:solidFill>
                        <a:srgbClr val="030303"/>
                      </a:solidFill>
                      <a:prstDash val="solid"/>
                    </a:lnR>
                    <a:lnT w="19050">
                      <a:solidFill>
                        <a:srgbClr val="2F2F2F"/>
                      </a:solidFill>
                      <a:prstDash val="solid"/>
                    </a:lnT>
                    <a:lnB w="9525">
                      <a:solidFill>
                        <a:srgbClr val="000000"/>
                      </a:solidFill>
                      <a:prstDash val="solid"/>
                    </a:lnB>
                  </a:tcPr>
                </a:tc>
                <a:extLst>
                  <a:ext uri="{0D108BD9-81ED-4DB2-BD59-A6C34878D82A}">
                    <a16:rowId xmlns:a16="http://schemas.microsoft.com/office/drawing/2014/main" val="10002"/>
                  </a:ext>
                </a:extLst>
              </a:tr>
              <a:tr h="338137">
                <a:tc>
                  <a:txBody>
                    <a:bodyPr/>
                    <a:lstStyle/>
                    <a:p>
                      <a:pPr marL="25400" algn="ctr">
                        <a:lnSpc>
                          <a:spcPct val="100000"/>
                        </a:lnSpc>
                      </a:pPr>
                      <a:r>
                        <a:rPr sz="1700" i="1" dirty="0">
                          <a:solidFill>
                            <a:srgbClr val="504954"/>
                          </a:solidFill>
                          <a:latin typeface="Times New Roman"/>
                          <a:cs typeface="Times New Roman"/>
                        </a:rPr>
                        <a:t>8</a:t>
                      </a:r>
                      <a:endParaRPr sz="1700">
                        <a:latin typeface="Times New Roman"/>
                        <a:cs typeface="Times New Roman"/>
                      </a:endParaRPr>
                    </a:p>
                  </a:txBody>
                  <a:tcPr marL="0" marR="0" marT="0" marB="0">
                    <a:lnL w="38100">
                      <a:solidFill>
                        <a:srgbClr val="1C1C1C"/>
                      </a:solidFill>
                      <a:prstDash val="solid"/>
                    </a:lnL>
                    <a:lnR w="19050">
                      <a:solidFill>
                        <a:srgbClr val="282828"/>
                      </a:solidFill>
                      <a:prstDash val="solid"/>
                    </a:lnR>
                    <a:lnT w="9525">
                      <a:solidFill>
                        <a:srgbClr val="000000"/>
                      </a:solidFill>
                      <a:prstDash val="solid"/>
                    </a:lnT>
                    <a:lnB w="19050">
                      <a:solidFill>
                        <a:srgbClr val="343434"/>
                      </a:solidFill>
                      <a:prstDash val="solid"/>
                    </a:lnB>
                  </a:tcPr>
                </a:tc>
                <a:tc>
                  <a:txBody>
                    <a:bodyPr/>
                    <a:lstStyle/>
                    <a:p>
                      <a:pPr marL="21590" algn="ctr">
                        <a:lnSpc>
                          <a:spcPct val="100000"/>
                        </a:lnSpc>
                      </a:pPr>
                      <a:r>
                        <a:rPr sz="1700" dirty="0">
                          <a:solidFill>
                            <a:srgbClr val="504954"/>
                          </a:solidFill>
                          <a:latin typeface="Times New Roman"/>
                          <a:cs typeface="Times New Roman"/>
                        </a:rPr>
                        <a:t>4</a:t>
                      </a:r>
                      <a:endParaRPr sz="1700">
                        <a:latin typeface="Times New Roman"/>
                        <a:cs typeface="Times New Roman"/>
                      </a:endParaRPr>
                    </a:p>
                  </a:txBody>
                  <a:tcPr marL="0" marR="0" marT="0" marB="0">
                    <a:lnL w="19050">
                      <a:solidFill>
                        <a:srgbClr val="282828"/>
                      </a:solidFill>
                      <a:prstDash val="solid"/>
                    </a:lnL>
                    <a:lnR w="19050">
                      <a:solidFill>
                        <a:srgbClr val="1C1C1C"/>
                      </a:solidFill>
                      <a:prstDash val="solid"/>
                    </a:lnR>
                    <a:lnT w="9525">
                      <a:solidFill>
                        <a:srgbClr val="000000"/>
                      </a:solidFill>
                      <a:prstDash val="solid"/>
                    </a:lnT>
                    <a:lnB w="19050">
                      <a:solidFill>
                        <a:srgbClr val="343434"/>
                      </a:solidFill>
                      <a:prstDash val="solid"/>
                    </a:lnB>
                  </a:tcPr>
                </a:tc>
                <a:tc>
                  <a:txBody>
                    <a:bodyPr/>
                    <a:lstStyle/>
                    <a:p>
                      <a:pPr marL="13970" algn="ctr">
                        <a:lnSpc>
                          <a:spcPct val="100000"/>
                        </a:lnSpc>
                      </a:pPr>
                      <a:r>
                        <a:rPr sz="1700" spc="-275" dirty="0">
                          <a:solidFill>
                            <a:srgbClr val="504954"/>
                          </a:solidFill>
                          <a:latin typeface="Times New Roman"/>
                          <a:cs typeface="Times New Roman"/>
                        </a:rPr>
                        <a:t>3</a:t>
                      </a:r>
                      <a:r>
                        <a:rPr sz="1700" dirty="0">
                          <a:solidFill>
                            <a:srgbClr val="504954"/>
                          </a:solidFill>
                          <a:latin typeface="Times New Roman"/>
                          <a:cs typeface="Times New Roman"/>
                        </a:rPr>
                        <a:t>2</a:t>
                      </a:r>
                      <a:endParaRPr sz="1700">
                        <a:latin typeface="Times New Roman"/>
                        <a:cs typeface="Times New Roman"/>
                      </a:endParaRPr>
                    </a:p>
                  </a:txBody>
                  <a:tcPr marL="0" marR="0" marT="0" marB="0">
                    <a:lnL w="19050">
                      <a:solidFill>
                        <a:srgbClr val="1C1C1C"/>
                      </a:solidFill>
                      <a:prstDash val="solid"/>
                    </a:lnL>
                    <a:lnR w="19050">
                      <a:solidFill>
                        <a:srgbClr val="030303"/>
                      </a:solidFill>
                      <a:prstDash val="solid"/>
                    </a:lnR>
                    <a:lnT w="9525">
                      <a:solidFill>
                        <a:srgbClr val="000000"/>
                      </a:solidFill>
                      <a:prstDash val="solid"/>
                    </a:lnT>
                    <a:lnB w="19050">
                      <a:solidFill>
                        <a:srgbClr val="343434"/>
                      </a:solidFill>
                      <a:prstDash val="solid"/>
                    </a:lnB>
                  </a:tcPr>
                </a:tc>
                <a:extLst>
                  <a:ext uri="{0D108BD9-81ED-4DB2-BD59-A6C34878D82A}">
                    <a16:rowId xmlns:a16="http://schemas.microsoft.com/office/drawing/2014/main" val="10003"/>
                  </a:ext>
                </a:extLst>
              </a:tr>
              <a:tr h="333375">
                <a:tc>
                  <a:txBody>
                    <a:bodyPr/>
                    <a:lstStyle/>
                    <a:p>
                      <a:pPr marL="33655" algn="ctr">
                        <a:lnSpc>
                          <a:spcPct val="100000"/>
                        </a:lnSpc>
                      </a:pPr>
                      <a:r>
                        <a:rPr sz="1700" dirty="0">
                          <a:solidFill>
                            <a:srgbClr val="504954"/>
                          </a:solidFill>
                          <a:latin typeface="Times New Roman"/>
                          <a:cs typeface="Times New Roman"/>
                        </a:rPr>
                        <a:t>3</a:t>
                      </a:r>
                      <a:endParaRPr sz="1700">
                        <a:latin typeface="Times New Roman"/>
                        <a:cs typeface="Times New Roman"/>
                      </a:endParaRPr>
                    </a:p>
                  </a:txBody>
                  <a:tcPr marL="0" marR="0" marT="0" marB="0">
                    <a:lnL w="38100">
                      <a:solidFill>
                        <a:srgbClr val="1C1C1C"/>
                      </a:solidFill>
                      <a:prstDash val="solid"/>
                    </a:lnL>
                    <a:lnR w="19050">
                      <a:solidFill>
                        <a:srgbClr val="282828"/>
                      </a:solidFill>
                      <a:prstDash val="solid"/>
                    </a:lnR>
                    <a:lnT w="19050">
                      <a:solidFill>
                        <a:srgbClr val="343434"/>
                      </a:solidFill>
                      <a:prstDash val="solid"/>
                    </a:lnT>
                    <a:lnB w="19050">
                      <a:solidFill>
                        <a:srgbClr val="1C1C1C"/>
                      </a:solidFill>
                      <a:prstDash val="solid"/>
                    </a:lnB>
                  </a:tcPr>
                </a:tc>
                <a:tc>
                  <a:txBody>
                    <a:bodyPr/>
                    <a:lstStyle/>
                    <a:p>
                      <a:pPr marL="121285" algn="ctr">
                        <a:lnSpc>
                          <a:spcPct val="100000"/>
                        </a:lnSpc>
                      </a:pPr>
                      <a:r>
                        <a:rPr sz="1700" dirty="0">
                          <a:solidFill>
                            <a:srgbClr val="504954"/>
                          </a:solidFill>
                          <a:latin typeface="Times New Roman"/>
                          <a:cs typeface="Times New Roman"/>
                        </a:rPr>
                        <a:t>1</a:t>
                      </a:r>
                      <a:endParaRPr sz="1700">
                        <a:latin typeface="Times New Roman"/>
                        <a:cs typeface="Times New Roman"/>
                      </a:endParaRPr>
                    </a:p>
                  </a:txBody>
                  <a:tcPr marL="0" marR="0" marT="0" marB="0">
                    <a:lnL w="19050">
                      <a:solidFill>
                        <a:srgbClr val="282828"/>
                      </a:solidFill>
                      <a:prstDash val="solid"/>
                    </a:lnL>
                    <a:lnR w="19050">
                      <a:solidFill>
                        <a:srgbClr val="1C1C1C"/>
                      </a:solidFill>
                      <a:prstDash val="solid"/>
                    </a:lnR>
                    <a:lnT w="19050">
                      <a:solidFill>
                        <a:srgbClr val="343434"/>
                      </a:solidFill>
                      <a:prstDash val="solid"/>
                    </a:lnT>
                    <a:lnB w="19050">
                      <a:solidFill>
                        <a:srgbClr val="1C1C1C"/>
                      </a:solidFill>
                      <a:prstDash val="solid"/>
                    </a:lnB>
                  </a:tcPr>
                </a:tc>
                <a:tc>
                  <a:txBody>
                    <a:bodyPr/>
                    <a:lstStyle/>
                    <a:p>
                      <a:pPr marL="60325" algn="ctr">
                        <a:lnSpc>
                          <a:spcPct val="100000"/>
                        </a:lnSpc>
                      </a:pPr>
                      <a:r>
                        <a:rPr sz="1700" dirty="0">
                          <a:solidFill>
                            <a:srgbClr val="504954"/>
                          </a:solidFill>
                          <a:latin typeface="Times New Roman"/>
                          <a:cs typeface="Times New Roman"/>
                        </a:rPr>
                        <a:t>3</a:t>
                      </a:r>
                      <a:endParaRPr sz="1700">
                        <a:latin typeface="Times New Roman"/>
                        <a:cs typeface="Times New Roman"/>
                      </a:endParaRPr>
                    </a:p>
                  </a:txBody>
                  <a:tcPr marL="0" marR="0" marT="0" marB="0">
                    <a:lnL w="19050">
                      <a:solidFill>
                        <a:srgbClr val="1C1C1C"/>
                      </a:solidFill>
                      <a:prstDash val="solid"/>
                    </a:lnL>
                    <a:lnR w="19050">
                      <a:solidFill>
                        <a:srgbClr val="030303"/>
                      </a:solidFill>
                      <a:prstDash val="solid"/>
                    </a:lnR>
                    <a:lnT w="19050">
                      <a:solidFill>
                        <a:srgbClr val="343434"/>
                      </a:solidFill>
                      <a:prstDash val="solid"/>
                    </a:lnT>
                    <a:lnB w="19050">
                      <a:solidFill>
                        <a:srgbClr val="1C1C1C"/>
                      </a:solidFill>
                      <a:prstDash val="solid"/>
                    </a:lnB>
                  </a:tcPr>
                </a:tc>
                <a:extLst>
                  <a:ext uri="{0D108BD9-81ED-4DB2-BD59-A6C34878D82A}">
                    <a16:rowId xmlns:a16="http://schemas.microsoft.com/office/drawing/2014/main" val="10004"/>
                  </a:ext>
                </a:extLst>
              </a:tr>
              <a:tr h="333375">
                <a:tc>
                  <a:txBody>
                    <a:bodyPr/>
                    <a:lstStyle/>
                    <a:p>
                      <a:pPr marL="48895" algn="ctr">
                        <a:lnSpc>
                          <a:spcPct val="100000"/>
                        </a:lnSpc>
                      </a:pPr>
                      <a:r>
                        <a:rPr sz="1700" dirty="0">
                          <a:solidFill>
                            <a:srgbClr val="504954"/>
                          </a:solidFill>
                          <a:latin typeface="Times New Roman"/>
                          <a:cs typeface="Times New Roman"/>
                        </a:rPr>
                        <a:t>5</a:t>
                      </a:r>
                      <a:endParaRPr sz="1700">
                        <a:latin typeface="Times New Roman"/>
                        <a:cs typeface="Times New Roman"/>
                      </a:endParaRPr>
                    </a:p>
                  </a:txBody>
                  <a:tcPr marL="0" marR="0" marT="0" marB="0">
                    <a:lnL w="38100">
                      <a:solidFill>
                        <a:srgbClr val="1C1C1C"/>
                      </a:solidFill>
                      <a:prstDash val="solid"/>
                    </a:lnL>
                    <a:lnR w="19050">
                      <a:solidFill>
                        <a:srgbClr val="282828"/>
                      </a:solidFill>
                      <a:prstDash val="solid"/>
                    </a:lnR>
                    <a:lnT w="19050">
                      <a:solidFill>
                        <a:srgbClr val="1C1C1C"/>
                      </a:solidFill>
                      <a:prstDash val="solid"/>
                    </a:lnT>
                    <a:lnB w="19050">
                      <a:solidFill>
                        <a:srgbClr val="1C1C1C"/>
                      </a:solidFill>
                      <a:prstDash val="solid"/>
                    </a:lnB>
                  </a:tcPr>
                </a:tc>
                <a:tc>
                  <a:txBody>
                    <a:bodyPr/>
                    <a:lstStyle/>
                    <a:p>
                      <a:pPr marL="53340" algn="ctr">
                        <a:lnSpc>
                          <a:spcPct val="100000"/>
                        </a:lnSpc>
                      </a:pPr>
                      <a:r>
                        <a:rPr sz="1700" dirty="0">
                          <a:solidFill>
                            <a:srgbClr val="504954"/>
                          </a:solidFill>
                          <a:latin typeface="Times New Roman"/>
                          <a:cs typeface="Times New Roman"/>
                        </a:rPr>
                        <a:t>3</a:t>
                      </a:r>
                      <a:endParaRPr sz="1700">
                        <a:latin typeface="Times New Roman"/>
                        <a:cs typeface="Times New Roman"/>
                      </a:endParaRPr>
                    </a:p>
                  </a:txBody>
                  <a:tcPr marL="0" marR="0" marT="0" marB="0">
                    <a:lnL w="19050">
                      <a:solidFill>
                        <a:srgbClr val="282828"/>
                      </a:solidFill>
                      <a:prstDash val="solid"/>
                    </a:lnL>
                    <a:lnR w="19050">
                      <a:solidFill>
                        <a:srgbClr val="1C1C1C"/>
                      </a:solidFill>
                      <a:prstDash val="solid"/>
                    </a:lnR>
                    <a:lnT w="19050">
                      <a:solidFill>
                        <a:srgbClr val="1C1C1C"/>
                      </a:solidFill>
                      <a:prstDash val="solid"/>
                    </a:lnT>
                    <a:lnB w="19050">
                      <a:solidFill>
                        <a:srgbClr val="1C1C1C"/>
                      </a:solidFill>
                      <a:prstDash val="solid"/>
                    </a:lnB>
                  </a:tcPr>
                </a:tc>
                <a:tc>
                  <a:txBody>
                    <a:bodyPr/>
                    <a:lstStyle/>
                    <a:p>
                      <a:pPr marL="27305" algn="ctr">
                        <a:lnSpc>
                          <a:spcPct val="100000"/>
                        </a:lnSpc>
                      </a:pPr>
                      <a:r>
                        <a:rPr sz="1600" dirty="0">
                          <a:solidFill>
                            <a:srgbClr val="504954"/>
                          </a:solidFill>
                          <a:latin typeface="Arial"/>
                          <a:cs typeface="Arial"/>
                        </a:rPr>
                        <a:t>15</a:t>
                      </a:r>
                      <a:endParaRPr sz="1600">
                        <a:latin typeface="Arial"/>
                        <a:cs typeface="Arial"/>
                      </a:endParaRPr>
                    </a:p>
                  </a:txBody>
                  <a:tcPr marL="0" marR="0" marT="0" marB="0">
                    <a:lnL w="19050">
                      <a:solidFill>
                        <a:srgbClr val="1C1C1C"/>
                      </a:solidFill>
                      <a:prstDash val="solid"/>
                    </a:lnL>
                    <a:lnR w="19050">
                      <a:solidFill>
                        <a:srgbClr val="030303"/>
                      </a:solidFill>
                      <a:prstDash val="solid"/>
                    </a:lnR>
                    <a:lnT w="19050">
                      <a:solidFill>
                        <a:srgbClr val="1C1C1C"/>
                      </a:solidFill>
                      <a:prstDash val="solid"/>
                    </a:lnT>
                    <a:lnB w="19050">
                      <a:solidFill>
                        <a:srgbClr val="1C1C1C"/>
                      </a:solidFill>
                      <a:prstDash val="solid"/>
                    </a:lnB>
                  </a:tcPr>
                </a:tc>
                <a:extLst>
                  <a:ext uri="{0D108BD9-81ED-4DB2-BD59-A6C34878D82A}">
                    <a16:rowId xmlns:a16="http://schemas.microsoft.com/office/drawing/2014/main" val="10005"/>
                  </a:ext>
                </a:extLst>
              </a:tr>
              <a:tr h="352425">
                <a:tc>
                  <a:txBody>
                    <a:bodyPr/>
                    <a:lstStyle/>
                    <a:p>
                      <a:pPr marL="125095" algn="ctr">
                        <a:lnSpc>
                          <a:spcPct val="100000"/>
                        </a:lnSpc>
                      </a:pPr>
                      <a:r>
                        <a:rPr sz="1700" dirty="0">
                          <a:solidFill>
                            <a:srgbClr val="504954"/>
                          </a:solidFill>
                          <a:latin typeface="Times New Roman"/>
                          <a:cs typeface="Times New Roman"/>
                        </a:rPr>
                        <a:t>1</a:t>
                      </a:r>
                      <a:endParaRPr sz="1700">
                        <a:latin typeface="Times New Roman"/>
                        <a:cs typeface="Times New Roman"/>
                      </a:endParaRPr>
                    </a:p>
                  </a:txBody>
                  <a:tcPr marL="0" marR="0" marT="0" marB="0">
                    <a:lnL w="38100">
                      <a:solidFill>
                        <a:srgbClr val="1C1C1C"/>
                      </a:solidFill>
                      <a:prstDash val="solid"/>
                    </a:lnL>
                    <a:lnR w="19050">
                      <a:solidFill>
                        <a:srgbClr val="282828"/>
                      </a:solidFill>
                      <a:prstDash val="solid"/>
                    </a:lnR>
                    <a:lnT w="19050">
                      <a:solidFill>
                        <a:srgbClr val="1C1C1C"/>
                      </a:solidFill>
                      <a:prstDash val="solid"/>
                    </a:lnT>
                    <a:lnB w="19050">
                      <a:solidFill>
                        <a:srgbClr val="000000"/>
                      </a:solidFill>
                      <a:prstDash val="solid"/>
                    </a:lnB>
                  </a:tcPr>
                </a:tc>
                <a:tc>
                  <a:txBody>
                    <a:bodyPr/>
                    <a:lstStyle/>
                    <a:p>
                      <a:pPr marL="43815" algn="ctr">
                        <a:lnSpc>
                          <a:spcPct val="100000"/>
                        </a:lnSpc>
                      </a:pPr>
                      <a:r>
                        <a:rPr sz="1650" dirty="0">
                          <a:solidFill>
                            <a:srgbClr val="504954"/>
                          </a:solidFill>
                          <a:latin typeface="Times New Roman"/>
                          <a:cs typeface="Times New Roman"/>
                        </a:rPr>
                        <a:t>5</a:t>
                      </a:r>
                      <a:endParaRPr sz="1650">
                        <a:latin typeface="Times New Roman"/>
                        <a:cs typeface="Times New Roman"/>
                      </a:endParaRPr>
                    </a:p>
                  </a:txBody>
                  <a:tcPr marL="0" marR="0" marT="0" marB="0">
                    <a:lnL w="19050">
                      <a:solidFill>
                        <a:srgbClr val="282828"/>
                      </a:solidFill>
                      <a:prstDash val="solid"/>
                    </a:lnL>
                    <a:lnR w="19050">
                      <a:solidFill>
                        <a:srgbClr val="1C1C1C"/>
                      </a:solidFill>
                      <a:prstDash val="solid"/>
                    </a:lnR>
                    <a:lnT w="19050">
                      <a:solidFill>
                        <a:srgbClr val="1C1C1C"/>
                      </a:solidFill>
                      <a:prstDash val="solid"/>
                    </a:lnT>
                    <a:lnB w="19050">
                      <a:solidFill>
                        <a:srgbClr val="000000"/>
                      </a:solidFill>
                      <a:prstDash val="solid"/>
                    </a:lnB>
                  </a:tcPr>
                </a:tc>
                <a:tc>
                  <a:txBody>
                    <a:bodyPr/>
                    <a:lstStyle/>
                    <a:p>
                      <a:pPr marL="43815" algn="ctr">
                        <a:lnSpc>
                          <a:spcPct val="100000"/>
                        </a:lnSpc>
                      </a:pPr>
                      <a:r>
                        <a:rPr sz="1700" dirty="0">
                          <a:solidFill>
                            <a:srgbClr val="504954"/>
                          </a:solidFill>
                          <a:latin typeface="Times New Roman"/>
                          <a:cs typeface="Times New Roman"/>
                        </a:rPr>
                        <a:t>5</a:t>
                      </a:r>
                      <a:endParaRPr sz="1700" dirty="0">
                        <a:latin typeface="Times New Roman"/>
                        <a:cs typeface="Times New Roman"/>
                      </a:endParaRPr>
                    </a:p>
                  </a:txBody>
                  <a:tcPr marL="0" marR="0" marT="0" marB="0">
                    <a:lnL w="19050">
                      <a:solidFill>
                        <a:srgbClr val="1C1C1C"/>
                      </a:solidFill>
                      <a:prstDash val="solid"/>
                    </a:lnL>
                    <a:lnR w="19050">
                      <a:solidFill>
                        <a:srgbClr val="030303"/>
                      </a:solidFill>
                      <a:prstDash val="solid"/>
                    </a:lnR>
                    <a:lnT w="19050">
                      <a:solidFill>
                        <a:srgbClr val="1C1C1C"/>
                      </a:solidFill>
                      <a:prstDash val="solid"/>
                    </a:lnT>
                    <a:lnB w="19050">
                      <a:solidFill>
                        <a:srgbClr val="000000"/>
                      </a:solidFill>
                      <a:prstDash val="solid"/>
                    </a:lnB>
                  </a:tcPr>
                </a:tc>
                <a:extLst>
                  <a:ext uri="{0D108BD9-81ED-4DB2-BD59-A6C34878D82A}">
                    <a16:rowId xmlns:a16="http://schemas.microsoft.com/office/drawing/2014/main" val="10006"/>
                  </a:ext>
                </a:extLst>
              </a:tr>
            </a:tbl>
          </a:graphicData>
        </a:graphic>
      </p:graphicFrame>
      <p:sp>
        <p:nvSpPr>
          <p:cNvPr id="5" name="Rectangle 4"/>
          <p:cNvSpPr/>
          <p:nvPr/>
        </p:nvSpPr>
        <p:spPr>
          <a:xfrm>
            <a:off x="-24680" y="-27384"/>
            <a:ext cx="12216680" cy="864096"/>
          </a:xfrm>
          <a:prstGeom prst="rect">
            <a:avLst/>
          </a:prstGeom>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800" b="1" dirty="0">
                <a:solidFill>
                  <a:schemeClr val="bg1"/>
                </a:solidFill>
                <a:latin typeface="Arial" panose="020B0604020202020204" pitchFamily="34" charset="0"/>
                <a:cs typeface="Arial" panose="020B0604020202020204" pitchFamily="34" charset="0"/>
              </a:rPr>
              <a:t>Analyse de risque</a:t>
            </a:r>
          </a:p>
        </p:txBody>
      </p:sp>
    </p:spTree>
    <p:extLst>
      <p:ext uri="{BB962C8B-B14F-4D97-AF65-F5344CB8AC3E}">
        <p14:creationId xmlns:p14="http://schemas.microsoft.com/office/powerpoint/2010/main" val="19853084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bject 23"/>
          <p:cNvSpPr txBox="1"/>
          <p:nvPr/>
        </p:nvSpPr>
        <p:spPr>
          <a:xfrm>
            <a:off x="1199456" y="1146540"/>
            <a:ext cx="5782854" cy="1061829"/>
          </a:xfrm>
          <a:prstGeom prst="rect">
            <a:avLst/>
          </a:prstGeom>
        </p:spPr>
        <p:txBody>
          <a:bodyPr vert="horz" wrap="square" lIns="0" tIns="0" rIns="0" bIns="0" rtlCol="0">
            <a:spAutoFit/>
          </a:bodyPr>
          <a:lstStyle/>
          <a:p>
            <a:pPr marL="12700">
              <a:lnSpc>
                <a:spcPct val="100000"/>
              </a:lnSpc>
            </a:pPr>
            <a:r>
              <a:rPr lang="en-US" sz="3450" b="1" spc="45" dirty="0" err="1">
                <a:solidFill>
                  <a:srgbClr val="F26721"/>
                </a:solidFill>
                <a:latin typeface="Arial"/>
                <a:cs typeface="Arial"/>
              </a:rPr>
              <a:t>Analyse</a:t>
            </a:r>
            <a:r>
              <a:rPr lang="en-US" sz="3450" b="1" spc="45" dirty="0">
                <a:solidFill>
                  <a:srgbClr val="F26721"/>
                </a:solidFill>
                <a:latin typeface="Arial"/>
                <a:cs typeface="Arial"/>
              </a:rPr>
              <a:t> qualitative des </a:t>
            </a:r>
            <a:r>
              <a:rPr lang="en-US" sz="3450" b="1" spc="45" dirty="0" err="1">
                <a:solidFill>
                  <a:srgbClr val="F26721"/>
                </a:solidFill>
                <a:latin typeface="Arial"/>
                <a:cs typeface="Arial"/>
              </a:rPr>
              <a:t>risques</a:t>
            </a:r>
            <a:endParaRPr sz="3450" b="1" dirty="0">
              <a:latin typeface="Arial"/>
              <a:cs typeface="Arial"/>
            </a:endParaRPr>
          </a:p>
        </p:txBody>
      </p:sp>
      <p:pic>
        <p:nvPicPr>
          <p:cNvPr id="40" name="Image 39"/>
          <p:cNvPicPr>
            <a:picLocks noChangeAspect="1"/>
          </p:cNvPicPr>
          <p:nvPr/>
        </p:nvPicPr>
        <p:blipFill>
          <a:blip r:embed="rId3"/>
          <a:stretch>
            <a:fillRect/>
          </a:stretch>
        </p:blipFill>
        <p:spPr>
          <a:xfrm>
            <a:off x="2063552" y="2492896"/>
            <a:ext cx="7304642" cy="2780115"/>
          </a:xfrm>
          <a:prstGeom prst="rect">
            <a:avLst/>
          </a:prstGeom>
        </p:spPr>
      </p:pic>
      <p:sp>
        <p:nvSpPr>
          <p:cNvPr id="4" name="Rectangle 3"/>
          <p:cNvSpPr/>
          <p:nvPr/>
        </p:nvSpPr>
        <p:spPr>
          <a:xfrm>
            <a:off x="-24680" y="-27384"/>
            <a:ext cx="12216680" cy="864096"/>
          </a:xfrm>
          <a:prstGeom prst="rect">
            <a:avLst/>
          </a:prstGeom>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800" b="1" dirty="0">
                <a:solidFill>
                  <a:schemeClr val="bg1"/>
                </a:solidFill>
                <a:latin typeface="Arial" panose="020B0604020202020204" pitchFamily="34" charset="0"/>
                <a:cs typeface="Arial" panose="020B0604020202020204" pitchFamily="34" charset="0"/>
              </a:rPr>
              <a:t>Analyse de risque</a:t>
            </a:r>
          </a:p>
        </p:txBody>
      </p:sp>
    </p:spTree>
    <p:extLst>
      <p:ext uri="{BB962C8B-B14F-4D97-AF65-F5344CB8AC3E}">
        <p14:creationId xmlns:p14="http://schemas.microsoft.com/office/powerpoint/2010/main" val="28783833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854075" y="1919290"/>
            <a:ext cx="166370" cy="3267075"/>
          </a:xfrm>
          <a:prstGeom prst="rect">
            <a:avLst/>
          </a:prstGeom>
        </p:spPr>
        <p:txBody>
          <a:bodyPr vert="horz" wrap="square" lIns="0" tIns="0" rIns="0" bIns="0" rtlCol="0">
            <a:spAutoFit/>
          </a:bodyPr>
          <a:lstStyle/>
          <a:p>
            <a:pPr marL="41275">
              <a:lnSpc>
                <a:spcPct val="100000"/>
              </a:lnSpc>
            </a:pPr>
            <a:r>
              <a:rPr sz="1600" spc="40" dirty="0">
                <a:solidFill>
                  <a:srgbClr val="595B5E"/>
                </a:solidFill>
                <a:latin typeface="Times New Roman"/>
                <a:cs typeface="Times New Roman"/>
              </a:rPr>
              <a:t>1</a:t>
            </a:r>
            <a:endParaRPr sz="1600">
              <a:latin typeface="Times New Roman"/>
              <a:cs typeface="Times New Roman"/>
            </a:endParaRPr>
          </a:p>
          <a:p>
            <a:pPr>
              <a:lnSpc>
                <a:spcPct val="100000"/>
              </a:lnSpc>
            </a:pPr>
            <a:endParaRPr sz="1600">
              <a:latin typeface="Times New Roman"/>
              <a:cs typeface="Times New Roman"/>
            </a:endParaRPr>
          </a:p>
          <a:p>
            <a:pPr>
              <a:lnSpc>
                <a:spcPct val="100000"/>
              </a:lnSpc>
              <a:spcBef>
                <a:spcPts val="22"/>
              </a:spcBef>
            </a:pPr>
            <a:endParaRPr sz="1450">
              <a:latin typeface="Times New Roman"/>
              <a:cs typeface="Times New Roman"/>
            </a:endParaRPr>
          </a:p>
          <a:p>
            <a:pPr marL="22225">
              <a:lnSpc>
                <a:spcPct val="100000"/>
              </a:lnSpc>
            </a:pPr>
            <a:r>
              <a:rPr sz="1550" spc="85" dirty="0">
                <a:solidFill>
                  <a:srgbClr val="595B5E"/>
                </a:solidFill>
                <a:latin typeface="Arial"/>
                <a:cs typeface="Arial"/>
              </a:rPr>
              <a:t>2</a:t>
            </a:r>
            <a:endParaRPr sz="1550">
              <a:latin typeface="Arial"/>
              <a:cs typeface="Arial"/>
            </a:endParaRPr>
          </a:p>
          <a:p>
            <a:pPr>
              <a:lnSpc>
                <a:spcPct val="100000"/>
              </a:lnSpc>
            </a:pPr>
            <a:endParaRPr sz="1500">
              <a:latin typeface="Times New Roman"/>
              <a:cs typeface="Times New Roman"/>
            </a:endParaRPr>
          </a:p>
          <a:p>
            <a:pPr>
              <a:lnSpc>
                <a:spcPct val="100000"/>
              </a:lnSpc>
              <a:spcBef>
                <a:spcPts val="0"/>
              </a:spcBef>
            </a:pPr>
            <a:endParaRPr sz="2100">
              <a:latin typeface="Times New Roman"/>
              <a:cs typeface="Times New Roman"/>
            </a:endParaRPr>
          </a:p>
          <a:p>
            <a:pPr marL="41275">
              <a:lnSpc>
                <a:spcPct val="100000"/>
              </a:lnSpc>
            </a:pPr>
            <a:r>
              <a:rPr sz="1700" spc="25" dirty="0">
                <a:solidFill>
                  <a:srgbClr val="595B5E"/>
                </a:solidFill>
                <a:latin typeface="Times New Roman"/>
                <a:cs typeface="Times New Roman"/>
              </a:rPr>
              <a:t>3</a:t>
            </a:r>
            <a:endParaRPr sz="1700">
              <a:latin typeface="Times New Roman"/>
              <a:cs typeface="Times New Roman"/>
            </a:endParaRPr>
          </a:p>
          <a:p>
            <a:pPr>
              <a:lnSpc>
                <a:spcPct val="100000"/>
              </a:lnSpc>
            </a:pPr>
            <a:endParaRPr sz="1700">
              <a:latin typeface="Times New Roman"/>
              <a:cs typeface="Times New Roman"/>
            </a:endParaRPr>
          </a:p>
          <a:p>
            <a:pPr>
              <a:lnSpc>
                <a:spcPct val="100000"/>
              </a:lnSpc>
              <a:spcBef>
                <a:spcPts val="37"/>
              </a:spcBef>
            </a:pPr>
            <a:endParaRPr sz="1950">
              <a:latin typeface="Times New Roman"/>
              <a:cs typeface="Times New Roman"/>
            </a:endParaRPr>
          </a:p>
          <a:p>
            <a:pPr marL="12700">
              <a:lnSpc>
                <a:spcPct val="100000"/>
              </a:lnSpc>
            </a:pPr>
            <a:r>
              <a:rPr sz="1500" spc="240" dirty="0">
                <a:solidFill>
                  <a:srgbClr val="595B5E"/>
                </a:solidFill>
                <a:latin typeface="Arial"/>
                <a:cs typeface="Arial"/>
              </a:rPr>
              <a:t>4</a:t>
            </a:r>
            <a:endParaRPr sz="1500">
              <a:latin typeface="Arial"/>
              <a:cs typeface="Arial"/>
            </a:endParaRPr>
          </a:p>
          <a:p>
            <a:pPr>
              <a:lnSpc>
                <a:spcPct val="100000"/>
              </a:lnSpc>
            </a:pPr>
            <a:endParaRPr sz="1500">
              <a:latin typeface="Times New Roman"/>
              <a:cs typeface="Times New Roman"/>
            </a:endParaRPr>
          </a:p>
          <a:p>
            <a:pPr>
              <a:lnSpc>
                <a:spcPct val="100000"/>
              </a:lnSpc>
              <a:spcBef>
                <a:spcPts val="50"/>
              </a:spcBef>
            </a:pPr>
            <a:endParaRPr sz="1500">
              <a:latin typeface="Times New Roman"/>
              <a:cs typeface="Times New Roman"/>
            </a:endParaRPr>
          </a:p>
          <a:p>
            <a:pPr marL="22225">
              <a:lnSpc>
                <a:spcPct val="100000"/>
              </a:lnSpc>
            </a:pPr>
            <a:r>
              <a:rPr sz="2350" spc="114" dirty="0">
                <a:solidFill>
                  <a:srgbClr val="595B5E"/>
                </a:solidFill>
                <a:latin typeface="Times New Roman"/>
                <a:cs typeface="Times New Roman"/>
              </a:rPr>
              <a:t>s</a:t>
            </a:r>
            <a:endParaRPr sz="2350">
              <a:latin typeface="Times New Roman"/>
              <a:cs typeface="Times New Roman"/>
            </a:endParaRPr>
          </a:p>
        </p:txBody>
      </p:sp>
      <p:graphicFrame>
        <p:nvGraphicFramePr>
          <p:cNvPr id="2" name="object 2"/>
          <p:cNvGraphicFramePr>
            <a:graphicFrameLocks noGrp="1"/>
          </p:cNvGraphicFramePr>
          <p:nvPr/>
        </p:nvGraphicFramePr>
        <p:xfrm>
          <a:off x="1066800" y="1362075"/>
          <a:ext cx="9891712" cy="4319586"/>
        </p:xfrm>
        <a:graphic>
          <a:graphicData uri="http://schemas.openxmlformats.org/drawingml/2006/table">
            <a:tbl>
              <a:tblPr firstRow="1" bandRow="1">
                <a:tableStyleId>{2D5ABB26-0587-4C30-8999-92F81FD0307C}</a:tableStyleId>
              </a:tblPr>
              <a:tblGrid>
                <a:gridCol w="6124575">
                  <a:extLst>
                    <a:ext uri="{9D8B030D-6E8A-4147-A177-3AD203B41FA5}">
                      <a16:colId xmlns:a16="http://schemas.microsoft.com/office/drawing/2014/main" val="20000"/>
                    </a:ext>
                  </a:extLst>
                </a:gridCol>
                <a:gridCol w="1881187">
                  <a:extLst>
                    <a:ext uri="{9D8B030D-6E8A-4147-A177-3AD203B41FA5}">
                      <a16:colId xmlns:a16="http://schemas.microsoft.com/office/drawing/2014/main" val="20001"/>
                    </a:ext>
                  </a:extLst>
                </a:gridCol>
                <a:gridCol w="1885950">
                  <a:extLst>
                    <a:ext uri="{9D8B030D-6E8A-4147-A177-3AD203B41FA5}">
                      <a16:colId xmlns:a16="http://schemas.microsoft.com/office/drawing/2014/main" val="20002"/>
                    </a:ext>
                  </a:extLst>
                </a:gridCol>
              </a:tblGrid>
              <a:tr h="390525">
                <a:tc>
                  <a:txBody>
                    <a:bodyPr/>
                    <a:lstStyle/>
                    <a:p>
                      <a:pPr marL="8255" algn="ctr">
                        <a:lnSpc>
                          <a:spcPct val="100000"/>
                        </a:lnSpc>
                      </a:pPr>
                      <a:r>
                        <a:rPr sz="1900" spc="-245" dirty="0">
                          <a:solidFill>
                            <a:srgbClr val="1C151A"/>
                          </a:solidFill>
                          <a:latin typeface="Arial"/>
                          <a:cs typeface="Arial"/>
                        </a:rPr>
                        <a:t>S</a:t>
                      </a:r>
                      <a:r>
                        <a:rPr sz="1900" spc="-145" dirty="0">
                          <a:solidFill>
                            <a:srgbClr val="1C151A"/>
                          </a:solidFill>
                          <a:latin typeface="Arial"/>
                          <a:cs typeface="Arial"/>
                        </a:rPr>
                        <a:t>t</a:t>
                      </a:r>
                      <a:r>
                        <a:rPr sz="1900" dirty="0">
                          <a:solidFill>
                            <a:srgbClr val="1C151A"/>
                          </a:solidFill>
                          <a:latin typeface="Arial"/>
                          <a:cs typeface="Arial"/>
                        </a:rPr>
                        <a:t>atem</a:t>
                      </a:r>
                      <a:r>
                        <a:rPr sz="1900" spc="15" dirty="0">
                          <a:solidFill>
                            <a:srgbClr val="1C151A"/>
                          </a:solidFill>
                          <a:latin typeface="Arial"/>
                          <a:cs typeface="Arial"/>
                        </a:rPr>
                        <a:t>e</a:t>
                      </a:r>
                      <a:r>
                        <a:rPr sz="1900" spc="-240" dirty="0">
                          <a:solidFill>
                            <a:srgbClr val="1C151A"/>
                          </a:solidFill>
                          <a:latin typeface="Arial"/>
                          <a:cs typeface="Arial"/>
                        </a:rPr>
                        <a:t>n</a:t>
                      </a:r>
                      <a:r>
                        <a:rPr sz="1900" dirty="0">
                          <a:solidFill>
                            <a:srgbClr val="1C151A"/>
                          </a:solidFill>
                          <a:latin typeface="Arial"/>
                          <a:cs typeface="Arial"/>
                        </a:rPr>
                        <a:t>t</a:t>
                      </a:r>
                      <a:endParaRPr sz="1900">
                        <a:latin typeface="Arial"/>
                        <a:cs typeface="Arial"/>
                      </a:endParaRPr>
                    </a:p>
                  </a:txBody>
                  <a:tcPr marL="0" marR="0" marT="0" marB="0">
                    <a:lnL w="28575">
                      <a:solidFill>
                        <a:srgbClr val="444444"/>
                      </a:solidFill>
                      <a:prstDash val="solid"/>
                    </a:lnL>
                    <a:lnR w="28575">
                      <a:solidFill>
                        <a:srgbClr val="4B4B4B"/>
                      </a:solidFill>
                      <a:prstDash val="solid"/>
                    </a:lnR>
                    <a:lnT w="19050">
                      <a:solidFill>
                        <a:srgbClr val="030303"/>
                      </a:solidFill>
                      <a:prstDash val="solid"/>
                    </a:lnT>
                    <a:lnB w="19050">
                      <a:solidFill>
                        <a:srgbClr val="0C0C0C"/>
                      </a:solidFill>
                      <a:prstDash val="solid"/>
                    </a:lnB>
                  </a:tcPr>
                </a:tc>
                <a:tc>
                  <a:txBody>
                    <a:bodyPr/>
                    <a:lstStyle/>
                    <a:p>
                      <a:pPr marL="247650">
                        <a:lnSpc>
                          <a:spcPct val="100000"/>
                        </a:lnSpc>
                      </a:pPr>
                      <a:r>
                        <a:rPr sz="1900" spc="-80" dirty="0">
                          <a:solidFill>
                            <a:srgbClr val="1C151A"/>
                          </a:solidFill>
                          <a:latin typeface="Arial"/>
                          <a:cs typeface="Arial"/>
                        </a:rPr>
                        <a:t>Q</a:t>
                      </a:r>
                      <a:r>
                        <a:rPr sz="1900" spc="-175" dirty="0">
                          <a:solidFill>
                            <a:srgbClr val="1C151A"/>
                          </a:solidFill>
                          <a:latin typeface="Arial"/>
                          <a:cs typeface="Arial"/>
                        </a:rPr>
                        <a:t>u</a:t>
                      </a:r>
                      <a:r>
                        <a:rPr sz="1900" spc="100" dirty="0">
                          <a:solidFill>
                            <a:srgbClr val="1C151A"/>
                          </a:solidFill>
                          <a:latin typeface="Arial"/>
                          <a:cs typeface="Arial"/>
                        </a:rPr>
                        <a:t>a</a:t>
                      </a:r>
                      <a:r>
                        <a:rPr sz="1900" spc="-340" dirty="0">
                          <a:solidFill>
                            <a:srgbClr val="36162A"/>
                          </a:solidFill>
                          <a:latin typeface="Arial"/>
                          <a:cs typeface="Arial"/>
                        </a:rPr>
                        <a:t>l</a:t>
                      </a:r>
                      <a:r>
                        <a:rPr sz="1900" spc="-415" dirty="0">
                          <a:solidFill>
                            <a:srgbClr val="36162A"/>
                          </a:solidFill>
                          <a:latin typeface="Arial"/>
                          <a:cs typeface="Arial"/>
                        </a:rPr>
                        <a:t>i</a:t>
                      </a:r>
                      <a:r>
                        <a:rPr sz="1900" spc="-70" dirty="0">
                          <a:solidFill>
                            <a:srgbClr val="1C151A"/>
                          </a:solidFill>
                          <a:latin typeface="Arial"/>
                          <a:cs typeface="Arial"/>
                        </a:rPr>
                        <a:t>t</a:t>
                      </a:r>
                      <a:r>
                        <a:rPr sz="1900" dirty="0">
                          <a:solidFill>
                            <a:srgbClr val="1C151A"/>
                          </a:solidFill>
                          <a:latin typeface="Arial"/>
                          <a:cs typeface="Arial"/>
                        </a:rPr>
                        <a:t>a</a:t>
                      </a:r>
                      <a:r>
                        <a:rPr sz="1900" spc="-65" dirty="0">
                          <a:solidFill>
                            <a:srgbClr val="1C151A"/>
                          </a:solidFill>
                          <a:latin typeface="Arial"/>
                          <a:cs typeface="Arial"/>
                        </a:rPr>
                        <a:t>t</a:t>
                      </a:r>
                      <a:r>
                        <a:rPr sz="1900" spc="-630" dirty="0">
                          <a:solidFill>
                            <a:srgbClr val="36162A"/>
                          </a:solidFill>
                          <a:latin typeface="Arial"/>
                          <a:cs typeface="Arial"/>
                        </a:rPr>
                        <a:t>i</a:t>
                      </a:r>
                      <a:r>
                        <a:rPr sz="1900" dirty="0">
                          <a:solidFill>
                            <a:srgbClr val="1C151A"/>
                          </a:solidFill>
                          <a:latin typeface="Arial"/>
                          <a:cs typeface="Arial"/>
                        </a:rPr>
                        <a:t>ve</a:t>
                      </a:r>
                      <a:endParaRPr sz="1900">
                        <a:latin typeface="Arial"/>
                        <a:cs typeface="Arial"/>
                      </a:endParaRPr>
                    </a:p>
                  </a:txBody>
                  <a:tcPr marL="0" marR="0" marT="0" marB="0">
                    <a:lnL w="28575">
                      <a:solidFill>
                        <a:srgbClr val="4B4B4B"/>
                      </a:solidFill>
                      <a:prstDash val="solid"/>
                    </a:lnL>
                    <a:lnR w="19050">
                      <a:solidFill>
                        <a:srgbClr val="181818"/>
                      </a:solidFill>
                      <a:prstDash val="solid"/>
                    </a:lnR>
                    <a:lnT w="19050">
                      <a:solidFill>
                        <a:srgbClr val="030303"/>
                      </a:solidFill>
                      <a:prstDash val="solid"/>
                    </a:lnT>
                    <a:lnB w="19050">
                      <a:solidFill>
                        <a:srgbClr val="0C0C0C"/>
                      </a:solidFill>
                      <a:prstDash val="solid"/>
                    </a:lnB>
                  </a:tcPr>
                </a:tc>
                <a:tc>
                  <a:txBody>
                    <a:bodyPr/>
                    <a:lstStyle/>
                    <a:p>
                      <a:pPr marL="180975">
                        <a:lnSpc>
                          <a:spcPct val="100000"/>
                        </a:lnSpc>
                      </a:pPr>
                      <a:r>
                        <a:rPr sz="1900" spc="-80" dirty="0">
                          <a:solidFill>
                            <a:srgbClr val="1C151A"/>
                          </a:solidFill>
                          <a:latin typeface="Arial"/>
                          <a:cs typeface="Arial"/>
                        </a:rPr>
                        <a:t>Q</a:t>
                      </a:r>
                      <a:r>
                        <a:rPr sz="1900" spc="-220" dirty="0">
                          <a:solidFill>
                            <a:srgbClr val="1C151A"/>
                          </a:solidFill>
                          <a:latin typeface="Arial"/>
                          <a:cs typeface="Arial"/>
                        </a:rPr>
                        <a:t>u</a:t>
                      </a:r>
                      <a:r>
                        <a:rPr sz="1900" dirty="0">
                          <a:solidFill>
                            <a:srgbClr val="1C151A"/>
                          </a:solidFill>
                          <a:latin typeface="Arial"/>
                          <a:cs typeface="Arial"/>
                        </a:rPr>
                        <a:t>a</a:t>
                      </a:r>
                      <a:r>
                        <a:rPr sz="1900" spc="-130" dirty="0">
                          <a:solidFill>
                            <a:srgbClr val="1C151A"/>
                          </a:solidFill>
                          <a:latin typeface="Arial"/>
                          <a:cs typeface="Arial"/>
                        </a:rPr>
                        <a:t>n</a:t>
                      </a:r>
                      <a:r>
                        <a:rPr sz="1900" spc="80" dirty="0">
                          <a:solidFill>
                            <a:srgbClr val="1C151A"/>
                          </a:solidFill>
                          <a:latin typeface="Arial"/>
                          <a:cs typeface="Arial"/>
                        </a:rPr>
                        <a:t>t</a:t>
                      </a:r>
                      <a:r>
                        <a:rPr sz="1900" spc="-300" dirty="0">
                          <a:solidFill>
                            <a:srgbClr val="36162A"/>
                          </a:solidFill>
                          <a:latin typeface="Arial"/>
                          <a:cs typeface="Arial"/>
                        </a:rPr>
                        <a:t>i</a:t>
                      </a:r>
                      <a:r>
                        <a:rPr sz="1900" spc="-145" dirty="0">
                          <a:solidFill>
                            <a:srgbClr val="1C151A"/>
                          </a:solidFill>
                          <a:latin typeface="Arial"/>
                          <a:cs typeface="Arial"/>
                        </a:rPr>
                        <a:t>t</a:t>
                      </a:r>
                      <a:r>
                        <a:rPr sz="1900" dirty="0">
                          <a:solidFill>
                            <a:srgbClr val="1C151A"/>
                          </a:solidFill>
                          <a:latin typeface="Arial"/>
                          <a:cs typeface="Arial"/>
                        </a:rPr>
                        <a:t>a</a:t>
                      </a:r>
                      <a:r>
                        <a:rPr sz="1900" spc="-70" dirty="0">
                          <a:solidFill>
                            <a:srgbClr val="1C151A"/>
                          </a:solidFill>
                          <a:latin typeface="Arial"/>
                          <a:cs typeface="Arial"/>
                        </a:rPr>
                        <a:t>t</a:t>
                      </a:r>
                      <a:r>
                        <a:rPr sz="1900" spc="-630" dirty="0">
                          <a:solidFill>
                            <a:srgbClr val="36162A"/>
                          </a:solidFill>
                          <a:latin typeface="Arial"/>
                          <a:cs typeface="Arial"/>
                        </a:rPr>
                        <a:t>i</a:t>
                      </a:r>
                      <a:r>
                        <a:rPr sz="1900" dirty="0">
                          <a:solidFill>
                            <a:srgbClr val="1C151A"/>
                          </a:solidFill>
                          <a:latin typeface="Arial"/>
                          <a:cs typeface="Arial"/>
                        </a:rPr>
                        <a:t>ve</a:t>
                      </a:r>
                      <a:endParaRPr sz="1900">
                        <a:latin typeface="Arial"/>
                        <a:cs typeface="Arial"/>
                      </a:endParaRPr>
                    </a:p>
                  </a:txBody>
                  <a:tcPr marL="0" marR="0" marT="0" marB="0">
                    <a:lnL w="19050">
                      <a:solidFill>
                        <a:srgbClr val="181818"/>
                      </a:solidFill>
                      <a:prstDash val="solid"/>
                    </a:lnL>
                    <a:lnR w="19050">
                      <a:solidFill>
                        <a:srgbClr val="000000"/>
                      </a:solidFill>
                      <a:prstDash val="solid"/>
                    </a:lnR>
                    <a:lnT w="19050">
                      <a:solidFill>
                        <a:srgbClr val="030303"/>
                      </a:solidFill>
                      <a:prstDash val="solid"/>
                    </a:lnT>
                    <a:lnB w="19050">
                      <a:solidFill>
                        <a:srgbClr val="0C0C0C"/>
                      </a:solidFill>
                      <a:prstDash val="solid"/>
                    </a:lnB>
                  </a:tcPr>
                </a:tc>
                <a:extLst>
                  <a:ext uri="{0D108BD9-81ED-4DB2-BD59-A6C34878D82A}">
                    <a16:rowId xmlns:a16="http://schemas.microsoft.com/office/drawing/2014/main" val="10000"/>
                  </a:ext>
                </a:extLst>
              </a:tr>
              <a:tr h="790575">
                <a:tc>
                  <a:txBody>
                    <a:bodyPr/>
                    <a:lstStyle/>
                    <a:p>
                      <a:pPr marL="47625" marR="645160" indent="-19050">
                        <a:lnSpc>
                          <a:spcPct val="127200"/>
                        </a:lnSpc>
                      </a:pPr>
                      <a:r>
                        <a:rPr sz="1900" spc="90" dirty="0">
                          <a:solidFill>
                            <a:srgbClr val="36162A"/>
                          </a:solidFill>
                          <a:latin typeface="Arial"/>
                          <a:cs typeface="Arial"/>
                        </a:rPr>
                        <a:t>T</a:t>
                      </a:r>
                      <a:r>
                        <a:rPr sz="1900" dirty="0">
                          <a:solidFill>
                            <a:srgbClr val="4D4656"/>
                          </a:solidFill>
                          <a:latin typeface="Arial"/>
                          <a:cs typeface="Arial"/>
                        </a:rPr>
                        <a:t>h</a:t>
                      </a:r>
                      <a:r>
                        <a:rPr sz="1900" spc="-195" dirty="0">
                          <a:solidFill>
                            <a:srgbClr val="4D4656"/>
                          </a:solidFill>
                          <a:latin typeface="Arial"/>
                          <a:cs typeface="Arial"/>
                        </a:rPr>
                        <a:t>e</a:t>
                      </a:r>
                      <a:r>
                        <a:rPr sz="1900" spc="-5" dirty="0">
                          <a:solidFill>
                            <a:srgbClr val="572A41"/>
                          </a:solidFill>
                          <a:latin typeface="Arial"/>
                          <a:cs typeface="Arial"/>
                        </a:rPr>
                        <a:t>r</a:t>
                      </a:r>
                      <a:r>
                        <a:rPr sz="1900" spc="-145" dirty="0">
                          <a:solidFill>
                            <a:srgbClr val="3B3144"/>
                          </a:solidFill>
                          <a:latin typeface="Arial"/>
                          <a:cs typeface="Arial"/>
                        </a:rPr>
                        <a:t>e</a:t>
                      </a:r>
                      <a:r>
                        <a:rPr sz="1900" dirty="0">
                          <a:solidFill>
                            <a:srgbClr val="97DBFD"/>
                          </a:solidFill>
                          <a:latin typeface="Arial"/>
                          <a:cs typeface="Arial"/>
                        </a:rPr>
                        <a:t>,</a:t>
                      </a:r>
                      <a:r>
                        <a:rPr sz="1900" spc="-160" dirty="0">
                          <a:solidFill>
                            <a:srgbClr val="97DBFD"/>
                          </a:solidFill>
                          <a:latin typeface="Arial"/>
                          <a:cs typeface="Arial"/>
                        </a:rPr>
                        <a:t> </a:t>
                      </a:r>
                      <a:r>
                        <a:rPr sz="1900" spc="-300" dirty="0">
                          <a:solidFill>
                            <a:srgbClr val="706641"/>
                          </a:solidFill>
                          <a:latin typeface="Arial"/>
                          <a:cs typeface="Arial"/>
                        </a:rPr>
                        <a:t>i</a:t>
                      </a:r>
                      <a:r>
                        <a:rPr sz="1900" dirty="0">
                          <a:solidFill>
                            <a:srgbClr val="3B3144"/>
                          </a:solidFill>
                          <a:latin typeface="Arial"/>
                          <a:cs typeface="Arial"/>
                        </a:rPr>
                        <a:t>s</a:t>
                      </a:r>
                      <a:r>
                        <a:rPr sz="1900" spc="-215" dirty="0">
                          <a:solidFill>
                            <a:srgbClr val="3B3144"/>
                          </a:solidFill>
                          <a:latin typeface="Arial"/>
                          <a:cs typeface="Arial"/>
                        </a:rPr>
                        <a:t> </a:t>
                      </a:r>
                      <a:r>
                        <a:rPr sz="1900" dirty="0">
                          <a:solidFill>
                            <a:srgbClr val="3B3144"/>
                          </a:solidFill>
                          <a:latin typeface="Arial"/>
                          <a:cs typeface="Arial"/>
                        </a:rPr>
                        <a:t>a</a:t>
                      </a:r>
                      <a:r>
                        <a:rPr sz="1900" spc="95" dirty="0">
                          <a:solidFill>
                            <a:srgbClr val="3B3144"/>
                          </a:solidFill>
                          <a:latin typeface="Arial"/>
                          <a:cs typeface="Arial"/>
                        </a:rPr>
                        <a:t> </a:t>
                      </a:r>
                      <a:r>
                        <a:rPr sz="1900" dirty="0">
                          <a:solidFill>
                            <a:srgbClr val="3B3144"/>
                          </a:solidFill>
                          <a:latin typeface="Arial"/>
                          <a:cs typeface="Arial"/>
                        </a:rPr>
                        <a:t>fi</a:t>
                      </a:r>
                      <a:r>
                        <a:rPr sz="1900" spc="60" dirty="0">
                          <a:solidFill>
                            <a:srgbClr val="3B3144"/>
                          </a:solidFill>
                          <a:latin typeface="Arial"/>
                          <a:cs typeface="Arial"/>
                        </a:rPr>
                        <a:t>&amp;</a:t>
                      </a:r>
                      <a:r>
                        <a:rPr sz="1900" spc="-210" dirty="0">
                          <a:solidFill>
                            <a:srgbClr val="595B5E"/>
                          </a:solidFill>
                          <a:latin typeface="Arial"/>
                          <a:cs typeface="Arial"/>
                        </a:rPr>
                        <a:t>%</a:t>
                      </a:r>
                      <a:r>
                        <a:rPr sz="1900" dirty="0">
                          <a:solidFill>
                            <a:srgbClr val="97DBFD"/>
                          </a:solidFill>
                          <a:latin typeface="Arial"/>
                          <a:cs typeface="Arial"/>
                        </a:rPr>
                        <a:t>,</a:t>
                      </a:r>
                      <a:r>
                        <a:rPr sz="1900" spc="-160" dirty="0">
                          <a:solidFill>
                            <a:srgbClr val="97DBFD"/>
                          </a:solidFill>
                          <a:latin typeface="Arial"/>
                          <a:cs typeface="Arial"/>
                        </a:rPr>
                        <a:t> </a:t>
                      </a:r>
                      <a:r>
                        <a:rPr sz="1900" spc="-150" dirty="0">
                          <a:solidFill>
                            <a:srgbClr val="706641"/>
                          </a:solidFill>
                          <a:latin typeface="Arial"/>
                          <a:cs typeface="Arial"/>
                        </a:rPr>
                        <a:t>l</a:t>
                      </a:r>
                      <a:r>
                        <a:rPr sz="1900" spc="-340" dirty="0">
                          <a:solidFill>
                            <a:srgbClr val="3B6775"/>
                          </a:solidFill>
                          <a:latin typeface="Arial"/>
                          <a:cs typeface="Arial"/>
                        </a:rPr>
                        <a:t>i</a:t>
                      </a:r>
                      <a:r>
                        <a:rPr sz="1900" dirty="0">
                          <a:solidFill>
                            <a:srgbClr val="595B5E"/>
                          </a:solidFill>
                          <a:latin typeface="Arial"/>
                          <a:cs typeface="Arial"/>
                        </a:rPr>
                        <a:t>k</a:t>
                      </a:r>
                      <a:r>
                        <a:rPr sz="1900" spc="-220" dirty="0">
                          <a:solidFill>
                            <a:srgbClr val="595B5E"/>
                          </a:solidFill>
                          <a:latin typeface="Arial"/>
                          <a:cs typeface="Arial"/>
                        </a:rPr>
                        <a:t>!</a:t>
                      </a:r>
                      <a:r>
                        <a:rPr sz="1900" spc="70" dirty="0">
                          <a:solidFill>
                            <a:srgbClr val="3B3144"/>
                          </a:solidFill>
                          <a:latin typeface="Arial"/>
                          <a:cs typeface="Arial"/>
                        </a:rPr>
                        <a:t>e</a:t>
                      </a:r>
                      <a:r>
                        <a:rPr sz="1900" spc="-340" dirty="0">
                          <a:solidFill>
                            <a:srgbClr val="3B6775"/>
                          </a:solidFill>
                          <a:latin typeface="Arial"/>
                          <a:cs typeface="Arial"/>
                        </a:rPr>
                        <a:t>l</a:t>
                      </a:r>
                      <a:r>
                        <a:rPr sz="1900" spc="-265" dirty="0">
                          <a:solidFill>
                            <a:srgbClr val="595B5E"/>
                          </a:solidFill>
                          <a:latin typeface="Arial"/>
                          <a:cs typeface="Arial"/>
                        </a:rPr>
                        <a:t>i</a:t>
                      </a:r>
                      <a:r>
                        <a:rPr sz="1900" spc="-70" dirty="0">
                          <a:solidFill>
                            <a:srgbClr val="595B5E"/>
                          </a:solidFill>
                          <a:latin typeface="Arial"/>
                          <a:cs typeface="Arial"/>
                        </a:rPr>
                        <a:t>h</a:t>
                      </a:r>
                      <a:r>
                        <a:rPr sz="1900" dirty="0">
                          <a:solidFill>
                            <a:srgbClr val="3B3144"/>
                          </a:solidFill>
                          <a:latin typeface="Arial"/>
                          <a:cs typeface="Arial"/>
                        </a:rPr>
                        <a:t>o</a:t>
                      </a:r>
                      <a:r>
                        <a:rPr sz="1900" spc="105" dirty="0">
                          <a:solidFill>
                            <a:srgbClr val="3B3144"/>
                          </a:solidFill>
                          <a:latin typeface="Arial"/>
                          <a:cs typeface="Arial"/>
                        </a:rPr>
                        <a:t>o</a:t>
                      </a:r>
                      <a:r>
                        <a:rPr sz="1900" dirty="0">
                          <a:solidFill>
                            <a:srgbClr val="233662"/>
                          </a:solidFill>
                          <a:latin typeface="Arial"/>
                          <a:cs typeface="Arial"/>
                        </a:rPr>
                        <a:t>d</a:t>
                      </a:r>
                      <a:r>
                        <a:rPr sz="1900" spc="-140" dirty="0">
                          <a:solidFill>
                            <a:srgbClr val="233662"/>
                          </a:solidFill>
                          <a:latin typeface="Arial"/>
                          <a:cs typeface="Arial"/>
                        </a:rPr>
                        <a:t> </a:t>
                      </a:r>
                      <a:r>
                        <a:rPr sz="1900" dirty="0">
                          <a:solidFill>
                            <a:srgbClr val="595B5E"/>
                          </a:solidFill>
                          <a:latin typeface="Arial"/>
                          <a:cs typeface="Arial"/>
                        </a:rPr>
                        <a:t>t</a:t>
                      </a:r>
                      <a:r>
                        <a:rPr sz="1900" spc="-35" dirty="0">
                          <a:solidFill>
                            <a:srgbClr val="595B5E"/>
                          </a:solidFill>
                          <a:latin typeface="Arial"/>
                          <a:cs typeface="Arial"/>
                        </a:rPr>
                        <a:t>h</a:t>
                      </a:r>
                      <a:r>
                        <a:rPr sz="1900" spc="25" dirty="0">
                          <a:solidFill>
                            <a:srgbClr val="3B3144"/>
                          </a:solidFill>
                          <a:latin typeface="Arial"/>
                          <a:cs typeface="Arial"/>
                        </a:rPr>
                        <a:t>a</a:t>
                      </a:r>
                      <a:r>
                        <a:rPr sz="1900" dirty="0">
                          <a:solidFill>
                            <a:srgbClr val="595B5E"/>
                          </a:solidFill>
                          <a:latin typeface="Arial"/>
                          <a:cs typeface="Arial"/>
                        </a:rPr>
                        <a:t>t</a:t>
                      </a:r>
                      <a:r>
                        <a:rPr sz="1900" spc="-225" dirty="0">
                          <a:solidFill>
                            <a:srgbClr val="595B5E"/>
                          </a:solidFill>
                          <a:latin typeface="Arial"/>
                          <a:cs typeface="Arial"/>
                        </a:rPr>
                        <a:t> </a:t>
                      </a:r>
                      <a:r>
                        <a:rPr sz="1900" dirty="0">
                          <a:solidFill>
                            <a:srgbClr val="4D4656"/>
                          </a:solidFill>
                          <a:latin typeface="Arial"/>
                          <a:cs typeface="Arial"/>
                        </a:rPr>
                        <a:t>th</a:t>
                      </a:r>
                      <a:r>
                        <a:rPr sz="1900" spc="-30" dirty="0">
                          <a:solidFill>
                            <a:srgbClr val="4D4656"/>
                          </a:solidFill>
                          <a:latin typeface="Arial"/>
                          <a:cs typeface="Arial"/>
                        </a:rPr>
                        <a:t>i</a:t>
                      </a:r>
                      <a:r>
                        <a:rPr sz="1900" dirty="0">
                          <a:solidFill>
                            <a:srgbClr val="4D4656"/>
                          </a:solidFill>
                          <a:latin typeface="Arial"/>
                          <a:cs typeface="Arial"/>
                        </a:rPr>
                        <a:t>s</a:t>
                      </a:r>
                      <a:r>
                        <a:rPr sz="1900" spc="-204" dirty="0">
                          <a:solidFill>
                            <a:srgbClr val="4D4656"/>
                          </a:solidFill>
                          <a:latin typeface="Arial"/>
                          <a:cs typeface="Arial"/>
                        </a:rPr>
                        <a:t> </a:t>
                      </a:r>
                      <a:r>
                        <a:rPr sz="1900" spc="5" dirty="0">
                          <a:solidFill>
                            <a:srgbClr val="2A4D64"/>
                          </a:solidFill>
                          <a:latin typeface="Arial"/>
                          <a:cs typeface="Arial"/>
                        </a:rPr>
                        <a:t>t</a:t>
                      </a:r>
                      <a:r>
                        <a:rPr sz="1900" spc="5" dirty="0">
                          <a:solidFill>
                            <a:srgbClr val="595B5E"/>
                          </a:solidFill>
                          <a:latin typeface="Arial"/>
                          <a:cs typeface="Arial"/>
                        </a:rPr>
                        <a:t>h</a:t>
                      </a:r>
                      <a:r>
                        <a:rPr sz="1900" spc="-35" dirty="0">
                          <a:solidFill>
                            <a:srgbClr val="572A41"/>
                          </a:solidFill>
                          <a:latin typeface="Arial"/>
                          <a:cs typeface="Arial"/>
                        </a:rPr>
                        <a:t>r</a:t>
                      </a:r>
                      <a:r>
                        <a:rPr sz="1900" spc="-145" dirty="0">
                          <a:solidFill>
                            <a:srgbClr val="3B3144"/>
                          </a:solidFill>
                          <a:latin typeface="Arial"/>
                          <a:cs typeface="Arial"/>
                        </a:rPr>
                        <a:t>e</a:t>
                      </a:r>
                      <a:r>
                        <a:rPr sz="1900" spc="-340" dirty="0">
                          <a:solidFill>
                            <a:srgbClr val="CCCDB5"/>
                          </a:solidFill>
                          <a:latin typeface="Arial"/>
                          <a:cs typeface="Arial"/>
                        </a:rPr>
                        <a:t>i</a:t>
                      </a:r>
                      <a:r>
                        <a:rPr sz="1900" spc="30" dirty="0">
                          <a:solidFill>
                            <a:srgbClr val="3B3144"/>
                          </a:solidFill>
                          <a:latin typeface="Arial"/>
                          <a:cs typeface="Arial"/>
                        </a:rPr>
                        <a:t>a</a:t>
                      </a:r>
                      <a:r>
                        <a:rPr sz="1900" dirty="0">
                          <a:solidFill>
                            <a:srgbClr val="2A4D64"/>
                          </a:solidFill>
                          <a:latin typeface="Arial"/>
                          <a:cs typeface="Arial"/>
                        </a:rPr>
                        <a:t>t</a:t>
                      </a:r>
                      <a:r>
                        <a:rPr sz="1900" spc="-225" dirty="0">
                          <a:solidFill>
                            <a:srgbClr val="2A4D64"/>
                          </a:solidFill>
                          <a:latin typeface="Arial"/>
                          <a:cs typeface="Arial"/>
                        </a:rPr>
                        <a:t> </a:t>
                      </a:r>
                      <a:r>
                        <a:rPr sz="1900" spc="75" dirty="0">
                          <a:solidFill>
                            <a:srgbClr val="595B5E"/>
                          </a:solidFill>
                          <a:latin typeface="Arial"/>
                          <a:cs typeface="Arial"/>
                        </a:rPr>
                        <a:t>w</a:t>
                      </a:r>
                      <a:r>
                        <a:rPr sz="1900" spc="-340" dirty="0">
                          <a:solidFill>
                            <a:srgbClr val="3B6775"/>
                          </a:solidFill>
                          <a:latin typeface="Arial"/>
                          <a:cs typeface="Arial"/>
                        </a:rPr>
                        <a:t>i</a:t>
                      </a:r>
                      <a:r>
                        <a:rPr sz="1900" dirty="0">
                          <a:solidFill>
                            <a:srgbClr val="595B5E"/>
                          </a:solidFill>
                          <a:latin typeface="Arial"/>
                          <a:cs typeface="Arial"/>
                        </a:rPr>
                        <a:t>ll </a:t>
                      </a:r>
                      <a:r>
                        <a:rPr sz="1900" spc="-340" dirty="0">
                          <a:solidFill>
                            <a:srgbClr val="595B5E"/>
                          </a:solidFill>
                          <a:latin typeface="Arial"/>
                          <a:cs typeface="Arial"/>
                        </a:rPr>
                        <a:t>i</a:t>
                      </a:r>
                      <a:r>
                        <a:rPr sz="1900" spc="-40" dirty="0">
                          <a:solidFill>
                            <a:srgbClr val="4D4656"/>
                          </a:solidFill>
                          <a:latin typeface="Arial"/>
                          <a:cs typeface="Arial"/>
                        </a:rPr>
                        <a:t>m</a:t>
                      </a:r>
                      <a:r>
                        <a:rPr sz="1900" spc="-260" dirty="0">
                          <a:solidFill>
                            <a:srgbClr val="4D4656"/>
                          </a:solidFill>
                          <a:latin typeface="Arial"/>
                          <a:cs typeface="Arial"/>
                        </a:rPr>
                        <a:t>p</a:t>
                      </a:r>
                      <a:r>
                        <a:rPr sz="1900" spc="100" dirty="0">
                          <a:solidFill>
                            <a:srgbClr val="4D4656"/>
                          </a:solidFill>
                          <a:latin typeface="Arial"/>
                          <a:cs typeface="Arial"/>
                        </a:rPr>
                        <a:t>a</a:t>
                      </a:r>
                      <a:r>
                        <a:rPr sz="2150" dirty="0">
                          <a:solidFill>
                            <a:srgbClr val="4D4656"/>
                          </a:solidFill>
                          <a:latin typeface="Times New Roman"/>
                          <a:cs typeface="Times New Roman"/>
                        </a:rPr>
                        <a:t>et</a:t>
                      </a:r>
                      <a:r>
                        <a:rPr sz="2150" spc="10" dirty="0">
                          <a:solidFill>
                            <a:srgbClr val="4D4656"/>
                          </a:solidFill>
                          <a:latin typeface="Times New Roman"/>
                          <a:cs typeface="Times New Roman"/>
                        </a:rPr>
                        <a:t> </a:t>
                      </a:r>
                      <a:r>
                        <a:rPr sz="1900" spc="-70" dirty="0">
                          <a:solidFill>
                            <a:srgbClr val="3B3144"/>
                          </a:solidFill>
                          <a:latin typeface="Arial"/>
                          <a:cs typeface="Arial"/>
                        </a:rPr>
                        <a:t>o</a:t>
                      </a:r>
                      <a:r>
                        <a:rPr sz="1900" spc="5" dirty="0">
                          <a:solidFill>
                            <a:srgbClr val="595B5E"/>
                          </a:solidFill>
                          <a:latin typeface="Arial"/>
                          <a:cs typeface="Arial"/>
                        </a:rPr>
                        <a:t>u</a:t>
                      </a:r>
                      <a:r>
                        <a:rPr sz="1900" dirty="0">
                          <a:solidFill>
                            <a:srgbClr val="4D4656"/>
                          </a:solidFill>
                          <a:latin typeface="Arial"/>
                          <a:cs typeface="Arial"/>
                        </a:rPr>
                        <a:t>11</a:t>
                      </a:r>
                      <a:r>
                        <a:rPr sz="1900" spc="-270" dirty="0">
                          <a:solidFill>
                            <a:srgbClr val="4D4656"/>
                          </a:solidFill>
                          <a:latin typeface="Arial"/>
                          <a:cs typeface="Arial"/>
                        </a:rPr>
                        <a:t> </a:t>
                      </a:r>
                      <a:r>
                        <a:rPr sz="1550" spc="-150" dirty="0">
                          <a:solidFill>
                            <a:srgbClr val="4D4656"/>
                          </a:solidFill>
                          <a:latin typeface="Times New Roman"/>
                          <a:cs typeface="Times New Roman"/>
                        </a:rPr>
                        <a:t>0</a:t>
                      </a:r>
                      <a:r>
                        <a:rPr sz="1550" spc="-180" dirty="0">
                          <a:solidFill>
                            <a:srgbClr val="4D4656"/>
                          </a:solidFill>
                          <a:latin typeface="Times New Roman"/>
                          <a:cs typeface="Times New Roman"/>
                        </a:rPr>
                        <a:t>0</a:t>
                      </a:r>
                      <a:r>
                        <a:rPr sz="900" spc="15" baseline="32407" dirty="0">
                          <a:solidFill>
                            <a:srgbClr val="97DBFD"/>
                          </a:solidFill>
                          <a:latin typeface="Times New Roman"/>
                          <a:cs typeface="Times New Roman"/>
                        </a:rPr>
                        <a:t>1</a:t>
                      </a:r>
                      <a:r>
                        <a:rPr sz="1900" spc="35" dirty="0">
                          <a:solidFill>
                            <a:srgbClr val="595B5E"/>
                          </a:solidFill>
                          <a:latin typeface="Arial"/>
                          <a:cs typeface="Arial"/>
                        </a:rPr>
                        <a:t>m</a:t>
                      </a:r>
                      <a:r>
                        <a:rPr sz="1900" spc="-135" dirty="0">
                          <a:solidFill>
                            <a:srgbClr val="4D4656"/>
                          </a:solidFill>
                          <a:latin typeface="Arial"/>
                          <a:cs typeface="Arial"/>
                        </a:rPr>
                        <a:t>p</a:t>
                      </a:r>
                      <a:r>
                        <a:rPr sz="900" spc="-195" baseline="41666" dirty="0">
                          <a:solidFill>
                            <a:srgbClr val="97C8E4"/>
                          </a:solidFill>
                          <a:latin typeface="Times New Roman"/>
                          <a:cs typeface="Times New Roman"/>
                        </a:rPr>
                        <a:t>1</a:t>
                      </a:r>
                      <a:r>
                        <a:rPr sz="1900" dirty="0">
                          <a:solidFill>
                            <a:srgbClr val="3B3144"/>
                          </a:solidFill>
                          <a:latin typeface="Arial"/>
                          <a:cs typeface="Arial"/>
                        </a:rPr>
                        <a:t>a</a:t>
                      </a:r>
                      <a:r>
                        <a:rPr sz="1900" spc="-345" dirty="0">
                          <a:solidFill>
                            <a:srgbClr val="3B3144"/>
                          </a:solidFill>
                          <a:latin typeface="Arial"/>
                          <a:cs typeface="Arial"/>
                        </a:rPr>
                        <a:t> </a:t>
                      </a:r>
                      <a:r>
                        <a:rPr sz="2100" spc="-215" dirty="0">
                          <a:solidFill>
                            <a:srgbClr val="595B5E"/>
                          </a:solidFill>
                          <a:latin typeface="Arial"/>
                          <a:cs typeface="Arial"/>
                        </a:rPr>
                        <a:t>n</a:t>
                      </a:r>
                      <a:r>
                        <a:rPr sz="2100" dirty="0">
                          <a:solidFill>
                            <a:srgbClr val="595B5E"/>
                          </a:solidFill>
                          <a:latin typeface="Arial"/>
                          <a:cs typeface="Arial"/>
                        </a:rPr>
                        <a:t>y</a:t>
                      </a:r>
                      <a:endParaRPr sz="2100">
                        <a:latin typeface="Arial"/>
                        <a:cs typeface="Arial"/>
                      </a:endParaRPr>
                    </a:p>
                  </a:txBody>
                  <a:tcPr marL="0" marR="0" marT="0" marB="0">
                    <a:lnL w="28575">
                      <a:solidFill>
                        <a:srgbClr val="444444"/>
                      </a:solidFill>
                      <a:prstDash val="solid"/>
                    </a:lnL>
                    <a:lnR w="28575">
                      <a:solidFill>
                        <a:srgbClr val="4B4B4B"/>
                      </a:solidFill>
                      <a:prstDash val="solid"/>
                    </a:lnR>
                    <a:lnT w="19050">
                      <a:solidFill>
                        <a:srgbClr val="0C0C0C"/>
                      </a:solidFill>
                      <a:prstDash val="solid"/>
                    </a:lnT>
                    <a:lnB w="19050">
                      <a:solidFill>
                        <a:srgbClr val="2B2B2B"/>
                      </a:solidFill>
                      <a:prstDash val="solid"/>
                    </a:lnB>
                  </a:tcPr>
                </a:tc>
                <a:tc>
                  <a:txBody>
                    <a:bodyPr/>
                    <a:lstStyle/>
                    <a:p>
                      <a:endParaRPr sz="2100">
                        <a:latin typeface="Arial"/>
                        <a:cs typeface="Arial"/>
                      </a:endParaRPr>
                    </a:p>
                  </a:txBody>
                  <a:tcPr marL="0" marR="0" marT="0" marB="0">
                    <a:lnL w="28575">
                      <a:solidFill>
                        <a:srgbClr val="4B4B4B"/>
                      </a:solidFill>
                      <a:prstDash val="solid"/>
                    </a:lnL>
                    <a:lnR w="19050">
                      <a:solidFill>
                        <a:srgbClr val="181818"/>
                      </a:solidFill>
                      <a:prstDash val="solid"/>
                    </a:lnR>
                    <a:lnT w="19050">
                      <a:solidFill>
                        <a:srgbClr val="0C0C0C"/>
                      </a:solidFill>
                      <a:prstDash val="solid"/>
                    </a:lnT>
                    <a:lnB w="19050">
                      <a:solidFill>
                        <a:srgbClr val="2B2B2B"/>
                      </a:solidFill>
                      <a:prstDash val="solid"/>
                    </a:lnB>
                  </a:tcPr>
                </a:tc>
                <a:tc>
                  <a:txBody>
                    <a:bodyPr/>
                    <a:lstStyle/>
                    <a:p>
                      <a:pPr marR="29845" algn="ctr">
                        <a:lnSpc>
                          <a:spcPct val="100000"/>
                        </a:lnSpc>
                      </a:pPr>
                      <a:r>
                        <a:rPr sz="4800" b="1" dirty="0">
                          <a:solidFill>
                            <a:srgbClr val="F26721"/>
                          </a:solidFill>
                          <a:latin typeface="Arial"/>
                          <a:cs typeface="Arial"/>
                        </a:rPr>
                        <a:t>X</a:t>
                      </a:r>
                      <a:endParaRPr sz="4800">
                        <a:latin typeface="Arial"/>
                        <a:cs typeface="Arial"/>
                      </a:endParaRPr>
                    </a:p>
                  </a:txBody>
                  <a:tcPr marL="0" marR="0" marT="0" marB="0">
                    <a:lnL w="19050">
                      <a:solidFill>
                        <a:srgbClr val="181818"/>
                      </a:solidFill>
                      <a:prstDash val="solid"/>
                    </a:lnL>
                    <a:lnR w="19050">
                      <a:solidFill>
                        <a:srgbClr val="000000"/>
                      </a:solidFill>
                      <a:prstDash val="solid"/>
                    </a:lnR>
                    <a:lnT w="19050">
                      <a:solidFill>
                        <a:srgbClr val="0C0C0C"/>
                      </a:solidFill>
                      <a:prstDash val="solid"/>
                    </a:lnT>
                    <a:lnB w="19050">
                      <a:solidFill>
                        <a:srgbClr val="2B2B2B"/>
                      </a:solidFill>
                      <a:prstDash val="solid"/>
                    </a:lnB>
                  </a:tcPr>
                </a:tc>
                <a:extLst>
                  <a:ext uri="{0D108BD9-81ED-4DB2-BD59-A6C34878D82A}">
                    <a16:rowId xmlns:a16="http://schemas.microsoft.com/office/drawing/2014/main" val="10001"/>
                  </a:ext>
                </a:extLst>
              </a:tr>
              <a:tr h="781050">
                <a:tc>
                  <a:txBody>
                    <a:bodyPr/>
                    <a:lstStyle/>
                    <a:p>
                      <a:pPr marL="28575">
                        <a:lnSpc>
                          <a:spcPct val="100000"/>
                        </a:lnSpc>
                      </a:pPr>
                      <a:r>
                        <a:rPr sz="1900" spc="90" dirty="0">
                          <a:solidFill>
                            <a:srgbClr val="36162A"/>
                          </a:solidFill>
                          <a:latin typeface="Arial"/>
                          <a:cs typeface="Arial"/>
                        </a:rPr>
                        <a:t>T</a:t>
                      </a:r>
                      <a:r>
                        <a:rPr sz="1900" dirty="0">
                          <a:solidFill>
                            <a:srgbClr val="4D4656"/>
                          </a:solidFill>
                          <a:latin typeface="Arial"/>
                          <a:cs typeface="Arial"/>
                        </a:rPr>
                        <a:t>h</a:t>
                      </a:r>
                      <a:r>
                        <a:rPr sz="1900" spc="-155" dirty="0">
                          <a:solidFill>
                            <a:srgbClr val="4D4656"/>
                          </a:solidFill>
                          <a:latin typeface="Arial"/>
                          <a:cs typeface="Arial"/>
                        </a:rPr>
                        <a:t>i</a:t>
                      </a:r>
                      <a:r>
                        <a:rPr sz="1900" dirty="0">
                          <a:solidFill>
                            <a:srgbClr val="4D4656"/>
                          </a:solidFill>
                          <a:latin typeface="Arial"/>
                          <a:cs typeface="Arial"/>
                        </a:rPr>
                        <a:t>s</a:t>
                      </a:r>
                      <a:r>
                        <a:rPr sz="1900" spc="-204" dirty="0">
                          <a:solidFill>
                            <a:srgbClr val="4D4656"/>
                          </a:solidFill>
                          <a:latin typeface="Arial"/>
                          <a:cs typeface="Arial"/>
                        </a:rPr>
                        <a:t> </a:t>
                      </a:r>
                      <a:r>
                        <a:rPr sz="1900" spc="5" dirty="0">
                          <a:solidFill>
                            <a:srgbClr val="2A4D64"/>
                          </a:solidFill>
                          <a:latin typeface="Arial"/>
                          <a:cs typeface="Arial"/>
                        </a:rPr>
                        <a:t>t</a:t>
                      </a:r>
                      <a:r>
                        <a:rPr sz="1900" spc="5" dirty="0">
                          <a:solidFill>
                            <a:srgbClr val="595B5E"/>
                          </a:solidFill>
                          <a:latin typeface="Arial"/>
                          <a:cs typeface="Arial"/>
                        </a:rPr>
                        <a:t>h</a:t>
                      </a:r>
                      <a:r>
                        <a:rPr sz="1900" spc="-35" dirty="0">
                          <a:solidFill>
                            <a:srgbClr val="560F1D"/>
                          </a:solidFill>
                          <a:latin typeface="Arial"/>
                          <a:cs typeface="Arial"/>
                        </a:rPr>
                        <a:t>r</a:t>
                      </a:r>
                      <a:r>
                        <a:rPr sz="1900" spc="-145" dirty="0">
                          <a:solidFill>
                            <a:srgbClr val="3B3144"/>
                          </a:solidFill>
                          <a:latin typeface="Arial"/>
                          <a:cs typeface="Arial"/>
                        </a:rPr>
                        <a:t>e</a:t>
                      </a:r>
                      <a:r>
                        <a:rPr sz="1900" spc="-229" dirty="0">
                          <a:solidFill>
                            <a:srgbClr val="97DBFD"/>
                          </a:solidFill>
                          <a:latin typeface="Arial"/>
                          <a:cs typeface="Arial"/>
                        </a:rPr>
                        <a:t>,</a:t>
                      </a:r>
                      <a:r>
                        <a:rPr sz="1900" spc="25" dirty="0">
                          <a:solidFill>
                            <a:srgbClr val="3B3144"/>
                          </a:solidFill>
                          <a:latin typeface="Arial"/>
                          <a:cs typeface="Arial"/>
                        </a:rPr>
                        <a:t>a</a:t>
                      </a:r>
                      <a:r>
                        <a:rPr sz="1900" dirty="0">
                          <a:solidFill>
                            <a:srgbClr val="2A4D64"/>
                          </a:solidFill>
                          <a:latin typeface="Arial"/>
                          <a:cs typeface="Arial"/>
                        </a:rPr>
                        <a:t>t</a:t>
                      </a:r>
                      <a:r>
                        <a:rPr sz="1900" spc="-150" dirty="0">
                          <a:solidFill>
                            <a:srgbClr val="2A4D64"/>
                          </a:solidFill>
                          <a:latin typeface="Arial"/>
                          <a:cs typeface="Arial"/>
                        </a:rPr>
                        <a:t> </a:t>
                      </a:r>
                      <a:r>
                        <a:rPr sz="1900" spc="20" dirty="0">
                          <a:solidFill>
                            <a:srgbClr val="3B3144"/>
                          </a:solidFill>
                          <a:latin typeface="Arial"/>
                          <a:cs typeface="Arial"/>
                        </a:rPr>
                        <a:t>s</a:t>
                      </a:r>
                      <a:r>
                        <a:rPr sz="1900" spc="-70" dirty="0">
                          <a:solidFill>
                            <a:srgbClr val="593B3A"/>
                          </a:solidFill>
                          <a:latin typeface="Arial"/>
                          <a:cs typeface="Arial"/>
                        </a:rPr>
                        <a:t>h</a:t>
                      </a:r>
                      <a:r>
                        <a:rPr sz="1900" dirty="0">
                          <a:solidFill>
                            <a:srgbClr val="3B3144"/>
                          </a:solidFill>
                          <a:latin typeface="Arial"/>
                          <a:cs typeface="Arial"/>
                        </a:rPr>
                        <a:t>o</a:t>
                      </a:r>
                      <a:r>
                        <a:rPr sz="1900" spc="-45" dirty="0">
                          <a:solidFill>
                            <a:srgbClr val="3B3144"/>
                          </a:solidFill>
                          <a:latin typeface="Arial"/>
                          <a:cs typeface="Arial"/>
                        </a:rPr>
                        <a:t>u</a:t>
                      </a:r>
                      <a:r>
                        <a:rPr sz="1900" spc="-630" dirty="0">
                          <a:solidFill>
                            <a:srgbClr val="595B5E"/>
                          </a:solidFill>
                          <a:latin typeface="Arial"/>
                          <a:cs typeface="Arial"/>
                        </a:rPr>
                        <a:t>I</a:t>
                      </a:r>
                      <a:r>
                        <a:rPr sz="1900" dirty="0">
                          <a:solidFill>
                            <a:srgbClr val="595B5E"/>
                          </a:solidFill>
                          <a:latin typeface="Arial"/>
                          <a:cs typeface="Arial"/>
                        </a:rPr>
                        <a:t>d</a:t>
                      </a:r>
                      <a:r>
                        <a:rPr sz="1900" spc="-10" dirty="0">
                          <a:solidFill>
                            <a:srgbClr val="595B5E"/>
                          </a:solidFill>
                          <a:latin typeface="Arial"/>
                          <a:cs typeface="Arial"/>
                        </a:rPr>
                        <a:t> </a:t>
                      </a:r>
                      <a:r>
                        <a:rPr sz="1900" dirty="0">
                          <a:solidFill>
                            <a:srgbClr val="4D4656"/>
                          </a:solidFill>
                          <a:latin typeface="Arial"/>
                          <a:cs typeface="Arial"/>
                        </a:rPr>
                        <a:t>be</a:t>
                      </a:r>
                      <a:r>
                        <a:rPr sz="1900" spc="-55" dirty="0">
                          <a:solidFill>
                            <a:srgbClr val="4D4656"/>
                          </a:solidFill>
                          <a:latin typeface="Arial"/>
                          <a:cs typeface="Arial"/>
                        </a:rPr>
                        <a:t> </a:t>
                      </a:r>
                      <a:r>
                        <a:rPr sz="1900" spc="5" dirty="0">
                          <a:solidFill>
                            <a:srgbClr val="3B3144"/>
                          </a:solidFill>
                          <a:latin typeface="Arial"/>
                          <a:cs typeface="Arial"/>
                        </a:rPr>
                        <a:t>c</a:t>
                      </a:r>
                      <a:r>
                        <a:rPr sz="1900" spc="-415" dirty="0">
                          <a:solidFill>
                            <a:srgbClr val="706641"/>
                          </a:solidFill>
                          <a:latin typeface="Arial"/>
                          <a:cs typeface="Arial"/>
                        </a:rPr>
                        <a:t>l</a:t>
                      </a:r>
                      <a:r>
                        <a:rPr sz="1900" spc="90" dirty="0">
                          <a:solidFill>
                            <a:srgbClr val="3B3144"/>
                          </a:solidFill>
                          <a:latin typeface="Arial"/>
                          <a:cs typeface="Arial"/>
                        </a:rPr>
                        <a:t>a</a:t>
                      </a:r>
                      <a:r>
                        <a:rPr sz="1900" dirty="0">
                          <a:solidFill>
                            <a:srgbClr val="3B3144"/>
                          </a:solidFill>
                          <a:latin typeface="Arial"/>
                          <a:cs typeface="Arial"/>
                        </a:rPr>
                        <a:t>s</a:t>
                      </a:r>
                      <a:r>
                        <a:rPr sz="1900" spc="-135" dirty="0">
                          <a:solidFill>
                            <a:srgbClr val="3B3144"/>
                          </a:solidFill>
                          <a:latin typeface="Arial"/>
                          <a:cs typeface="Arial"/>
                        </a:rPr>
                        <a:t>:</a:t>
                      </a:r>
                      <a:r>
                        <a:rPr sz="1900" spc="-195" dirty="0">
                          <a:solidFill>
                            <a:srgbClr val="3B3144"/>
                          </a:solidFill>
                          <a:latin typeface="Arial"/>
                          <a:cs typeface="Arial"/>
                        </a:rPr>
                        <a:t>s</a:t>
                      </a:r>
                      <a:r>
                        <a:rPr sz="1900" spc="-630" dirty="0">
                          <a:solidFill>
                            <a:srgbClr val="3B6775"/>
                          </a:solidFill>
                          <a:latin typeface="Arial"/>
                          <a:cs typeface="Arial"/>
                        </a:rPr>
                        <a:t>i</a:t>
                      </a:r>
                      <a:r>
                        <a:rPr sz="1900" dirty="0">
                          <a:solidFill>
                            <a:srgbClr val="4D4656"/>
                          </a:solidFill>
                          <a:latin typeface="Arial"/>
                          <a:cs typeface="Arial"/>
                        </a:rPr>
                        <a:t>f</a:t>
                      </a:r>
                      <a:r>
                        <a:rPr sz="1900" spc="-300" dirty="0">
                          <a:solidFill>
                            <a:srgbClr val="4D4656"/>
                          </a:solidFill>
                          <a:latin typeface="Arial"/>
                          <a:cs typeface="Arial"/>
                        </a:rPr>
                        <a:t> </a:t>
                      </a:r>
                      <a:r>
                        <a:rPr sz="1900" spc="-225" dirty="0">
                          <a:solidFill>
                            <a:srgbClr val="706641"/>
                          </a:solidFill>
                          <a:latin typeface="Arial"/>
                          <a:cs typeface="Arial"/>
                        </a:rPr>
                        <a:t>i</a:t>
                      </a:r>
                      <a:r>
                        <a:rPr sz="1900" spc="70" dirty="0">
                          <a:solidFill>
                            <a:srgbClr val="3B3144"/>
                          </a:solidFill>
                          <a:latin typeface="Arial"/>
                          <a:cs typeface="Arial"/>
                        </a:rPr>
                        <a:t>e</a:t>
                      </a:r>
                      <a:r>
                        <a:rPr sz="1900" dirty="0">
                          <a:solidFill>
                            <a:srgbClr val="3B3144"/>
                          </a:solidFill>
                          <a:latin typeface="Arial"/>
                          <a:cs typeface="Arial"/>
                        </a:rPr>
                        <a:t>d</a:t>
                      </a:r>
                      <a:r>
                        <a:rPr sz="1900" spc="10" dirty="0">
                          <a:solidFill>
                            <a:srgbClr val="3B3144"/>
                          </a:solidFill>
                          <a:latin typeface="Arial"/>
                          <a:cs typeface="Arial"/>
                        </a:rPr>
                        <a:t> </a:t>
                      </a:r>
                      <a:r>
                        <a:rPr sz="1900" dirty="0">
                          <a:solidFill>
                            <a:srgbClr val="3B3144"/>
                          </a:solidFill>
                          <a:latin typeface="Arial"/>
                          <a:cs typeface="Arial"/>
                        </a:rPr>
                        <a:t>as</a:t>
                      </a:r>
                      <a:r>
                        <a:rPr sz="1900" spc="-20" dirty="0">
                          <a:solidFill>
                            <a:srgbClr val="3B3144"/>
                          </a:solidFill>
                          <a:latin typeface="Arial"/>
                          <a:cs typeface="Arial"/>
                        </a:rPr>
                        <a:t> </a:t>
                      </a:r>
                      <a:r>
                        <a:rPr sz="1900" dirty="0">
                          <a:solidFill>
                            <a:srgbClr val="4D4656"/>
                          </a:solidFill>
                          <a:latin typeface="Arial"/>
                          <a:cs typeface="Arial"/>
                        </a:rPr>
                        <a:t>Re</a:t>
                      </a:r>
                      <a:r>
                        <a:rPr sz="1900" spc="-110" dirty="0">
                          <a:solidFill>
                            <a:srgbClr val="4D4656"/>
                          </a:solidFill>
                          <a:latin typeface="Arial"/>
                          <a:cs typeface="Arial"/>
                        </a:rPr>
                        <a:t>-</a:t>
                      </a:r>
                      <a:r>
                        <a:rPr sz="1900" dirty="0">
                          <a:solidFill>
                            <a:srgbClr val="233662"/>
                          </a:solidFill>
                          <a:latin typeface="Arial"/>
                          <a:cs typeface="Arial"/>
                        </a:rPr>
                        <a:t>d</a:t>
                      </a:r>
                      <a:endParaRPr sz="1900">
                        <a:latin typeface="Arial"/>
                        <a:cs typeface="Arial"/>
                      </a:endParaRPr>
                    </a:p>
                  </a:txBody>
                  <a:tcPr marL="0" marR="0" marT="0" marB="0">
                    <a:lnL w="28575">
                      <a:solidFill>
                        <a:srgbClr val="444444"/>
                      </a:solidFill>
                      <a:prstDash val="solid"/>
                    </a:lnL>
                    <a:lnR w="28575">
                      <a:solidFill>
                        <a:srgbClr val="4B4B4B"/>
                      </a:solidFill>
                      <a:prstDash val="solid"/>
                    </a:lnR>
                    <a:lnT w="19050">
                      <a:solidFill>
                        <a:srgbClr val="2B2B2B"/>
                      </a:solidFill>
                      <a:prstDash val="solid"/>
                    </a:lnT>
                    <a:lnB w="19050">
                      <a:solidFill>
                        <a:srgbClr val="030303"/>
                      </a:solidFill>
                      <a:prstDash val="solid"/>
                    </a:lnB>
                  </a:tcPr>
                </a:tc>
                <a:tc>
                  <a:txBody>
                    <a:bodyPr/>
                    <a:lstStyle/>
                    <a:p>
                      <a:pPr marR="77470" algn="ctr">
                        <a:lnSpc>
                          <a:spcPct val="100000"/>
                        </a:lnSpc>
                      </a:pPr>
                      <a:r>
                        <a:rPr sz="4800" b="1" dirty="0">
                          <a:solidFill>
                            <a:srgbClr val="F26721"/>
                          </a:solidFill>
                          <a:latin typeface="Arial"/>
                          <a:cs typeface="Arial"/>
                        </a:rPr>
                        <a:t>X</a:t>
                      </a:r>
                      <a:endParaRPr sz="4800">
                        <a:latin typeface="Arial"/>
                        <a:cs typeface="Arial"/>
                      </a:endParaRPr>
                    </a:p>
                  </a:txBody>
                  <a:tcPr marL="0" marR="0" marT="0" marB="0">
                    <a:lnL w="28575">
                      <a:solidFill>
                        <a:srgbClr val="4B4B4B"/>
                      </a:solidFill>
                      <a:prstDash val="solid"/>
                    </a:lnL>
                    <a:lnR w="19050">
                      <a:solidFill>
                        <a:srgbClr val="181818"/>
                      </a:solidFill>
                      <a:prstDash val="solid"/>
                    </a:lnR>
                    <a:lnT w="19050">
                      <a:solidFill>
                        <a:srgbClr val="2B2B2B"/>
                      </a:solidFill>
                      <a:prstDash val="solid"/>
                    </a:lnT>
                    <a:lnB w="19050">
                      <a:solidFill>
                        <a:srgbClr val="030303"/>
                      </a:solidFill>
                      <a:prstDash val="solid"/>
                    </a:lnB>
                  </a:tcPr>
                </a:tc>
                <a:tc>
                  <a:txBody>
                    <a:bodyPr/>
                    <a:lstStyle/>
                    <a:p>
                      <a:endParaRPr sz="4800">
                        <a:latin typeface="Arial"/>
                        <a:cs typeface="Arial"/>
                      </a:endParaRPr>
                    </a:p>
                  </a:txBody>
                  <a:tcPr marL="0" marR="0" marT="0" marB="0">
                    <a:lnL w="19050">
                      <a:solidFill>
                        <a:srgbClr val="181818"/>
                      </a:solidFill>
                      <a:prstDash val="solid"/>
                    </a:lnL>
                    <a:lnR w="19050">
                      <a:solidFill>
                        <a:srgbClr val="000000"/>
                      </a:solidFill>
                      <a:prstDash val="solid"/>
                    </a:lnR>
                    <a:lnT w="19050">
                      <a:solidFill>
                        <a:srgbClr val="2B2B2B"/>
                      </a:solidFill>
                      <a:prstDash val="solid"/>
                    </a:lnT>
                    <a:lnB w="19050">
                      <a:solidFill>
                        <a:srgbClr val="030303"/>
                      </a:solidFill>
                      <a:prstDash val="solid"/>
                    </a:lnB>
                  </a:tcPr>
                </a:tc>
                <a:extLst>
                  <a:ext uri="{0D108BD9-81ED-4DB2-BD59-A6C34878D82A}">
                    <a16:rowId xmlns:a16="http://schemas.microsoft.com/office/drawing/2014/main" val="10002"/>
                  </a:ext>
                </a:extLst>
              </a:tr>
              <a:tr h="785812">
                <a:tc>
                  <a:txBody>
                    <a:bodyPr/>
                    <a:lstStyle/>
                    <a:p>
                      <a:pPr marL="47625" marR="264160" indent="-19050">
                        <a:lnSpc>
                          <a:spcPct val="138200"/>
                        </a:lnSpc>
                      </a:pPr>
                      <a:r>
                        <a:rPr sz="1900" spc="90" dirty="0">
                          <a:solidFill>
                            <a:srgbClr val="1C001C"/>
                          </a:solidFill>
                          <a:latin typeface="Arial"/>
                          <a:cs typeface="Arial"/>
                        </a:rPr>
                        <a:t>T</a:t>
                      </a:r>
                      <a:r>
                        <a:rPr sz="1900" dirty="0">
                          <a:solidFill>
                            <a:srgbClr val="4D4656"/>
                          </a:solidFill>
                          <a:latin typeface="Arial"/>
                          <a:cs typeface="Arial"/>
                        </a:rPr>
                        <a:t>h</a:t>
                      </a:r>
                      <a:r>
                        <a:rPr sz="1900" spc="-195" dirty="0">
                          <a:solidFill>
                            <a:srgbClr val="4D4656"/>
                          </a:solidFill>
                          <a:latin typeface="Arial"/>
                          <a:cs typeface="Arial"/>
                        </a:rPr>
                        <a:t>e</a:t>
                      </a:r>
                      <a:r>
                        <a:rPr sz="1900" dirty="0">
                          <a:solidFill>
                            <a:srgbClr val="97DBFD"/>
                          </a:solidFill>
                          <a:latin typeface="Arial"/>
                          <a:cs typeface="Arial"/>
                        </a:rPr>
                        <a:t>,</a:t>
                      </a:r>
                      <a:r>
                        <a:rPr sz="1900" spc="-160" dirty="0">
                          <a:solidFill>
                            <a:srgbClr val="97DBFD"/>
                          </a:solidFill>
                          <a:latin typeface="Arial"/>
                          <a:cs typeface="Arial"/>
                        </a:rPr>
                        <a:t> </a:t>
                      </a:r>
                      <a:r>
                        <a:rPr sz="1900" spc="-340" dirty="0">
                          <a:solidFill>
                            <a:srgbClr val="706641"/>
                          </a:solidFill>
                          <a:latin typeface="Arial"/>
                          <a:cs typeface="Arial"/>
                        </a:rPr>
                        <a:t>i</a:t>
                      </a:r>
                      <a:r>
                        <a:rPr sz="1900" spc="35" dirty="0">
                          <a:solidFill>
                            <a:srgbClr val="706641"/>
                          </a:solidFill>
                          <a:latin typeface="Arial"/>
                          <a:cs typeface="Arial"/>
                        </a:rPr>
                        <a:t>m</a:t>
                      </a:r>
                      <a:r>
                        <a:rPr sz="1900" spc="-229" dirty="0">
                          <a:solidFill>
                            <a:srgbClr val="593B3A"/>
                          </a:solidFill>
                          <a:latin typeface="Arial"/>
                          <a:cs typeface="Arial"/>
                        </a:rPr>
                        <a:t>p</a:t>
                      </a:r>
                      <a:r>
                        <a:rPr sz="1900" spc="10" dirty="0">
                          <a:solidFill>
                            <a:srgbClr val="BACACC"/>
                          </a:solidFill>
                          <a:latin typeface="Arial"/>
                          <a:cs typeface="Arial"/>
                        </a:rPr>
                        <a:t>\</a:t>
                      </a:r>
                      <a:r>
                        <a:rPr sz="1900" dirty="0">
                          <a:solidFill>
                            <a:srgbClr val="3B3144"/>
                          </a:solidFill>
                          <a:latin typeface="Arial"/>
                          <a:cs typeface="Arial"/>
                        </a:rPr>
                        <a:t>act</a:t>
                      </a:r>
                      <a:r>
                        <a:rPr sz="1900" spc="-190" dirty="0">
                          <a:solidFill>
                            <a:srgbClr val="3B3144"/>
                          </a:solidFill>
                          <a:latin typeface="Arial"/>
                          <a:cs typeface="Arial"/>
                        </a:rPr>
                        <a:t> </a:t>
                      </a:r>
                      <a:r>
                        <a:rPr sz="900" spc="-195" baseline="27777" dirty="0">
                          <a:solidFill>
                            <a:srgbClr val="FFCD8C"/>
                          </a:solidFill>
                          <a:latin typeface="Times New Roman"/>
                          <a:cs typeface="Times New Roman"/>
                        </a:rPr>
                        <a:t>1</a:t>
                      </a:r>
                      <a:r>
                        <a:rPr sz="1900" spc="15" dirty="0">
                          <a:solidFill>
                            <a:srgbClr val="3B3144"/>
                          </a:solidFill>
                          <a:latin typeface="Arial"/>
                          <a:cs typeface="Arial"/>
                        </a:rPr>
                        <a:t>o</a:t>
                      </a:r>
                      <a:r>
                        <a:rPr sz="1900" dirty="0">
                          <a:solidFill>
                            <a:srgbClr val="233662"/>
                          </a:solidFill>
                          <a:latin typeface="Arial"/>
                          <a:cs typeface="Arial"/>
                        </a:rPr>
                        <a:t>f</a:t>
                      </a:r>
                      <a:r>
                        <a:rPr sz="1900" spc="-80" dirty="0">
                          <a:solidFill>
                            <a:srgbClr val="233662"/>
                          </a:solidFill>
                          <a:latin typeface="Arial"/>
                          <a:cs typeface="Arial"/>
                        </a:rPr>
                        <a:t> </a:t>
                      </a:r>
                      <a:r>
                        <a:rPr sz="1900" spc="80" dirty="0">
                          <a:solidFill>
                            <a:srgbClr val="595B5E"/>
                          </a:solidFill>
                          <a:latin typeface="Arial"/>
                          <a:cs typeface="Arial"/>
                        </a:rPr>
                        <a:t>t</a:t>
                      </a:r>
                      <a:r>
                        <a:rPr sz="1900" spc="-70" dirty="0">
                          <a:solidFill>
                            <a:srgbClr val="593B3A"/>
                          </a:solidFill>
                          <a:latin typeface="Arial"/>
                          <a:cs typeface="Arial"/>
                        </a:rPr>
                        <a:t>h</a:t>
                      </a:r>
                      <a:r>
                        <a:rPr sz="1900" spc="-415" dirty="0">
                          <a:solidFill>
                            <a:srgbClr val="595B5E"/>
                          </a:solidFill>
                          <a:latin typeface="Arial"/>
                          <a:cs typeface="Arial"/>
                        </a:rPr>
                        <a:t>i</a:t>
                      </a:r>
                      <a:r>
                        <a:rPr sz="1900" dirty="0">
                          <a:solidFill>
                            <a:srgbClr val="3B3144"/>
                          </a:solidFill>
                          <a:latin typeface="Arial"/>
                          <a:cs typeface="Arial"/>
                        </a:rPr>
                        <a:t>s</a:t>
                      </a:r>
                      <a:r>
                        <a:rPr sz="1900" spc="-204" dirty="0">
                          <a:solidFill>
                            <a:srgbClr val="3B3144"/>
                          </a:solidFill>
                          <a:latin typeface="Arial"/>
                          <a:cs typeface="Arial"/>
                        </a:rPr>
                        <a:t> </a:t>
                      </a:r>
                      <a:r>
                        <a:rPr sz="1900" dirty="0">
                          <a:solidFill>
                            <a:srgbClr val="4D4656"/>
                          </a:solidFill>
                          <a:latin typeface="Arial"/>
                          <a:cs typeface="Arial"/>
                        </a:rPr>
                        <a:t>t</a:t>
                      </a:r>
                      <a:r>
                        <a:rPr sz="1900" spc="114" dirty="0">
                          <a:solidFill>
                            <a:srgbClr val="4D4656"/>
                          </a:solidFill>
                          <a:latin typeface="Arial"/>
                          <a:cs typeface="Arial"/>
                        </a:rPr>
                        <a:t>h</a:t>
                      </a:r>
                      <a:r>
                        <a:rPr sz="1900" dirty="0">
                          <a:solidFill>
                            <a:srgbClr val="572A41"/>
                          </a:solidFill>
                          <a:latin typeface="Arial"/>
                          <a:cs typeface="Arial"/>
                        </a:rPr>
                        <a:t>1</a:t>
                      </a:r>
                      <a:r>
                        <a:rPr sz="1900" spc="-120" dirty="0">
                          <a:solidFill>
                            <a:srgbClr val="572A41"/>
                          </a:solidFill>
                          <a:latin typeface="Arial"/>
                          <a:cs typeface="Arial"/>
                        </a:rPr>
                        <a:t>1</a:t>
                      </a:r>
                      <a:r>
                        <a:rPr sz="1900" spc="-145" dirty="0">
                          <a:solidFill>
                            <a:srgbClr val="3B3144"/>
                          </a:solidFill>
                          <a:latin typeface="Arial"/>
                          <a:cs typeface="Arial"/>
                        </a:rPr>
                        <a:t>e</a:t>
                      </a:r>
                      <a:r>
                        <a:rPr sz="1900" spc="-390" dirty="0">
                          <a:solidFill>
                            <a:srgbClr val="EBC697"/>
                          </a:solidFill>
                          <a:latin typeface="Arial"/>
                          <a:cs typeface="Arial"/>
                        </a:rPr>
                        <a:t>.</a:t>
                      </a:r>
                      <a:r>
                        <a:rPr sz="1900" dirty="0">
                          <a:solidFill>
                            <a:srgbClr val="3B3144"/>
                          </a:solidFill>
                          <a:latin typeface="Arial"/>
                          <a:cs typeface="Arial"/>
                        </a:rPr>
                        <a:t>at</a:t>
                      </a:r>
                      <a:r>
                        <a:rPr sz="1900" spc="-225" dirty="0">
                          <a:solidFill>
                            <a:srgbClr val="3B3144"/>
                          </a:solidFill>
                          <a:latin typeface="Arial"/>
                          <a:cs typeface="Arial"/>
                        </a:rPr>
                        <a:t> </a:t>
                      </a:r>
                      <a:r>
                        <a:rPr sz="1900" dirty="0">
                          <a:solidFill>
                            <a:srgbClr val="595B5E"/>
                          </a:solidFill>
                          <a:latin typeface="Arial"/>
                          <a:cs typeface="Arial"/>
                        </a:rPr>
                        <a:t>w</a:t>
                      </a:r>
                      <a:r>
                        <a:rPr sz="1900" spc="-265" dirty="0">
                          <a:solidFill>
                            <a:srgbClr val="97DBFD"/>
                          </a:solidFill>
                          <a:latin typeface="Arial"/>
                          <a:cs typeface="Arial"/>
                        </a:rPr>
                        <a:t>·</a:t>
                      </a:r>
                      <a:r>
                        <a:rPr sz="1900" spc="-340" dirty="0">
                          <a:solidFill>
                            <a:srgbClr val="595B5E"/>
                          </a:solidFill>
                          <a:latin typeface="Arial"/>
                          <a:cs typeface="Arial"/>
                        </a:rPr>
                        <a:t>i</a:t>
                      </a:r>
                      <a:r>
                        <a:rPr sz="1900" dirty="0">
                          <a:solidFill>
                            <a:srgbClr val="706641"/>
                          </a:solidFill>
                          <a:latin typeface="Arial"/>
                          <a:cs typeface="Arial"/>
                        </a:rPr>
                        <a:t>ll</a:t>
                      </a:r>
                      <a:r>
                        <a:rPr sz="1900" spc="-190" dirty="0">
                          <a:solidFill>
                            <a:srgbClr val="706641"/>
                          </a:solidFill>
                          <a:latin typeface="Arial"/>
                          <a:cs typeface="Arial"/>
                        </a:rPr>
                        <a:t> </a:t>
                      </a:r>
                      <a:r>
                        <a:rPr sz="1900" dirty="0">
                          <a:solidFill>
                            <a:srgbClr val="4D4656"/>
                          </a:solidFill>
                          <a:latin typeface="Arial"/>
                          <a:cs typeface="Arial"/>
                        </a:rPr>
                        <a:t>be</a:t>
                      </a:r>
                      <a:r>
                        <a:rPr sz="1900" spc="-55" dirty="0">
                          <a:solidFill>
                            <a:srgbClr val="4D4656"/>
                          </a:solidFill>
                          <a:latin typeface="Arial"/>
                          <a:cs typeface="Arial"/>
                        </a:rPr>
                        <a:t> </a:t>
                      </a:r>
                      <a:r>
                        <a:rPr sz="1275" baseline="42483" dirty="0">
                          <a:solidFill>
                            <a:srgbClr val="594D77"/>
                          </a:solidFill>
                          <a:latin typeface="Arial"/>
                          <a:cs typeface="Arial"/>
                        </a:rPr>
                        <a:t>1</a:t>
                      </a:r>
                      <a:r>
                        <a:rPr sz="1275" spc="-112" baseline="42483" dirty="0">
                          <a:solidFill>
                            <a:srgbClr val="594D77"/>
                          </a:solidFill>
                          <a:latin typeface="Arial"/>
                          <a:cs typeface="Arial"/>
                        </a:rPr>
                        <a:t>1</a:t>
                      </a:r>
                      <a:r>
                        <a:rPr sz="1275" spc="-112" baseline="42483" dirty="0">
                          <a:solidFill>
                            <a:srgbClr val="FFCD8C"/>
                          </a:solidFill>
                          <a:latin typeface="Arial"/>
                          <a:cs typeface="Arial"/>
                        </a:rPr>
                        <a:t>1</a:t>
                      </a:r>
                      <a:r>
                        <a:rPr sz="1900" spc="-70" dirty="0">
                          <a:solidFill>
                            <a:srgbClr val="3B3144"/>
                          </a:solidFill>
                          <a:latin typeface="Arial"/>
                          <a:cs typeface="Arial"/>
                        </a:rPr>
                        <a:t>C</a:t>
                      </a:r>
                      <a:r>
                        <a:rPr sz="1900" spc="-35" dirty="0">
                          <a:solidFill>
                            <a:srgbClr val="3B3144"/>
                          </a:solidFill>
                          <a:latin typeface="Arial"/>
                          <a:cs typeface="Arial"/>
                        </a:rPr>
                        <a:t>r</a:t>
                      </a:r>
                      <a:r>
                        <a:rPr sz="1900" spc="-415" dirty="0">
                          <a:solidFill>
                            <a:srgbClr val="595B5E"/>
                          </a:solidFill>
                          <a:latin typeface="Arial"/>
                          <a:cs typeface="Arial"/>
                        </a:rPr>
                        <a:t>i</a:t>
                      </a:r>
                      <a:r>
                        <a:rPr sz="1900" spc="5" dirty="0">
                          <a:solidFill>
                            <a:srgbClr val="595B5E"/>
                          </a:solidFill>
                          <a:latin typeface="Arial"/>
                          <a:cs typeface="Arial"/>
                        </a:rPr>
                        <a:t>t</a:t>
                      </a:r>
                      <a:r>
                        <a:rPr sz="1900" spc="-340" dirty="0">
                          <a:solidFill>
                            <a:srgbClr val="3B6775"/>
                          </a:solidFill>
                          <a:latin typeface="Arial"/>
                          <a:cs typeface="Arial"/>
                        </a:rPr>
                        <a:t>i</a:t>
                      </a:r>
                      <a:r>
                        <a:rPr sz="1900" dirty="0">
                          <a:solidFill>
                            <a:srgbClr val="3B3144"/>
                          </a:solidFill>
                          <a:latin typeface="Arial"/>
                          <a:cs typeface="Arial"/>
                        </a:rPr>
                        <a:t>ca</a:t>
                      </a:r>
                      <a:r>
                        <a:rPr sz="1900" spc="-330" dirty="0">
                          <a:solidFill>
                            <a:srgbClr val="3B3144"/>
                          </a:solidFill>
                          <a:latin typeface="Arial"/>
                          <a:cs typeface="Arial"/>
                        </a:rPr>
                        <a:t> </a:t>
                      </a:r>
                      <a:r>
                        <a:rPr sz="1900" spc="-340" dirty="0">
                          <a:solidFill>
                            <a:srgbClr val="3B6775"/>
                          </a:solidFill>
                          <a:latin typeface="Arial"/>
                          <a:cs typeface="Arial"/>
                        </a:rPr>
                        <a:t>l</a:t>
                      </a:r>
                      <a:r>
                        <a:rPr sz="1275" baseline="58823" dirty="0">
                          <a:solidFill>
                            <a:srgbClr val="594D77"/>
                          </a:solidFill>
                          <a:latin typeface="Arial"/>
                          <a:cs typeface="Arial"/>
                        </a:rPr>
                        <a:t>11 </a:t>
                      </a:r>
                      <a:r>
                        <a:rPr sz="1275" spc="-150" baseline="58823" dirty="0">
                          <a:solidFill>
                            <a:srgbClr val="594D77"/>
                          </a:solidFill>
                          <a:latin typeface="Arial"/>
                          <a:cs typeface="Arial"/>
                        </a:rPr>
                        <a:t> </a:t>
                      </a:r>
                      <a:r>
                        <a:rPr sz="1900" spc="5" dirty="0">
                          <a:solidFill>
                            <a:srgbClr val="595B5E"/>
                          </a:solidFill>
                          <a:latin typeface="Arial"/>
                          <a:cs typeface="Arial"/>
                        </a:rPr>
                        <a:t>t</a:t>
                      </a:r>
                      <a:r>
                        <a:rPr sz="1900" spc="-125" dirty="0">
                          <a:solidFill>
                            <a:srgbClr val="3B3144"/>
                          </a:solidFill>
                          <a:latin typeface="Arial"/>
                          <a:cs typeface="Arial"/>
                        </a:rPr>
                        <a:t>o</a:t>
                      </a:r>
                      <a:r>
                        <a:rPr sz="1275" baseline="13071" dirty="0">
                          <a:solidFill>
                            <a:srgbClr val="97DBFD"/>
                          </a:solidFill>
                          <a:latin typeface="Arial"/>
                          <a:cs typeface="Arial"/>
                        </a:rPr>
                        <a:t>1</a:t>
                      </a:r>
                      <a:r>
                        <a:rPr sz="1275" spc="82" baseline="13071" dirty="0">
                          <a:solidFill>
                            <a:srgbClr val="97DBFD"/>
                          </a:solidFill>
                          <a:latin typeface="Arial"/>
                          <a:cs typeface="Arial"/>
                        </a:rPr>
                        <a:t> </a:t>
                      </a:r>
                      <a:r>
                        <a:rPr sz="1900" spc="-110" dirty="0">
                          <a:solidFill>
                            <a:srgbClr val="FFCD8C"/>
                          </a:solidFill>
                          <a:latin typeface="Arial"/>
                          <a:cs typeface="Arial"/>
                        </a:rPr>
                        <a:t>,</a:t>
                      </a:r>
                      <a:r>
                        <a:rPr sz="1900" spc="-80" dirty="0">
                          <a:solidFill>
                            <a:srgbClr val="4D4656"/>
                          </a:solidFill>
                          <a:latin typeface="Arial"/>
                          <a:cs typeface="Arial"/>
                        </a:rPr>
                        <a:t>o</a:t>
                      </a:r>
                      <a:r>
                        <a:rPr sz="1900" spc="5" dirty="0">
                          <a:solidFill>
                            <a:srgbClr val="4D4656"/>
                          </a:solidFill>
                          <a:latin typeface="Arial"/>
                          <a:cs typeface="Arial"/>
                        </a:rPr>
                        <a:t>u</a:t>
                      </a:r>
                      <a:r>
                        <a:rPr sz="1900" dirty="0">
                          <a:solidFill>
                            <a:srgbClr val="572A41"/>
                          </a:solidFill>
                          <a:latin typeface="Arial"/>
                          <a:cs typeface="Arial"/>
                        </a:rPr>
                        <a:t>r </a:t>
                      </a:r>
                      <a:r>
                        <a:rPr sz="1900" spc="-100" dirty="0">
                          <a:solidFill>
                            <a:srgbClr val="4D4656"/>
                          </a:solidFill>
                          <a:latin typeface="Arial"/>
                          <a:cs typeface="Arial"/>
                        </a:rPr>
                        <a:t>b</a:t>
                      </a:r>
                      <a:r>
                        <a:rPr sz="1900" dirty="0">
                          <a:solidFill>
                            <a:srgbClr val="4D4656"/>
                          </a:solidFill>
                          <a:latin typeface="Arial"/>
                          <a:cs typeface="Arial"/>
                        </a:rPr>
                        <a:t>u</a:t>
                      </a:r>
                      <a:r>
                        <a:rPr sz="1900" spc="-110" dirty="0">
                          <a:solidFill>
                            <a:srgbClr val="4D4656"/>
                          </a:solidFill>
                          <a:latin typeface="Arial"/>
                          <a:cs typeface="Arial"/>
                        </a:rPr>
                        <a:t>s</a:t>
                      </a:r>
                      <a:r>
                        <a:rPr sz="1900" spc="-265" dirty="0">
                          <a:solidFill>
                            <a:srgbClr val="706641"/>
                          </a:solidFill>
                          <a:latin typeface="Arial"/>
                          <a:cs typeface="Arial"/>
                        </a:rPr>
                        <a:t>i</a:t>
                      </a:r>
                      <a:r>
                        <a:rPr sz="1900" dirty="0">
                          <a:solidFill>
                            <a:srgbClr val="4D4656"/>
                          </a:solidFill>
                          <a:latin typeface="Arial"/>
                          <a:cs typeface="Arial"/>
                        </a:rPr>
                        <a:t>ne</a:t>
                      </a:r>
                      <a:r>
                        <a:rPr sz="1900" spc="-165" dirty="0">
                          <a:solidFill>
                            <a:srgbClr val="4D4656"/>
                          </a:solidFill>
                          <a:latin typeface="Arial"/>
                          <a:cs typeface="Arial"/>
                        </a:rPr>
                        <a:t>s</a:t>
                      </a:r>
                      <a:r>
                        <a:rPr sz="1900" dirty="0">
                          <a:solidFill>
                            <a:srgbClr val="4D4656"/>
                          </a:solidFill>
                          <a:latin typeface="Arial"/>
                          <a:cs typeface="Arial"/>
                        </a:rPr>
                        <a:t>s</a:t>
                      </a:r>
                      <a:endParaRPr sz="1900">
                        <a:latin typeface="Arial"/>
                        <a:cs typeface="Arial"/>
                      </a:endParaRPr>
                    </a:p>
                  </a:txBody>
                  <a:tcPr marL="0" marR="0" marT="0" marB="0">
                    <a:lnL w="28575">
                      <a:solidFill>
                        <a:srgbClr val="444444"/>
                      </a:solidFill>
                      <a:prstDash val="solid"/>
                    </a:lnL>
                    <a:lnR w="28575">
                      <a:solidFill>
                        <a:srgbClr val="4B4B4B"/>
                      </a:solidFill>
                      <a:prstDash val="solid"/>
                    </a:lnR>
                    <a:lnT w="19050">
                      <a:solidFill>
                        <a:srgbClr val="030303"/>
                      </a:solidFill>
                      <a:prstDash val="solid"/>
                    </a:lnT>
                    <a:lnB w="28575">
                      <a:solidFill>
                        <a:srgbClr val="4B4B4B"/>
                      </a:solidFill>
                      <a:prstDash val="solid"/>
                    </a:lnB>
                  </a:tcPr>
                </a:tc>
                <a:tc>
                  <a:txBody>
                    <a:bodyPr/>
                    <a:lstStyle/>
                    <a:p>
                      <a:pPr marR="115570" algn="ctr">
                        <a:lnSpc>
                          <a:spcPct val="100000"/>
                        </a:lnSpc>
                      </a:pPr>
                      <a:r>
                        <a:rPr sz="4800" b="1" dirty="0">
                          <a:solidFill>
                            <a:srgbClr val="F26721"/>
                          </a:solidFill>
                          <a:latin typeface="Arial"/>
                          <a:cs typeface="Arial"/>
                        </a:rPr>
                        <a:t>X</a:t>
                      </a:r>
                      <a:endParaRPr sz="4800">
                        <a:latin typeface="Arial"/>
                        <a:cs typeface="Arial"/>
                      </a:endParaRPr>
                    </a:p>
                  </a:txBody>
                  <a:tcPr marL="0" marR="0" marT="0" marB="0">
                    <a:lnL w="28575">
                      <a:solidFill>
                        <a:srgbClr val="4B4B4B"/>
                      </a:solidFill>
                      <a:prstDash val="solid"/>
                    </a:lnL>
                    <a:lnR w="19050">
                      <a:solidFill>
                        <a:srgbClr val="181818"/>
                      </a:solidFill>
                      <a:prstDash val="solid"/>
                    </a:lnR>
                    <a:lnT w="19050">
                      <a:solidFill>
                        <a:srgbClr val="030303"/>
                      </a:solidFill>
                      <a:prstDash val="solid"/>
                    </a:lnT>
                    <a:lnB w="28575">
                      <a:solidFill>
                        <a:srgbClr val="4B4B4B"/>
                      </a:solidFill>
                      <a:prstDash val="solid"/>
                    </a:lnB>
                  </a:tcPr>
                </a:tc>
                <a:tc>
                  <a:txBody>
                    <a:bodyPr/>
                    <a:lstStyle/>
                    <a:p>
                      <a:endParaRPr sz="4800">
                        <a:latin typeface="Arial"/>
                        <a:cs typeface="Arial"/>
                      </a:endParaRPr>
                    </a:p>
                  </a:txBody>
                  <a:tcPr marL="0" marR="0" marT="0" marB="0">
                    <a:lnL w="19050">
                      <a:solidFill>
                        <a:srgbClr val="181818"/>
                      </a:solidFill>
                      <a:prstDash val="solid"/>
                    </a:lnL>
                    <a:lnR w="19050">
                      <a:solidFill>
                        <a:srgbClr val="000000"/>
                      </a:solidFill>
                      <a:prstDash val="solid"/>
                    </a:lnR>
                    <a:lnT w="19050">
                      <a:solidFill>
                        <a:srgbClr val="030303"/>
                      </a:solidFill>
                      <a:prstDash val="solid"/>
                    </a:lnT>
                    <a:lnB w="28575">
                      <a:solidFill>
                        <a:srgbClr val="4B4B4B"/>
                      </a:solidFill>
                      <a:prstDash val="solid"/>
                    </a:lnB>
                  </a:tcPr>
                </a:tc>
                <a:extLst>
                  <a:ext uri="{0D108BD9-81ED-4DB2-BD59-A6C34878D82A}">
                    <a16:rowId xmlns:a16="http://schemas.microsoft.com/office/drawing/2014/main" val="10003"/>
                  </a:ext>
                </a:extLst>
              </a:tr>
              <a:tr h="785812">
                <a:tc>
                  <a:txBody>
                    <a:bodyPr/>
                    <a:lstStyle/>
                    <a:p>
                      <a:pPr marL="47625" marR="426084">
                        <a:lnSpc>
                          <a:spcPct val="134900"/>
                        </a:lnSpc>
                      </a:pPr>
                      <a:r>
                        <a:rPr sz="1900" spc="-5" dirty="0">
                          <a:solidFill>
                            <a:srgbClr val="3B3144"/>
                          </a:solidFill>
                          <a:latin typeface="Arial"/>
                          <a:cs typeface="Arial"/>
                        </a:rPr>
                        <a:t>O</a:t>
                      </a:r>
                      <a:r>
                        <a:rPr sz="1900" spc="-70" dirty="0">
                          <a:solidFill>
                            <a:srgbClr val="593B3A"/>
                          </a:solidFill>
                          <a:latin typeface="Arial"/>
                          <a:cs typeface="Arial"/>
                        </a:rPr>
                        <a:t>n</a:t>
                      </a:r>
                      <a:r>
                        <a:rPr sz="1900" dirty="0">
                          <a:solidFill>
                            <a:srgbClr val="3B3144"/>
                          </a:solidFill>
                          <a:latin typeface="Arial"/>
                          <a:cs typeface="Arial"/>
                        </a:rPr>
                        <a:t>e</a:t>
                      </a:r>
                      <a:r>
                        <a:rPr sz="1900" spc="-75" dirty="0">
                          <a:solidFill>
                            <a:srgbClr val="3B3144"/>
                          </a:solidFill>
                          <a:latin typeface="Arial"/>
                          <a:cs typeface="Arial"/>
                        </a:rPr>
                        <a:t> </a:t>
                      </a:r>
                      <a:r>
                        <a:rPr sz="1900" spc="5" dirty="0">
                          <a:solidFill>
                            <a:srgbClr val="2A4D64"/>
                          </a:solidFill>
                          <a:latin typeface="Arial"/>
                          <a:cs typeface="Arial"/>
                        </a:rPr>
                        <a:t>t</a:t>
                      </a:r>
                      <a:r>
                        <a:rPr sz="1900" spc="5" dirty="0">
                          <a:solidFill>
                            <a:srgbClr val="595B5E"/>
                          </a:solidFill>
                          <a:latin typeface="Arial"/>
                          <a:cs typeface="Arial"/>
                        </a:rPr>
                        <a:t>h</a:t>
                      </a:r>
                      <a:r>
                        <a:rPr sz="1900" spc="-340" dirty="0">
                          <a:solidFill>
                            <a:srgbClr val="706641"/>
                          </a:solidFill>
                          <a:latin typeface="Arial"/>
                          <a:cs typeface="Arial"/>
                        </a:rPr>
                        <a:t>i</a:t>
                      </a:r>
                      <a:r>
                        <a:rPr sz="1900" spc="-35" dirty="0">
                          <a:solidFill>
                            <a:srgbClr val="594D77"/>
                          </a:solidFill>
                          <a:latin typeface="Arial"/>
                          <a:cs typeface="Arial"/>
                        </a:rPr>
                        <a:t>r</a:t>
                      </a:r>
                      <a:r>
                        <a:rPr sz="1900" dirty="0">
                          <a:solidFill>
                            <a:srgbClr val="3B3144"/>
                          </a:solidFill>
                          <a:latin typeface="Arial"/>
                          <a:cs typeface="Arial"/>
                        </a:rPr>
                        <a:t>d</a:t>
                      </a:r>
                      <a:r>
                        <a:rPr sz="1900" spc="10" dirty="0">
                          <a:solidFill>
                            <a:srgbClr val="3B3144"/>
                          </a:solidFill>
                          <a:latin typeface="Arial"/>
                          <a:cs typeface="Arial"/>
                        </a:rPr>
                        <a:t> </a:t>
                      </a:r>
                      <a:r>
                        <a:rPr sz="1900" spc="-145" dirty="0">
                          <a:solidFill>
                            <a:srgbClr val="3B3144"/>
                          </a:solidFill>
                          <a:latin typeface="Arial"/>
                          <a:cs typeface="Arial"/>
                        </a:rPr>
                        <a:t>o</a:t>
                      </a:r>
                      <a:r>
                        <a:rPr sz="1900" dirty="0">
                          <a:solidFill>
                            <a:srgbClr val="3B3144"/>
                          </a:solidFill>
                          <a:latin typeface="Arial"/>
                          <a:cs typeface="Arial"/>
                        </a:rPr>
                        <a:t>f</a:t>
                      </a:r>
                      <a:r>
                        <a:rPr sz="1900" spc="-5" dirty="0">
                          <a:solidFill>
                            <a:srgbClr val="3B3144"/>
                          </a:solidFill>
                          <a:latin typeface="Arial"/>
                          <a:cs typeface="Arial"/>
                        </a:rPr>
                        <a:t> </a:t>
                      </a:r>
                      <a:r>
                        <a:rPr sz="1900" spc="5" dirty="0">
                          <a:solidFill>
                            <a:srgbClr val="2A4D64"/>
                          </a:solidFill>
                          <a:latin typeface="Arial"/>
                          <a:cs typeface="Arial"/>
                        </a:rPr>
                        <a:t>t</a:t>
                      </a:r>
                      <a:r>
                        <a:rPr sz="1900" spc="-70" dirty="0">
                          <a:solidFill>
                            <a:srgbClr val="595B5E"/>
                          </a:solidFill>
                          <a:latin typeface="Arial"/>
                          <a:cs typeface="Arial"/>
                        </a:rPr>
                        <a:t>h</a:t>
                      </a:r>
                      <a:r>
                        <a:rPr sz="1900" dirty="0">
                          <a:solidFill>
                            <a:srgbClr val="3B3144"/>
                          </a:solidFill>
                          <a:latin typeface="Arial"/>
                          <a:cs typeface="Arial"/>
                        </a:rPr>
                        <a:t>e</a:t>
                      </a:r>
                      <a:r>
                        <a:rPr sz="1900" spc="-10" dirty="0">
                          <a:solidFill>
                            <a:srgbClr val="3B3144"/>
                          </a:solidFill>
                          <a:latin typeface="Arial"/>
                          <a:cs typeface="Arial"/>
                        </a:rPr>
                        <a:t> </a:t>
                      </a:r>
                      <a:r>
                        <a:rPr sz="1900" spc="-265" dirty="0">
                          <a:solidFill>
                            <a:srgbClr val="595B5E"/>
                          </a:solidFill>
                          <a:latin typeface="Arial"/>
                          <a:cs typeface="Arial"/>
                        </a:rPr>
                        <a:t>i</a:t>
                      </a:r>
                      <a:r>
                        <a:rPr sz="1900" dirty="0">
                          <a:solidFill>
                            <a:srgbClr val="595B5E"/>
                          </a:solidFill>
                          <a:latin typeface="Arial"/>
                          <a:cs typeface="Arial"/>
                        </a:rPr>
                        <a:t>n</a:t>
                      </a:r>
                      <a:r>
                        <a:rPr sz="1900" spc="-50" dirty="0">
                          <a:solidFill>
                            <a:srgbClr val="595B5E"/>
                          </a:solidFill>
                          <a:latin typeface="Arial"/>
                          <a:cs typeface="Arial"/>
                        </a:rPr>
                        <a:t>c</a:t>
                      </a:r>
                      <a:r>
                        <a:rPr sz="1900" spc="-340" dirty="0">
                          <a:solidFill>
                            <a:srgbClr val="706641"/>
                          </a:solidFill>
                          <a:latin typeface="Arial"/>
                          <a:cs typeface="Arial"/>
                        </a:rPr>
                        <a:t>i</a:t>
                      </a:r>
                      <a:r>
                        <a:rPr sz="1900" spc="-5" dirty="0">
                          <a:solidFill>
                            <a:srgbClr val="233662"/>
                          </a:solidFill>
                          <a:latin typeface="Arial"/>
                          <a:cs typeface="Arial"/>
                        </a:rPr>
                        <a:t>d</a:t>
                      </a:r>
                      <a:r>
                        <a:rPr sz="1900" dirty="0">
                          <a:solidFill>
                            <a:srgbClr val="3B3144"/>
                          </a:solidFill>
                          <a:latin typeface="Arial"/>
                          <a:cs typeface="Arial"/>
                        </a:rPr>
                        <a:t>e</a:t>
                      </a:r>
                      <a:r>
                        <a:rPr sz="1900" spc="-130" dirty="0">
                          <a:solidFill>
                            <a:srgbClr val="3B3144"/>
                          </a:solidFill>
                          <a:latin typeface="Arial"/>
                          <a:cs typeface="Arial"/>
                        </a:rPr>
                        <a:t>n</a:t>
                      </a:r>
                      <a:r>
                        <a:rPr sz="1900" spc="-75" dirty="0">
                          <a:solidFill>
                            <a:srgbClr val="595B5E"/>
                          </a:solidFill>
                          <a:latin typeface="Arial"/>
                          <a:cs typeface="Arial"/>
                        </a:rPr>
                        <a:t>t</a:t>
                      </a:r>
                      <a:r>
                        <a:rPr sz="1900" dirty="0">
                          <a:solidFill>
                            <a:srgbClr val="3B3144"/>
                          </a:solidFill>
                          <a:latin typeface="Arial"/>
                          <a:cs typeface="Arial"/>
                        </a:rPr>
                        <a:t>s</a:t>
                      </a:r>
                      <a:r>
                        <a:rPr sz="1900" spc="-195" dirty="0">
                          <a:solidFill>
                            <a:srgbClr val="3B3144"/>
                          </a:solidFill>
                          <a:latin typeface="Arial"/>
                          <a:cs typeface="Arial"/>
                        </a:rPr>
                        <a:t> </a:t>
                      </a:r>
                      <a:r>
                        <a:rPr sz="1900" spc="145" dirty="0">
                          <a:solidFill>
                            <a:srgbClr val="595B5E"/>
                          </a:solidFill>
                          <a:latin typeface="Arial"/>
                          <a:cs typeface="Arial"/>
                        </a:rPr>
                        <a:t>w</a:t>
                      </a:r>
                      <a:r>
                        <a:rPr sz="1900" spc="-150" dirty="0">
                          <a:solidFill>
                            <a:srgbClr val="706641"/>
                          </a:solidFill>
                          <a:latin typeface="Arial"/>
                          <a:cs typeface="Arial"/>
                        </a:rPr>
                        <a:t>i</a:t>
                      </a:r>
                      <a:r>
                        <a:rPr sz="1900" dirty="0">
                          <a:solidFill>
                            <a:srgbClr val="3B6775"/>
                          </a:solidFill>
                          <a:latin typeface="Arial"/>
                          <a:cs typeface="Arial"/>
                        </a:rPr>
                        <a:t>ll</a:t>
                      </a:r>
                      <a:r>
                        <a:rPr sz="1900" spc="-340" dirty="0">
                          <a:solidFill>
                            <a:srgbClr val="3B6775"/>
                          </a:solidFill>
                          <a:latin typeface="Arial"/>
                          <a:cs typeface="Arial"/>
                        </a:rPr>
                        <a:t> </a:t>
                      </a:r>
                      <a:r>
                        <a:rPr sz="1900" spc="-90" dirty="0">
                          <a:solidFill>
                            <a:srgbClr val="595B5E"/>
                          </a:solidFill>
                          <a:latin typeface="Arial"/>
                          <a:cs typeface="Arial"/>
                        </a:rPr>
                        <a:t>c</a:t>
                      </a:r>
                      <a:r>
                        <a:rPr sz="1900" spc="100" dirty="0">
                          <a:solidFill>
                            <a:srgbClr val="3B3144"/>
                          </a:solidFill>
                          <a:latin typeface="Arial"/>
                          <a:cs typeface="Arial"/>
                        </a:rPr>
                        <a:t>a</a:t>
                      </a:r>
                      <a:r>
                        <a:rPr sz="1900" spc="5" dirty="0">
                          <a:solidFill>
                            <a:srgbClr val="595B5E"/>
                          </a:solidFill>
                          <a:latin typeface="Arial"/>
                          <a:cs typeface="Arial"/>
                        </a:rPr>
                        <a:t>u</a:t>
                      </a:r>
                      <a:r>
                        <a:rPr sz="1900" spc="-85" dirty="0">
                          <a:solidFill>
                            <a:srgbClr val="3B3144"/>
                          </a:solidFill>
                          <a:latin typeface="Arial"/>
                          <a:cs typeface="Arial"/>
                        </a:rPr>
                        <a:t>s</a:t>
                      </a:r>
                      <a:r>
                        <a:rPr sz="1900" spc="-229" dirty="0">
                          <a:solidFill>
                            <a:srgbClr val="CCCDB5"/>
                          </a:solidFill>
                          <a:latin typeface="Arial"/>
                          <a:cs typeface="Arial"/>
                        </a:rPr>
                        <a:t>1</a:t>
                      </a:r>
                      <a:r>
                        <a:rPr sz="1900" dirty="0">
                          <a:solidFill>
                            <a:srgbClr val="3B3144"/>
                          </a:solidFill>
                          <a:latin typeface="Arial"/>
                          <a:cs typeface="Arial"/>
                        </a:rPr>
                        <a:t>e</a:t>
                      </a:r>
                      <a:r>
                        <a:rPr sz="1900" spc="-75" dirty="0">
                          <a:solidFill>
                            <a:srgbClr val="3B3144"/>
                          </a:solidFill>
                          <a:latin typeface="Arial"/>
                          <a:cs typeface="Arial"/>
                        </a:rPr>
                        <a:t> </a:t>
                      </a:r>
                      <a:r>
                        <a:rPr sz="1900" spc="-114" dirty="0">
                          <a:solidFill>
                            <a:srgbClr val="4D4656"/>
                          </a:solidFill>
                          <a:latin typeface="Arial"/>
                          <a:cs typeface="Arial"/>
                        </a:rPr>
                        <a:t>4</a:t>
                      </a:r>
                      <a:r>
                        <a:rPr sz="1900" spc="-185" dirty="0">
                          <a:solidFill>
                            <a:srgbClr val="4D4656"/>
                          </a:solidFill>
                          <a:latin typeface="Arial"/>
                          <a:cs typeface="Arial"/>
                        </a:rPr>
                        <a:t>9</a:t>
                      </a:r>
                      <a:r>
                        <a:rPr sz="1900" spc="-180" dirty="0">
                          <a:solidFill>
                            <a:srgbClr val="4D4656"/>
                          </a:solidFill>
                          <a:latin typeface="Arial"/>
                          <a:cs typeface="Arial"/>
                        </a:rPr>
                        <a:t>3</a:t>
                      </a:r>
                      <a:r>
                        <a:rPr sz="1900" dirty="0">
                          <a:solidFill>
                            <a:srgbClr val="97DBFD"/>
                          </a:solidFill>
                          <a:latin typeface="Arial"/>
                          <a:cs typeface="Arial"/>
                        </a:rPr>
                        <a:t>,</a:t>
                      </a:r>
                      <a:r>
                        <a:rPr sz="1900" spc="-190" dirty="0">
                          <a:solidFill>
                            <a:srgbClr val="97DBFD"/>
                          </a:solidFill>
                          <a:latin typeface="Arial"/>
                          <a:cs typeface="Arial"/>
                        </a:rPr>
                        <a:t> </a:t>
                      </a:r>
                      <a:r>
                        <a:rPr sz="1900" spc="-70" dirty="0">
                          <a:solidFill>
                            <a:srgbClr val="3B3144"/>
                          </a:solidFill>
                          <a:latin typeface="Arial"/>
                          <a:cs typeface="Arial"/>
                        </a:rPr>
                        <a:t>o</a:t>
                      </a:r>
                      <a:r>
                        <a:rPr sz="1900" dirty="0">
                          <a:solidFill>
                            <a:srgbClr val="233662"/>
                          </a:solidFill>
                          <a:latin typeface="Arial"/>
                          <a:cs typeface="Arial"/>
                        </a:rPr>
                        <a:t>f</a:t>
                      </a:r>
                      <a:r>
                        <a:rPr sz="1900" spc="-75" dirty="0">
                          <a:solidFill>
                            <a:srgbClr val="233662"/>
                          </a:solidFill>
                          <a:latin typeface="Arial"/>
                          <a:cs typeface="Arial"/>
                        </a:rPr>
                        <a:t> </a:t>
                      </a:r>
                      <a:r>
                        <a:rPr sz="1900" spc="165" dirty="0">
                          <a:solidFill>
                            <a:srgbClr val="3B3144"/>
                          </a:solidFill>
                          <a:latin typeface="Arial"/>
                          <a:cs typeface="Arial"/>
                        </a:rPr>
                        <a:t>a</a:t>
                      </a:r>
                      <a:r>
                        <a:rPr sz="1900" dirty="0">
                          <a:solidFill>
                            <a:srgbClr val="3B6775"/>
                          </a:solidFill>
                          <a:latin typeface="Arial"/>
                          <a:cs typeface="Arial"/>
                        </a:rPr>
                        <a:t>ll </a:t>
                      </a:r>
                      <a:r>
                        <a:rPr sz="1900" dirty="0">
                          <a:solidFill>
                            <a:srgbClr val="3B3144"/>
                          </a:solidFill>
                          <a:latin typeface="Arial"/>
                          <a:cs typeface="Arial"/>
                        </a:rPr>
                        <a:t>d</a:t>
                      </a:r>
                      <a:r>
                        <a:rPr sz="1900" spc="105" dirty="0">
                          <a:solidFill>
                            <a:srgbClr val="3B3144"/>
                          </a:solidFill>
                          <a:latin typeface="Arial"/>
                          <a:cs typeface="Arial"/>
                        </a:rPr>
                        <a:t>a</a:t>
                      </a:r>
                      <a:r>
                        <a:rPr sz="1900" spc="35" dirty="0">
                          <a:solidFill>
                            <a:srgbClr val="595B5E"/>
                          </a:solidFill>
                          <a:latin typeface="Arial"/>
                          <a:cs typeface="Arial"/>
                        </a:rPr>
                        <a:t>m</a:t>
                      </a:r>
                      <a:r>
                        <a:rPr sz="1900" dirty="0">
                          <a:solidFill>
                            <a:srgbClr val="3B3144"/>
                          </a:solidFill>
                          <a:latin typeface="Arial"/>
                          <a:cs typeface="Arial"/>
                        </a:rPr>
                        <a:t>a</a:t>
                      </a:r>
                      <a:r>
                        <a:rPr sz="1900" spc="-185" dirty="0">
                          <a:solidFill>
                            <a:srgbClr val="3B3144"/>
                          </a:solidFill>
                          <a:latin typeface="Arial"/>
                          <a:cs typeface="Arial"/>
                        </a:rPr>
                        <a:t>g</a:t>
                      </a:r>
                      <a:r>
                        <a:rPr sz="1900" dirty="0">
                          <a:solidFill>
                            <a:srgbClr val="36162A"/>
                          </a:solidFill>
                          <a:latin typeface="Arial"/>
                          <a:cs typeface="Arial"/>
                        </a:rPr>
                        <a:t>e</a:t>
                      </a:r>
                      <a:endParaRPr sz="1900">
                        <a:latin typeface="Arial"/>
                        <a:cs typeface="Arial"/>
                      </a:endParaRPr>
                    </a:p>
                  </a:txBody>
                  <a:tcPr marL="0" marR="0" marT="0" marB="0">
                    <a:lnL w="28575">
                      <a:solidFill>
                        <a:srgbClr val="444444"/>
                      </a:solidFill>
                      <a:prstDash val="solid"/>
                    </a:lnL>
                    <a:lnR w="28575">
                      <a:solidFill>
                        <a:srgbClr val="4B4B4B"/>
                      </a:solidFill>
                      <a:prstDash val="solid"/>
                    </a:lnR>
                    <a:lnT w="28575">
                      <a:solidFill>
                        <a:srgbClr val="4B4B4B"/>
                      </a:solidFill>
                      <a:prstDash val="solid"/>
                    </a:lnT>
                    <a:lnB w="19050">
                      <a:solidFill>
                        <a:srgbClr val="000000"/>
                      </a:solidFill>
                      <a:prstDash val="solid"/>
                    </a:lnB>
                  </a:tcPr>
                </a:tc>
                <a:tc>
                  <a:txBody>
                    <a:bodyPr/>
                    <a:lstStyle/>
                    <a:p>
                      <a:endParaRPr sz="1900">
                        <a:latin typeface="Arial"/>
                        <a:cs typeface="Arial"/>
                      </a:endParaRPr>
                    </a:p>
                  </a:txBody>
                  <a:tcPr marL="0" marR="0" marT="0" marB="0">
                    <a:lnL w="28575">
                      <a:solidFill>
                        <a:srgbClr val="4B4B4B"/>
                      </a:solidFill>
                      <a:prstDash val="solid"/>
                    </a:lnL>
                    <a:lnR w="19050">
                      <a:solidFill>
                        <a:srgbClr val="181818"/>
                      </a:solidFill>
                      <a:prstDash val="solid"/>
                    </a:lnR>
                    <a:lnT w="28575">
                      <a:solidFill>
                        <a:srgbClr val="4B4B4B"/>
                      </a:solidFill>
                      <a:prstDash val="solid"/>
                    </a:lnT>
                    <a:lnB w="19050">
                      <a:solidFill>
                        <a:srgbClr val="000000"/>
                      </a:solidFill>
                      <a:prstDash val="solid"/>
                    </a:lnB>
                  </a:tcPr>
                </a:tc>
                <a:tc>
                  <a:txBody>
                    <a:bodyPr/>
                    <a:lstStyle/>
                    <a:p>
                      <a:pPr marR="29845" algn="ctr">
                        <a:lnSpc>
                          <a:spcPct val="100000"/>
                        </a:lnSpc>
                      </a:pPr>
                      <a:r>
                        <a:rPr sz="4800" b="1" dirty="0">
                          <a:solidFill>
                            <a:srgbClr val="F26721"/>
                          </a:solidFill>
                          <a:latin typeface="Arial"/>
                          <a:cs typeface="Arial"/>
                        </a:rPr>
                        <a:t>X</a:t>
                      </a:r>
                      <a:endParaRPr sz="4800">
                        <a:latin typeface="Arial"/>
                        <a:cs typeface="Arial"/>
                      </a:endParaRPr>
                    </a:p>
                  </a:txBody>
                  <a:tcPr marL="0" marR="0" marT="0" marB="0">
                    <a:lnL w="19050">
                      <a:solidFill>
                        <a:srgbClr val="181818"/>
                      </a:solidFill>
                      <a:prstDash val="solid"/>
                    </a:lnL>
                    <a:lnR w="19050">
                      <a:solidFill>
                        <a:srgbClr val="000000"/>
                      </a:solidFill>
                      <a:prstDash val="solid"/>
                    </a:lnR>
                    <a:lnT w="28575">
                      <a:solidFill>
                        <a:srgbClr val="4B4B4B"/>
                      </a:solidFill>
                      <a:prstDash val="solid"/>
                    </a:lnT>
                    <a:lnB w="19050">
                      <a:solidFill>
                        <a:srgbClr val="000000"/>
                      </a:solidFill>
                      <a:prstDash val="solid"/>
                    </a:lnB>
                  </a:tcPr>
                </a:tc>
                <a:extLst>
                  <a:ext uri="{0D108BD9-81ED-4DB2-BD59-A6C34878D82A}">
                    <a16:rowId xmlns:a16="http://schemas.microsoft.com/office/drawing/2014/main" val="10004"/>
                  </a:ext>
                </a:extLst>
              </a:tr>
              <a:tr h="785812">
                <a:tc>
                  <a:txBody>
                    <a:bodyPr/>
                    <a:lstStyle/>
                    <a:p>
                      <a:pPr marL="28575" marR="260985" indent="19050">
                        <a:lnSpc>
                          <a:spcPct val="131600"/>
                        </a:lnSpc>
                      </a:pPr>
                      <a:r>
                        <a:rPr sz="1900" dirty="0">
                          <a:solidFill>
                            <a:srgbClr val="595B5E"/>
                          </a:solidFill>
                          <a:latin typeface="Arial"/>
                          <a:cs typeface="Arial"/>
                        </a:rPr>
                        <a:t>1</a:t>
                      </a:r>
                      <a:r>
                        <a:rPr sz="1900" spc="-175" dirty="0">
                          <a:solidFill>
                            <a:srgbClr val="595B5E"/>
                          </a:solidFill>
                          <a:latin typeface="Arial"/>
                          <a:cs typeface="Arial"/>
                        </a:rPr>
                        <a:t> </a:t>
                      </a:r>
                      <a:r>
                        <a:rPr sz="1900" spc="15" dirty="0">
                          <a:solidFill>
                            <a:srgbClr val="593B3A"/>
                          </a:solidFill>
                          <a:latin typeface="Arial"/>
                          <a:cs typeface="Arial"/>
                        </a:rPr>
                        <a:t>b</a:t>
                      </a:r>
                      <a:r>
                        <a:rPr sz="1900" spc="155" dirty="0">
                          <a:solidFill>
                            <a:srgbClr val="3B3144"/>
                          </a:solidFill>
                          <a:latin typeface="Arial"/>
                          <a:cs typeface="Arial"/>
                        </a:rPr>
                        <a:t>e</a:t>
                      </a:r>
                      <a:r>
                        <a:rPr sz="1900" spc="-150" dirty="0">
                          <a:solidFill>
                            <a:srgbClr val="706641"/>
                          </a:solidFill>
                          <a:latin typeface="Arial"/>
                          <a:cs typeface="Arial"/>
                        </a:rPr>
                        <a:t>l</a:t>
                      </a:r>
                      <a:r>
                        <a:rPr sz="1900" spc="-340" dirty="0">
                          <a:solidFill>
                            <a:srgbClr val="706641"/>
                          </a:solidFill>
                          <a:latin typeface="Arial"/>
                          <a:cs typeface="Arial"/>
                        </a:rPr>
                        <a:t>i</a:t>
                      </a:r>
                      <a:r>
                        <a:rPr sz="1900" spc="5" dirty="0">
                          <a:solidFill>
                            <a:srgbClr val="3B3144"/>
                          </a:solidFill>
                          <a:latin typeface="Arial"/>
                          <a:cs typeface="Arial"/>
                        </a:rPr>
                        <a:t>e</a:t>
                      </a:r>
                      <a:r>
                        <a:rPr sz="1900" spc="40" dirty="0">
                          <a:solidFill>
                            <a:srgbClr val="593B3A"/>
                          </a:solidFill>
                          <a:latin typeface="Arial"/>
                          <a:cs typeface="Arial"/>
                        </a:rPr>
                        <a:t>v</a:t>
                      </a:r>
                      <a:r>
                        <a:rPr sz="1900" dirty="0">
                          <a:solidFill>
                            <a:srgbClr val="3B3144"/>
                          </a:solidFill>
                          <a:latin typeface="Arial"/>
                          <a:cs typeface="Arial"/>
                        </a:rPr>
                        <a:t>e</a:t>
                      </a:r>
                      <a:r>
                        <a:rPr sz="1900" spc="-75" dirty="0">
                          <a:solidFill>
                            <a:srgbClr val="3B3144"/>
                          </a:solidFill>
                          <a:latin typeface="Arial"/>
                          <a:cs typeface="Arial"/>
                        </a:rPr>
                        <a:t> </a:t>
                      </a:r>
                      <a:r>
                        <a:rPr sz="1900" dirty="0">
                          <a:solidFill>
                            <a:srgbClr val="595B5E"/>
                          </a:solidFill>
                          <a:latin typeface="Arial"/>
                          <a:cs typeface="Arial"/>
                        </a:rPr>
                        <a:t>t</a:t>
                      </a:r>
                      <a:r>
                        <a:rPr sz="1900" spc="-35" dirty="0">
                          <a:solidFill>
                            <a:srgbClr val="595B5E"/>
                          </a:solidFill>
                          <a:latin typeface="Arial"/>
                          <a:cs typeface="Arial"/>
                        </a:rPr>
                        <a:t>h</a:t>
                      </a:r>
                      <a:r>
                        <a:rPr sz="1900" dirty="0">
                          <a:solidFill>
                            <a:srgbClr val="3B3144"/>
                          </a:solidFill>
                          <a:latin typeface="Arial"/>
                          <a:cs typeface="Arial"/>
                        </a:rPr>
                        <a:t>at</a:t>
                      </a:r>
                      <a:r>
                        <a:rPr sz="1900" spc="-225" dirty="0">
                          <a:solidFill>
                            <a:srgbClr val="3B3144"/>
                          </a:solidFill>
                          <a:latin typeface="Arial"/>
                          <a:cs typeface="Arial"/>
                        </a:rPr>
                        <a:t> </a:t>
                      </a:r>
                      <a:r>
                        <a:rPr sz="1900" dirty="0">
                          <a:solidFill>
                            <a:srgbClr val="595B5E"/>
                          </a:solidFill>
                          <a:latin typeface="Arial"/>
                          <a:cs typeface="Arial"/>
                        </a:rPr>
                        <a:t>th</a:t>
                      </a:r>
                      <a:r>
                        <a:rPr sz="1900" spc="-30" dirty="0">
                          <a:solidFill>
                            <a:srgbClr val="595B5E"/>
                          </a:solidFill>
                          <a:latin typeface="Arial"/>
                          <a:cs typeface="Arial"/>
                        </a:rPr>
                        <a:t>i</a:t>
                      </a:r>
                      <a:r>
                        <a:rPr sz="1900" dirty="0">
                          <a:solidFill>
                            <a:srgbClr val="3B3144"/>
                          </a:solidFill>
                          <a:latin typeface="Arial"/>
                          <a:cs typeface="Arial"/>
                        </a:rPr>
                        <a:t>s</a:t>
                      </a:r>
                      <a:r>
                        <a:rPr sz="1900" spc="-204" dirty="0">
                          <a:solidFill>
                            <a:srgbClr val="3B3144"/>
                          </a:solidFill>
                          <a:latin typeface="Arial"/>
                          <a:cs typeface="Arial"/>
                        </a:rPr>
                        <a:t> </a:t>
                      </a:r>
                      <a:r>
                        <a:rPr sz="1900" spc="5" dirty="0">
                          <a:solidFill>
                            <a:srgbClr val="2A4D64"/>
                          </a:solidFill>
                          <a:latin typeface="Arial"/>
                          <a:cs typeface="Arial"/>
                        </a:rPr>
                        <a:t>t</a:t>
                      </a:r>
                      <a:r>
                        <a:rPr sz="1900" spc="5" dirty="0">
                          <a:solidFill>
                            <a:srgbClr val="595B5E"/>
                          </a:solidFill>
                          <a:latin typeface="Arial"/>
                          <a:cs typeface="Arial"/>
                        </a:rPr>
                        <a:t>h</a:t>
                      </a:r>
                      <a:r>
                        <a:rPr sz="1900" spc="-35" dirty="0">
                          <a:solidFill>
                            <a:srgbClr val="560F1D"/>
                          </a:solidFill>
                          <a:latin typeface="Arial"/>
                          <a:cs typeface="Arial"/>
                        </a:rPr>
                        <a:t>r</a:t>
                      </a:r>
                      <a:r>
                        <a:rPr sz="1900" dirty="0">
                          <a:solidFill>
                            <a:srgbClr val="3B3144"/>
                          </a:solidFill>
                          <a:latin typeface="Arial"/>
                          <a:cs typeface="Arial"/>
                        </a:rPr>
                        <a:t>e</a:t>
                      </a:r>
                      <a:r>
                        <a:rPr sz="1900" spc="40" dirty="0">
                          <a:solidFill>
                            <a:srgbClr val="3B3144"/>
                          </a:solidFill>
                          <a:latin typeface="Arial"/>
                          <a:cs typeface="Arial"/>
                        </a:rPr>
                        <a:t>a</a:t>
                      </a:r>
                      <a:r>
                        <a:rPr sz="1900" dirty="0">
                          <a:solidFill>
                            <a:srgbClr val="2A4D64"/>
                          </a:solidFill>
                          <a:latin typeface="Arial"/>
                          <a:cs typeface="Arial"/>
                        </a:rPr>
                        <a:t>t</a:t>
                      </a:r>
                      <a:r>
                        <a:rPr sz="1900" spc="-75" dirty="0">
                          <a:solidFill>
                            <a:srgbClr val="2A4D64"/>
                          </a:solidFill>
                          <a:latin typeface="Arial"/>
                          <a:cs typeface="Arial"/>
                        </a:rPr>
                        <a:t> </a:t>
                      </a:r>
                      <a:r>
                        <a:rPr sz="1900" spc="-415" dirty="0">
                          <a:solidFill>
                            <a:srgbClr val="595B5E"/>
                          </a:solidFill>
                          <a:latin typeface="Arial"/>
                          <a:cs typeface="Arial"/>
                        </a:rPr>
                        <a:t>i</a:t>
                      </a:r>
                      <a:r>
                        <a:rPr sz="1900" dirty="0">
                          <a:solidFill>
                            <a:srgbClr val="3B3144"/>
                          </a:solidFill>
                          <a:latin typeface="Arial"/>
                          <a:cs typeface="Arial"/>
                        </a:rPr>
                        <a:t>:s</a:t>
                      </a:r>
                      <a:r>
                        <a:rPr sz="1900" spc="-240" dirty="0">
                          <a:solidFill>
                            <a:srgbClr val="3B3144"/>
                          </a:solidFill>
                          <a:latin typeface="Arial"/>
                          <a:cs typeface="Arial"/>
                        </a:rPr>
                        <a:t> </a:t>
                      </a:r>
                      <a:r>
                        <a:rPr sz="1900" spc="-55" dirty="0">
                          <a:solidFill>
                            <a:srgbClr val="3B3144"/>
                          </a:solidFill>
                          <a:latin typeface="Arial"/>
                          <a:cs typeface="Arial"/>
                        </a:rPr>
                        <a:t>s</a:t>
                      </a:r>
                      <a:r>
                        <a:rPr sz="1900" spc="-415" dirty="0">
                          <a:solidFill>
                            <a:srgbClr val="706641"/>
                          </a:solidFill>
                          <a:latin typeface="Arial"/>
                          <a:cs typeface="Arial"/>
                        </a:rPr>
                        <a:t>i</a:t>
                      </a:r>
                      <a:r>
                        <a:rPr sz="1900" spc="-155" dirty="0">
                          <a:solidFill>
                            <a:srgbClr val="3B3144"/>
                          </a:solidFill>
                          <a:latin typeface="Arial"/>
                          <a:cs typeface="Arial"/>
                        </a:rPr>
                        <a:t>g</a:t>
                      </a:r>
                      <a:r>
                        <a:rPr sz="1900" dirty="0">
                          <a:solidFill>
                            <a:srgbClr val="595B5E"/>
                          </a:solidFill>
                          <a:latin typeface="Arial"/>
                          <a:cs typeface="Arial"/>
                        </a:rPr>
                        <a:t>n</a:t>
                      </a:r>
                      <a:r>
                        <a:rPr sz="1900" spc="120" dirty="0">
                          <a:solidFill>
                            <a:srgbClr val="595B5E"/>
                          </a:solidFill>
                          <a:latin typeface="Arial"/>
                          <a:cs typeface="Arial"/>
                        </a:rPr>
                        <a:t>i</a:t>
                      </a:r>
                      <a:r>
                        <a:rPr sz="1900" spc="-415" dirty="0">
                          <a:solidFill>
                            <a:srgbClr val="706641"/>
                          </a:solidFill>
                          <a:latin typeface="Arial"/>
                          <a:cs typeface="Arial"/>
                        </a:rPr>
                        <a:t>i</a:t>
                      </a:r>
                      <a:r>
                        <a:rPr sz="1900" spc="150" dirty="0">
                          <a:solidFill>
                            <a:srgbClr val="233662"/>
                          </a:solidFill>
                          <a:latin typeface="Arial"/>
                          <a:cs typeface="Arial"/>
                        </a:rPr>
                        <a:t>f</a:t>
                      </a:r>
                      <a:r>
                        <a:rPr sz="1900" spc="-415" dirty="0">
                          <a:solidFill>
                            <a:srgbClr val="595B5E"/>
                          </a:solidFill>
                          <a:latin typeface="Arial"/>
                          <a:cs typeface="Arial"/>
                        </a:rPr>
                        <a:t>i</a:t>
                      </a:r>
                      <a:r>
                        <a:rPr sz="1900" spc="-100" dirty="0">
                          <a:solidFill>
                            <a:srgbClr val="595B5E"/>
                          </a:solidFill>
                          <a:latin typeface="Arial"/>
                          <a:cs typeface="Arial"/>
                        </a:rPr>
                        <a:t>c</a:t>
                      </a:r>
                      <a:r>
                        <a:rPr sz="1900" spc="105" dirty="0">
                          <a:solidFill>
                            <a:srgbClr val="3B3144"/>
                          </a:solidFill>
                          <a:latin typeface="Arial"/>
                          <a:cs typeface="Arial"/>
                        </a:rPr>
                        <a:t>a</a:t>
                      </a:r>
                      <a:r>
                        <a:rPr sz="1900" dirty="0">
                          <a:solidFill>
                            <a:srgbClr val="595B5E"/>
                          </a:solidFill>
                          <a:latin typeface="Arial"/>
                          <a:cs typeface="Arial"/>
                        </a:rPr>
                        <a:t>nit</a:t>
                      </a:r>
                      <a:r>
                        <a:rPr sz="1900" spc="-120" dirty="0">
                          <a:solidFill>
                            <a:srgbClr val="595B5E"/>
                          </a:solidFill>
                          <a:latin typeface="Arial"/>
                          <a:cs typeface="Arial"/>
                        </a:rPr>
                        <a:t> </a:t>
                      </a:r>
                      <a:r>
                        <a:rPr sz="1900" dirty="0">
                          <a:solidFill>
                            <a:srgbClr val="3B3144"/>
                          </a:solidFill>
                          <a:latin typeface="Arial"/>
                          <a:cs typeface="Arial"/>
                        </a:rPr>
                        <a:t>eno</a:t>
                      </a:r>
                      <a:r>
                        <a:rPr sz="1900" spc="-105" dirty="0">
                          <a:solidFill>
                            <a:srgbClr val="3B3144"/>
                          </a:solidFill>
                          <a:latin typeface="Arial"/>
                          <a:cs typeface="Arial"/>
                        </a:rPr>
                        <a:t>u</a:t>
                      </a:r>
                      <a:r>
                        <a:rPr sz="1900" spc="-80" dirty="0">
                          <a:solidFill>
                            <a:srgbClr val="3B3144"/>
                          </a:solidFill>
                          <a:latin typeface="Arial"/>
                          <a:cs typeface="Arial"/>
                        </a:rPr>
                        <a:t>g</a:t>
                      </a:r>
                      <a:r>
                        <a:rPr sz="1900" dirty="0">
                          <a:solidFill>
                            <a:srgbClr val="595B5E"/>
                          </a:solidFill>
                          <a:latin typeface="Arial"/>
                          <a:cs typeface="Arial"/>
                        </a:rPr>
                        <a:t>h</a:t>
                      </a:r>
                      <a:r>
                        <a:rPr sz="1900" spc="-300" dirty="0">
                          <a:solidFill>
                            <a:srgbClr val="595B5E"/>
                          </a:solidFill>
                          <a:latin typeface="Arial"/>
                          <a:cs typeface="Arial"/>
                        </a:rPr>
                        <a:t> </a:t>
                      </a:r>
                      <a:r>
                        <a:rPr sz="1900" spc="-75" dirty="0">
                          <a:solidFill>
                            <a:srgbClr val="595B5E"/>
                          </a:solidFill>
                          <a:latin typeface="Arial"/>
                          <a:cs typeface="Arial"/>
                        </a:rPr>
                        <a:t>t</a:t>
                      </a:r>
                      <a:r>
                        <a:rPr sz="1900" dirty="0">
                          <a:solidFill>
                            <a:srgbClr val="3B3144"/>
                          </a:solidFill>
                          <a:latin typeface="Arial"/>
                          <a:cs typeface="Arial"/>
                        </a:rPr>
                        <a:t>o </a:t>
                      </a:r>
                      <a:r>
                        <a:rPr sz="1900" spc="-100" dirty="0">
                          <a:solidFill>
                            <a:srgbClr val="4D4656"/>
                          </a:solidFill>
                          <a:latin typeface="Arial"/>
                          <a:cs typeface="Arial"/>
                        </a:rPr>
                        <a:t>c</a:t>
                      </a:r>
                      <a:r>
                        <a:rPr sz="1900" spc="100" dirty="0">
                          <a:solidFill>
                            <a:srgbClr val="4D4656"/>
                          </a:solidFill>
                          <a:latin typeface="Arial"/>
                          <a:cs typeface="Arial"/>
                        </a:rPr>
                        <a:t>a</a:t>
                      </a:r>
                      <a:r>
                        <a:rPr sz="1900" spc="-70" dirty="0">
                          <a:solidFill>
                            <a:srgbClr val="425479"/>
                          </a:solidFill>
                          <a:latin typeface="Arial"/>
                          <a:cs typeface="Arial"/>
                        </a:rPr>
                        <a:t>u</a:t>
                      </a:r>
                      <a:r>
                        <a:rPr sz="1900" dirty="0">
                          <a:solidFill>
                            <a:srgbClr val="3B3144"/>
                          </a:solidFill>
                          <a:latin typeface="Arial"/>
                          <a:cs typeface="Arial"/>
                        </a:rPr>
                        <a:t>s</a:t>
                      </a:r>
                      <a:r>
                        <a:rPr sz="1900" spc="-100" dirty="0">
                          <a:solidFill>
                            <a:srgbClr val="3B3144"/>
                          </a:solidFill>
                          <a:latin typeface="Arial"/>
                          <a:cs typeface="Arial"/>
                        </a:rPr>
                        <a:t>e</a:t>
                      </a:r>
                      <a:r>
                        <a:rPr sz="1900" dirty="0">
                          <a:solidFill>
                            <a:srgbClr val="97DBFD"/>
                          </a:solidFill>
                          <a:latin typeface="Arial"/>
                          <a:cs typeface="Arial"/>
                        </a:rPr>
                        <a:t>,</a:t>
                      </a:r>
                      <a:r>
                        <a:rPr sz="1900" spc="-235" dirty="0">
                          <a:solidFill>
                            <a:srgbClr val="97DBFD"/>
                          </a:solidFill>
                          <a:latin typeface="Arial"/>
                          <a:cs typeface="Arial"/>
                        </a:rPr>
                        <a:t> </a:t>
                      </a:r>
                      <a:r>
                        <a:rPr sz="1900" spc="40" dirty="0">
                          <a:solidFill>
                            <a:srgbClr val="572A41"/>
                          </a:solidFill>
                          <a:latin typeface="Arial"/>
                          <a:cs typeface="Arial"/>
                        </a:rPr>
                        <a:t>r</a:t>
                      </a:r>
                      <a:r>
                        <a:rPr sz="1900" spc="-70" dirty="0">
                          <a:solidFill>
                            <a:srgbClr val="3B3144"/>
                          </a:solidFill>
                          <a:latin typeface="Arial"/>
                          <a:cs typeface="Arial"/>
                        </a:rPr>
                        <a:t>e</a:t>
                      </a:r>
                      <a:r>
                        <a:rPr sz="1900" spc="-110" dirty="0">
                          <a:solidFill>
                            <a:srgbClr val="97DBFD"/>
                          </a:solidFill>
                          <a:latin typeface="Arial"/>
                          <a:cs typeface="Arial"/>
                        </a:rPr>
                        <a:t>,</a:t>
                      </a:r>
                      <a:r>
                        <a:rPr sz="1900" dirty="0">
                          <a:solidFill>
                            <a:srgbClr val="3B3144"/>
                          </a:solidFill>
                          <a:latin typeface="Arial"/>
                          <a:cs typeface="Arial"/>
                        </a:rPr>
                        <a:t>a</a:t>
                      </a:r>
                      <a:r>
                        <a:rPr sz="1900" spc="-355" dirty="0">
                          <a:solidFill>
                            <a:srgbClr val="3B3144"/>
                          </a:solidFill>
                          <a:latin typeface="Arial"/>
                          <a:cs typeface="Arial"/>
                        </a:rPr>
                        <a:t> </a:t>
                      </a:r>
                      <a:r>
                        <a:rPr sz="1900" dirty="0">
                          <a:solidFill>
                            <a:srgbClr val="706641"/>
                          </a:solidFill>
                          <a:latin typeface="Arial"/>
                          <a:cs typeface="Arial"/>
                        </a:rPr>
                        <a:t>l</a:t>
                      </a:r>
                      <a:r>
                        <a:rPr sz="1900" spc="-225" dirty="0">
                          <a:solidFill>
                            <a:srgbClr val="706641"/>
                          </a:solidFill>
                          <a:latin typeface="Arial"/>
                          <a:cs typeface="Arial"/>
                        </a:rPr>
                        <a:t> </a:t>
                      </a:r>
                      <a:r>
                        <a:rPr sz="1900" dirty="0">
                          <a:solidFill>
                            <a:srgbClr val="3B3144"/>
                          </a:solidFill>
                          <a:latin typeface="Arial"/>
                          <a:cs typeface="Arial"/>
                        </a:rPr>
                        <a:t>d</a:t>
                      </a:r>
                      <a:r>
                        <a:rPr sz="1900" spc="105" dirty="0">
                          <a:solidFill>
                            <a:srgbClr val="3B3144"/>
                          </a:solidFill>
                          <a:latin typeface="Arial"/>
                          <a:cs typeface="Arial"/>
                        </a:rPr>
                        <a:t>a</a:t>
                      </a:r>
                      <a:r>
                        <a:rPr sz="1900" spc="-40" dirty="0">
                          <a:solidFill>
                            <a:srgbClr val="595B5E"/>
                          </a:solidFill>
                          <a:latin typeface="Arial"/>
                          <a:cs typeface="Arial"/>
                        </a:rPr>
                        <a:t>m</a:t>
                      </a:r>
                      <a:r>
                        <a:rPr sz="1900" dirty="0">
                          <a:solidFill>
                            <a:srgbClr val="3B3144"/>
                          </a:solidFill>
                          <a:latin typeface="Arial"/>
                          <a:cs typeface="Arial"/>
                        </a:rPr>
                        <a:t>a</a:t>
                      </a:r>
                      <a:r>
                        <a:rPr sz="1900" spc="-175" dirty="0">
                          <a:solidFill>
                            <a:srgbClr val="3B3144"/>
                          </a:solidFill>
                          <a:latin typeface="Arial"/>
                          <a:cs typeface="Arial"/>
                        </a:rPr>
                        <a:t>g</a:t>
                      </a:r>
                      <a:r>
                        <a:rPr sz="1900" dirty="0">
                          <a:solidFill>
                            <a:srgbClr val="3B3144"/>
                          </a:solidFill>
                          <a:latin typeface="Arial"/>
                          <a:cs typeface="Arial"/>
                        </a:rPr>
                        <a:t>e</a:t>
                      </a:r>
                      <a:endParaRPr sz="1900">
                        <a:latin typeface="Arial"/>
                        <a:cs typeface="Arial"/>
                      </a:endParaRPr>
                    </a:p>
                  </a:txBody>
                  <a:tcPr marL="0" marR="0" marT="0" marB="0">
                    <a:lnL w="28575">
                      <a:solidFill>
                        <a:srgbClr val="444444"/>
                      </a:solidFill>
                      <a:prstDash val="solid"/>
                    </a:lnL>
                    <a:lnR w="28575">
                      <a:solidFill>
                        <a:srgbClr val="4B4B4B"/>
                      </a:solidFill>
                      <a:prstDash val="solid"/>
                    </a:lnR>
                    <a:lnT w="19050">
                      <a:solidFill>
                        <a:srgbClr val="000000"/>
                      </a:solidFill>
                      <a:prstDash val="solid"/>
                    </a:lnT>
                    <a:lnB w="28575">
                      <a:solidFill>
                        <a:srgbClr val="4B4B4B"/>
                      </a:solidFill>
                      <a:prstDash val="solid"/>
                    </a:lnB>
                  </a:tcPr>
                </a:tc>
                <a:tc>
                  <a:txBody>
                    <a:bodyPr/>
                    <a:lstStyle/>
                    <a:p>
                      <a:pPr marR="84455" algn="ctr">
                        <a:lnSpc>
                          <a:spcPct val="100000"/>
                        </a:lnSpc>
                      </a:pPr>
                      <a:r>
                        <a:rPr sz="4800" b="1" dirty="0">
                          <a:solidFill>
                            <a:srgbClr val="F26721"/>
                          </a:solidFill>
                          <a:latin typeface="Arial"/>
                          <a:cs typeface="Arial"/>
                        </a:rPr>
                        <a:t>X</a:t>
                      </a:r>
                      <a:endParaRPr sz="4800">
                        <a:latin typeface="Arial"/>
                        <a:cs typeface="Arial"/>
                      </a:endParaRPr>
                    </a:p>
                  </a:txBody>
                  <a:tcPr marL="0" marR="0" marT="0" marB="0">
                    <a:lnL w="28575">
                      <a:solidFill>
                        <a:srgbClr val="4B4B4B"/>
                      </a:solidFill>
                      <a:prstDash val="solid"/>
                    </a:lnL>
                    <a:lnR w="19050">
                      <a:solidFill>
                        <a:srgbClr val="181818"/>
                      </a:solidFill>
                      <a:prstDash val="solid"/>
                    </a:lnR>
                    <a:lnT w="19050">
                      <a:solidFill>
                        <a:srgbClr val="000000"/>
                      </a:solidFill>
                      <a:prstDash val="solid"/>
                    </a:lnT>
                    <a:lnB w="28575">
                      <a:solidFill>
                        <a:srgbClr val="4B4B4B"/>
                      </a:solidFill>
                      <a:prstDash val="solid"/>
                    </a:lnB>
                  </a:tcPr>
                </a:tc>
                <a:tc>
                  <a:txBody>
                    <a:bodyPr/>
                    <a:lstStyle/>
                    <a:p>
                      <a:endParaRPr sz="4800">
                        <a:latin typeface="Arial"/>
                        <a:cs typeface="Arial"/>
                      </a:endParaRPr>
                    </a:p>
                  </a:txBody>
                  <a:tcPr marL="0" marR="0" marT="0" marB="0">
                    <a:lnL w="19050">
                      <a:solidFill>
                        <a:srgbClr val="181818"/>
                      </a:solidFill>
                      <a:prstDash val="solid"/>
                    </a:lnL>
                    <a:lnR w="19050">
                      <a:solidFill>
                        <a:srgbClr val="000000"/>
                      </a:solidFill>
                      <a:prstDash val="solid"/>
                    </a:lnR>
                    <a:lnT w="19050">
                      <a:solidFill>
                        <a:srgbClr val="000000"/>
                      </a:solidFill>
                      <a:prstDash val="solid"/>
                    </a:lnT>
                    <a:lnB w="28575">
                      <a:solidFill>
                        <a:srgbClr val="4B4B4B"/>
                      </a:solidFill>
                      <a:prstDash val="solid"/>
                    </a:lnB>
                  </a:tcPr>
                </a:tc>
                <a:extLst>
                  <a:ext uri="{0D108BD9-81ED-4DB2-BD59-A6C34878D82A}">
                    <a16:rowId xmlns:a16="http://schemas.microsoft.com/office/drawing/2014/main" val="10005"/>
                  </a:ext>
                </a:extLst>
              </a:tr>
            </a:tbl>
          </a:graphicData>
        </a:graphic>
      </p:graphicFrame>
      <p:sp>
        <p:nvSpPr>
          <p:cNvPr id="4" name="Rectangle 3"/>
          <p:cNvSpPr/>
          <p:nvPr/>
        </p:nvSpPr>
        <p:spPr>
          <a:xfrm>
            <a:off x="-24680" y="-27384"/>
            <a:ext cx="12216680" cy="864096"/>
          </a:xfrm>
          <a:prstGeom prst="rect">
            <a:avLst/>
          </a:prstGeom>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800" b="1" dirty="0">
                <a:solidFill>
                  <a:schemeClr val="bg1"/>
                </a:solidFill>
                <a:latin typeface="Arial" panose="020B0604020202020204" pitchFamily="34" charset="0"/>
                <a:cs typeface="Arial" panose="020B0604020202020204" pitchFamily="34" charset="0"/>
              </a:rPr>
              <a:t>Analyse de risque</a:t>
            </a:r>
          </a:p>
        </p:txBody>
      </p:sp>
    </p:spTree>
    <p:extLst>
      <p:ext uri="{BB962C8B-B14F-4D97-AF65-F5344CB8AC3E}">
        <p14:creationId xmlns:p14="http://schemas.microsoft.com/office/powerpoint/2010/main" val="4146396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24680" y="-27384"/>
            <a:ext cx="12216680" cy="864096"/>
          </a:xfrm>
          <a:prstGeom prst="rect">
            <a:avLst/>
          </a:prstGeom>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800" b="1" dirty="0">
                <a:solidFill>
                  <a:schemeClr val="bg1"/>
                </a:solidFill>
                <a:latin typeface="Arial" panose="020B0604020202020204" pitchFamily="34" charset="0"/>
                <a:cs typeface="Arial" panose="020B0604020202020204" pitchFamily="34" charset="0"/>
              </a:rPr>
              <a:t>Préparation du terrain</a:t>
            </a:r>
          </a:p>
        </p:txBody>
      </p:sp>
      <p:pic>
        <p:nvPicPr>
          <p:cNvPr id="16" name="Image 15"/>
          <p:cNvPicPr>
            <a:picLocks noChangeAspect="1"/>
          </p:cNvPicPr>
          <p:nvPr/>
        </p:nvPicPr>
        <p:blipFill>
          <a:blip r:embed="rId3"/>
          <a:stretch>
            <a:fillRect/>
          </a:stretch>
        </p:blipFill>
        <p:spPr>
          <a:xfrm>
            <a:off x="2054585" y="1402787"/>
            <a:ext cx="8058150" cy="5429250"/>
          </a:xfrm>
          <a:prstGeom prst="rect">
            <a:avLst/>
          </a:prstGeom>
        </p:spPr>
      </p:pic>
    </p:spTree>
    <p:extLst>
      <p:ext uri="{BB962C8B-B14F-4D97-AF65-F5344CB8AC3E}">
        <p14:creationId xmlns:p14="http://schemas.microsoft.com/office/powerpoint/2010/main" val="11296877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p:cNvPicPr>
            <a:picLocks noChangeAspect="1"/>
          </p:cNvPicPr>
          <p:nvPr/>
        </p:nvPicPr>
        <p:blipFill>
          <a:blip r:embed="rId3"/>
          <a:stretch>
            <a:fillRect/>
          </a:stretch>
        </p:blipFill>
        <p:spPr>
          <a:xfrm>
            <a:off x="697344" y="2250410"/>
            <a:ext cx="10772631" cy="4464496"/>
          </a:xfrm>
          <a:prstGeom prst="rect">
            <a:avLst/>
          </a:prstGeom>
        </p:spPr>
      </p:pic>
      <p:sp>
        <p:nvSpPr>
          <p:cNvPr id="10" name="Rectangle 9"/>
          <p:cNvSpPr/>
          <p:nvPr/>
        </p:nvSpPr>
        <p:spPr>
          <a:xfrm>
            <a:off x="-24680" y="-27384"/>
            <a:ext cx="12216680" cy="864096"/>
          </a:xfrm>
          <a:prstGeom prst="rect">
            <a:avLst/>
          </a:prstGeom>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800" b="1" dirty="0">
                <a:solidFill>
                  <a:schemeClr val="bg1"/>
                </a:solidFill>
                <a:latin typeface="Arial" panose="020B0604020202020204" pitchFamily="34" charset="0"/>
                <a:cs typeface="Arial" panose="020B0604020202020204" pitchFamily="34" charset="0"/>
              </a:rPr>
              <a:t>Stratégies et Mesures des risques</a:t>
            </a:r>
          </a:p>
        </p:txBody>
      </p:sp>
      <p:sp>
        <p:nvSpPr>
          <p:cNvPr id="11" name="Rectangle 10"/>
          <p:cNvSpPr/>
          <p:nvPr/>
        </p:nvSpPr>
        <p:spPr>
          <a:xfrm>
            <a:off x="864096" y="1004952"/>
            <a:ext cx="6096000" cy="1077218"/>
          </a:xfrm>
          <a:prstGeom prst="rect">
            <a:avLst/>
          </a:prstGeom>
        </p:spPr>
        <p:txBody>
          <a:bodyPr>
            <a:spAutoFit/>
          </a:bodyPr>
          <a:lstStyle/>
          <a:p>
            <a:r>
              <a:rPr lang="fr-FR" sz="3200" b="1" dirty="0">
                <a:solidFill>
                  <a:schemeClr val="accent2"/>
                </a:solidFill>
                <a:latin typeface="Georgia" panose="02040502050405020303" pitchFamily="18" charset="0"/>
              </a:rPr>
              <a:t>Stratégies de minimisation des risques</a:t>
            </a:r>
          </a:p>
        </p:txBody>
      </p:sp>
    </p:spTree>
    <p:extLst>
      <p:ext uri="{BB962C8B-B14F-4D97-AF65-F5344CB8AC3E}">
        <p14:creationId xmlns:p14="http://schemas.microsoft.com/office/powerpoint/2010/main" val="878397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206995" y="1757933"/>
            <a:ext cx="4517390" cy="4239895"/>
          </a:xfrm>
          <a:custGeom>
            <a:avLst/>
            <a:gdLst/>
            <a:ahLst/>
            <a:cxnLst/>
            <a:rect l="l" t="t" r="r" b="b"/>
            <a:pathLst>
              <a:path w="4517390" h="4239895">
                <a:moveTo>
                  <a:pt x="0" y="4239768"/>
                </a:moveTo>
                <a:lnTo>
                  <a:pt x="4517136" y="4239768"/>
                </a:lnTo>
                <a:lnTo>
                  <a:pt x="4517136" y="0"/>
                </a:lnTo>
                <a:lnTo>
                  <a:pt x="0" y="0"/>
                </a:lnTo>
                <a:lnTo>
                  <a:pt x="0" y="4239768"/>
                </a:lnTo>
                <a:close/>
              </a:path>
            </a:pathLst>
          </a:custGeom>
          <a:solidFill>
            <a:srgbClr val="F1F1F1"/>
          </a:solidFill>
        </p:spPr>
        <p:txBody>
          <a:bodyPr wrap="square" lIns="0" tIns="0" rIns="0" bIns="0" rtlCol="0"/>
          <a:lstStyle/>
          <a:p>
            <a:endParaRPr/>
          </a:p>
        </p:txBody>
      </p:sp>
      <p:sp>
        <p:nvSpPr>
          <p:cNvPr id="21" name="object 21"/>
          <p:cNvSpPr/>
          <p:nvPr/>
        </p:nvSpPr>
        <p:spPr>
          <a:xfrm>
            <a:off x="7778495" y="2842260"/>
            <a:ext cx="3462528" cy="2084832"/>
          </a:xfrm>
          <a:prstGeom prst="rect">
            <a:avLst/>
          </a:prstGeom>
          <a:blipFill>
            <a:blip r:embed="rId3" cstate="print"/>
            <a:stretch>
              <a:fillRect/>
            </a:stretch>
          </a:blipFill>
        </p:spPr>
        <p:txBody>
          <a:bodyPr wrap="square" lIns="0" tIns="0" rIns="0" bIns="0" rtlCol="0"/>
          <a:lstStyle/>
          <a:p>
            <a:endParaRPr/>
          </a:p>
        </p:txBody>
      </p:sp>
      <p:sp>
        <p:nvSpPr>
          <p:cNvPr id="22" name="object 22"/>
          <p:cNvSpPr/>
          <p:nvPr/>
        </p:nvSpPr>
        <p:spPr>
          <a:xfrm>
            <a:off x="7000493" y="2036064"/>
            <a:ext cx="1262633" cy="4021836"/>
          </a:xfrm>
          <a:prstGeom prst="rect">
            <a:avLst/>
          </a:prstGeom>
          <a:blipFill>
            <a:blip r:embed="rId4" cstate="print"/>
            <a:stretch>
              <a:fillRect/>
            </a:stretch>
          </a:blipFill>
        </p:spPr>
        <p:txBody>
          <a:bodyPr wrap="square" lIns="0" tIns="0" rIns="0" bIns="0" rtlCol="0"/>
          <a:lstStyle/>
          <a:p>
            <a:endParaRPr/>
          </a:p>
        </p:txBody>
      </p:sp>
      <p:sp>
        <p:nvSpPr>
          <p:cNvPr id="23" name="object 23"/>
          <p:cNvSpPr/>
          <p:nvPr/>
        </p:nvSpPr>
        <p:spPr>
          <a:xfrm>
            <a:off x="7405369" y="2293366"/>
            <a:ext cx="245364" cy="275082"/>
          </a:xfrm>
          <a:prstGeom prst="rect">
            <a:avLst/>
          </a:prstGeom>
          <a:blipFill>
            <a:blip r:embed="rId5" cstate="print"/>
            <a:stretch>
              <a:fillRect/>
            </a:stretch>
          </a:blipFill>
        </p:spPr>
        <p:txBody>
          <a:bodyPr wrap="square" lIns="0" tIns="0" rIns="0" bIns="0" rtlCol="0"/>
          <a:lstStyle/>
          <a:p>
            <a:endParaRPr/>
          </a:p>
        </p:txBody>
      </p:sp>
      <p:sp>
        <p:nvSpPr>
          <p:cNvPr id="24" name="object 24"/>
          <p:cNvSpPr/>
          <p:nvPr/>
        </p:nvSpPr>
        <p:spPr>
          <a:xfrm>
            <a:off x="7410704" y="2567685"/>
            <a:ext cx="225551" cy="275082"/>
          </a:xfrm>
          <a:prstGeom prst="rect">
            <a:avLst/>
          </a:prstGeom>
          <a:blipFill>
            <a:blip r:embed="rId6" cstate="print"/>
            <a:stretch>
              <a:fillRect/>
            </a:stretch>
          </a:blipFill>
        </p:spPr>
        <p:txBody>
          <a:bodyPr wrap="square" lIns="0" tIns="0" rIns="0" bIns="0" rtlCol="0"/>
          <a:lstStyle/>
          <a:p>
            <a:endParaRPr/>
          </a:p>
        </p:txBody>
      </p:sp>
      <p:sp>
        <p:nvSpPr>
          <p:cNvPr id="25" name="object 25"/>
          <p:cNvSpPr/>
          <p:nvPr/>
        </p:nvSpPr>
        <p:spPr>
          <a:xfrm>
            <a:off x="7393940" y="2842005"/>
            <a:ext cx="304800" cy="275082"/>
          </a:xfrm>
          <a:prstGeom prst="rect">
            <a:avLst/>
          </a:prstGeom>
          <a:blipFill>
            <a:blip r:embed="rId7" cstate="print"/>
            <a:stretch>
              <a:fillRect/>
            </a:stretch>
          </a:blipFill>
        </p:spPr>
        <p:txBody>
          <a:bodyPr wrap="square" lIns="0" tIns="0" rIns="0" bIns="0" rtlCol="0"/>
          <a:lstStyle/>
          <a:p>
            <a:endParaRPr/>
          </a:p>
        </p:txBody>
      </p:sp>
      <p:sp>
        <p:nvSpPr>
          <p:cNvPr id="26" name="object 26"/>
          <p:cNvSpPr/>
          <p:nvPr/>
        </p:nvSpPr>
        <p:spPr>
          <a:xfrm>
            <a:off x="7393940" y="3116326"/>
            <a:ext cx="295655" cy="275082"/>
          </a:xfrm>
          <a:prstGeom prst="rect">
            <a:avLst/>
          </a:prstGeom>
          <a:blipFill>
            <a:blip r:embed="rId8" cstate="print"/>
            <a:stretch>
              <a:fillRect/>
            </a:stretch>
          </a:blipFill>
        </p:spPr>
        <p:txBody>
          <a:bodyPr wrap="square" lIns="0" tIns="0" rIns="0" bIns="0" rtlCol="0"/>
          <a:lstStyle/>
          <a:p>
            <a:endParaRPr/>
          </a:p>
        </p:txBody>
      </p:sp>
      <p:sp>
        <p:nvSpPr>
          <p:cNvPr id="27" name="object 27"/>
          <p:cNvSpPr/>
          <p:nvPr/>
        </p:nvSpPr>
        <p:spPr>
          <a:xfrm>
            <a:off x="7400797" y="3390646"/>
            <a:ext cx="265175" cy="275082"/>
          </a:xfrm>
          <a:prstGeom prst="rect">
            <a:avLst/>
          </a:prstGeom>
          <a:blipFill>
            <a:blip r:embed="rId9" cstate="print"/>
            <a:stretch>
              <a:fillRect/>
            </a:stretch>
          </a:blipFill>
        </p:spPr>
        <p:txBody>
          <a:bodyPr wrap="square" lIns="0" tIns="0" rIns="0" bIns="0" rtlCol="0"/>
          <a:lstStyle/>
          <a:p>
            <a:endParaRPr/>
          </a:p>
        </p:txBody>
      </p:sp>
      <p:sp>
        <p:nvSpPr>
          <p:cNvPr id="28" name="object 28"/>
          <p:cNvSpPr/>
          <p:nvPr/>
        </p:nvSpPr>
        <p:spPr>
          <a:xfrm>
            <a:off x="7410704" y="3664711"/>
            <a:ext cx="225551" cy="275336"/>
          </a:xfrm>
          <a:prstGeom prst="rect">
            <a:avLst/>
          </a:prstGeom>
          <a:blipFill>
            <a:blip r:embed="rId6" cstate="print"/>
            <a:stretch>
              <a:fillRect/>
            </a:stretch>
          </a:blipFill>
        </p:spPr>
        <p:txBody>
          <a:bodyPr wrap="square" lIns="0" tIns="0" rIns="0" bIns="0" rtlCol="0"/>
          <a:lstStyle/>
          <a:p>
            <a:endParaRPr/>
          </a:p>
        </p:txBody>
      </p:sp>
      <p:sp>
        <p:nvSpPr>
          <p:cNvPr id="29" name="object 29"/>
          <p:cNvSpPr/>
          <p:nvPr/>
        </p:nvSpPr>
        <p:spPr>
          <a:xfrm>
            <a:off x="7405369" y="4213859"/>
            <a:ext cx="245364" cy="275081"/>
          </a:xfrm>
          <a:prstGeom prst="rect">
            <a:avLst/>
          </a:prstGeom>
          <a:blipFill>
            <a:blip r:embed="rId5" cstate="print"/>
            <a:stretch>
              <a:fillRect/>
            </a:stretch>
          </a:blipFill>
        </p:spPr>
        <p:txBody>
          <a:bodyPr wrap="square" lIns="0" tIns="0" rIns="0" bIns="0" rtlCol="0"/>
          <a:lstStyle/>
          <a:p>
            <a:endParaRPr/>
          </a:p>
        </p:txBody>
      </p:sp>
      <p:sp>
        <p:nvSpPr>
          <p:cNvPr id="30" name="object 30"/>
          <p:cNvSpPr/>
          <p:nvPr/>
        </p:nvSpPr>
        <p:spPr>
          <a:xfrm>
            <a:off x="7439659" y="4488179"/>
            <a:ext cx="109727" cy="275081"/>
          </a:xfrm>
          <a:prstGeom prst="rect">
            <a:avLst/>
          </a:prstGeom>
          <a:blipFill>
            <a:blip r:embed="rId10" cstate="print"/>
            <a:stretch>
              <a:fillRect/>
            </a:stretch>
          </a:blipFill>
        </p:spPr>
        <p:txBody>
          <a:bodyPr wrap="square" lIns="0" tIns="0" rIns="0" bIns="0" rtlCol="0"/>
          <a:lstStyle/>
          <a:p>
            <a:endParaRPr/>
          </a:p>
        </p:txBody>
      </p:sp>
      <p:sp>
        <p:nvSpPr>
          <p:cNvPr id="31" name="object 31"/>
          <p:cNvSpPr/>
          <p:nvPr/>
        </p:nvSpPr>
        <p:spPr>
          <a:xfrm>
            <a:off x="7410704" y="4762500"/>
            <a:ext cx="225551" cy="275081"/>
          </a:xfrm>
          <a:prstGeom prst="rect">
            <a:avLst/>
          </a:prstGeom>
          <a:blipFill>
            <a:blip r:embed="rId11" cstate="print"/>
            <a:stretch>
              <a:fillRect/>
            </a:stretch>
          </a:blipFill>
        </p:spPr>
        <p:txBody>
          <a:bodyPr wrap="square" lIns="0" tIns="0" rIns="0" bIns="0" rtlCol="0"/>
          <a:lstStyle/>
          <a:p>
            <a:endParaRPr/>
          </a:p>
        </p:txBody>
      </p:sp>
      <p:sp>
        <p:nvSpPr>
          <p:cNvPr id="32" name="object 32"/>
          <p:cNvSpPr/>
          <p:nvPr/>
        </p:nvSpPr>
        <p:spPr>
          <a:xfrm>
            <a:off x="7404607" y="5036820"/>
            <a:ext cx="248411" cy="275082"/>
          </a:xfrm>
          <a:prstGeom prst="rect">
            <a:avLst/>
          </a:prstGeom>
          <a:blipFill>
            <a:blip r:embed="rId12" cstate="print"/>
            <a:stretch>
              <a:fillRect/>
            </a:stretch>
          </a:blipFill>
        </p:spPr>
        <p:txBody>
          <a:bodyPr wrap="square" lIns="0" tIns="0" rIns="0" bIns="0" rtlCol="0"/>
          <a:lstStyle/>
          <a:p>
            <a:endParaRPr/>
          </a:p>
        </p:txBody>
      </p:sp>
      <p:sp>
        <p:nvSpPr>
          <p:cNvPr id="33" name="Rectangle 32"/>
          <p:cNvSpPr/>
          <p:nvPr/>
        </p:nvSpPr>
        <p:spPr>
          <a:xfrm>
            <a:off x="762253" y="2430907"/>
            <a:ext cx="6096000" cy="3293209"/>
          </a:xfrm>
          <a:prstGeom prst="rect">
            <a:avLst/>
          </a:prstGeom>
        </p:spPr>
        <p:txBody>
          <a:bodyPr>
            <a:spAutoFit/>
          </a:bodyPr>
          <a:lstStyle/>
          <a:p>
            <a:pPr marL="342900" indent="-342900">
              <a:spcBef>
                <a:spcPts val="600"/>
              </a:spcBef>
              <a:spcAft>
                <a:spcPts val="600"/>
              </a:spcAft>
              <a:buFont typeface="Wingdings" panose="05000000000000000000" pitchFamily="2" charset="2"/>
              <a:buChar char="§"/>
            </a:pPr>
            <a:r>
              <a:rPr lang="fr-FR" sz="2400" dirty="0">
                <a:latin typeface="Georgia" panose="02040502050405020303" pitchFamily="18" charset="0"/>
              </a:rPr>
              <a:t>Des mesures proactives qui réduisent le risque en protégeant l'intégrité des systèmes et des données</a:t>
            </a:r>
          </a:p>
          <a:p>
            <a:pPr marL="800100" lvl="1" indent="-342900">
              <a:spcBef>
                <a:spcPts val="600"/>
              </a:spcBef>
              <a:spcAft>
                <a:spcPts val="600"/>
              </a:spcAft>
              <a:buFont typeface="Arial" panose="020B0604020202020204" pitchFamily="34" charset="0"/>
              <a:buChar char="•"/>
            </a:pPr>
            <a:r>
              <a:rPr lang="fr-FR" sz="2400" dirty="0">
                <a:latin typeface="Georgia" panose="02040502050405020303" pitchFamily="18" charset="0"/>
              </a:rPr>
              <a:t>Sauvegardes sur bande</a:t>
            </a:r>
          </a:p>
          <a:p>
            <a:pPr marL="800100" lvl="1" indent="-342900">
              <a:spcBef>
                <a:spcPts val="600"/>
              </a:spcBef>
              <a:spcAft>
                <a:spcPts val="600"/>
              </a:spcAft>
              <a:buFont typeface="Arial" panose="020B0604020202020204" pitchFamily="34" charset="0"/>
              <a:buChar char="•"/>
            </a:pPr>
            <a:r>
              <a:rPr lang="fr-FR" sz="2400" dirty="0">
                <a:latin typeface="Georgia" panose="02040502050405020303" pitchFamily="18" charset="0"/>
              </a:rPr>
              <a:t>Système redondant</a:t>
            </a:r>
          </a:p>
          <a:p>
            <a:pPr marL="800100" lvl="1" indent="-342900">
              <a:spcBef>
                <a:spcPts val="600"/>
              </a:spcBef>
              <a:spcAft>
                <a:spcPts val="600"/>
              </a:spcAft>
              <a:buFont typeface="Arial" panose="020B0604020202020204" pitchFamily="34" charset="0"/>
              <a:buChar char="•"/>
            </a:pPr>
            <a:r>
              <a:rPr lang="fr-FR" sz="2400" dirty="0">
                <a:latin typeface="Georgia" panose="02040502050405020303" pitchFamily="18" charset="0"/>
              </a:rPr>
              <a:t>Systèmes d'extinction d'incendie</a:t>
            </a:r>
          </a:p>
          <a:p>
            <a:pPr marL="800100" lvl="1" indent="-342900">
              <a:spcBef>
                <a:spcPts val="600"/>
              </a:spcBef>
              <a:spcAft>
                <a:spcPts val="600"/>
              </a:spcAft>
              <a:buFont typeface="Arial" panose="020B0604020202020204" pitchFamily="34" charset="0"/>
              <a:buChar char="•"/>
            </a:pPr>
            <a:r>
              <a:rPr lang="fr-FR" sz="2400" dirty="0">
                <a:latin typeface="Georgia" panose="02040502050405020303" pitchFamily="18" charset="0"/>
              </a:rPr>
              <a:t>Conditionneurs d'énergie</a:t>
            </a:r>
          </a:p>
        </p:txBody>
      </p:sp>
      <p:sp>
        <p:nvSpPr>
          <p:cNvPr id="35" name="Rectangle 34"/>
          <p:cNvSpPr/>
          <p:nvPr/>
        </p:nvSpPr>
        <p:spPr>
          <a:xfrm>
            <a:off x="864096" y="1004952"/>
            <a:ext cx="6096000" cy="1077218"/>
          </a:xfrm>
          <a:prstGeom prst="rect">
            <a:avLst/>
          </a:prstGeom>
        </p:spPr>
        <p:txBody>
          <a:bodyPr>
            <a:spAutoFit/>
          </a:bodyPr>
          <a:lstStyle/>
          <a:p>
            <a:r>
              <a:rPr lang="fr-FR" sz="3200" b="1" dirty="0">
                <a:solidFill>
                  <a:schemeClr val="accent2"/>
                </a:solidFill>
                <a:latin typeface="Georgia" panose="02040502050405020303" pitchFamily="18" charset="0"/>
              </a:rPr>
              <a:t>Stratégies de minimisation des risques</a:t>
            </a:r>
          </a:p>
        </p:txBody>
      </p:sp>
      <p:sp>
        <p:nvSpPr>
          <p:cNvPr id="36" name="Rectangle 35"/>
          <p:cNvSpPr/>
          <p:nvPr/>
        </p:nvSpPr>
        <p:spPr>
          <a:xfrm>
            <a:off x="-24680" y="-27384"/>
            <a:ext cx="12216680" cy="864096"/>
          </a:xfrm>
          <a:prstGeom prst="rect">
            <a:avLst/>
          </a:prstGeom>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800" b="1" dirty="0">
                <a:solidFill>
                  <a:schemeClr val="bg1"/>
                </a:solidFill>
                <a:latin typeface="Arial" panose="020B0604020202020204" pitchFamily="34" charset="0"/>
                <a:cs typeface="Arial" panose="020B0604020202020204" pitchFamily="34" charset="0"/>
              </a:rPr>
              <a:t>Stratégies et Mesures des risques</a:t>
            </a:r>
          </a:p>
        </p:txBody>
      </p:sp>
    </p:spTree>
    <p:extLst>
      <p:ext uri="{BB962C8B-B14F-4D97-AF65-F5344CB8AC3E}">
        <p14:creationId xmlns:p14="http://schemas.microsoft.com/office/powerpoint/2010/main" val="10161920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206995" y="1757933"/>
            <a:ext cx="4517390" cy="4239895"/>
          </a:xfrm>
          <a:custGeom>
            <a:avLst/>
            <a:gdLst/>
            <a:ahLst/>
            <a:cxnLst/>
            <a:rect l="l" t="t" r="r" b="b"/>
            <a:pathLst>
              <a:path w="4517390" h="4239895">
                <a:moveTo>
                  <a:pt x="0" y="4239768"/>
                </a:moveTo>
                <a:lnTo>
                  <a:pt x="4517136" y="4239768"/>
                </a:lnTo>
                <a:lnTo>
                  <a:pt x="4517136" y="0"/>
                </a:lnTo>
                <a:lnTo>
                  <a:pt x="0" y="0"/>
                </a:lnTo>
                <a:lnTo>
                  <a:pt x="0" y="4239768"/>
                </a:lnTo>
                <a:close/>
              </a:path>
            </a:pathLst>
          </a:custGeom>
          <a:solidFill>
            <a:srgbClr val="F1F1F1"/>
          </a:solidFill>
        </p:spPr>
        <p:txBody>
          <a:bodyPr wrap="square" lIns="0" tIns="0" rIns="0" bIns="0" rtlCol="0"/>
          <a:lstStyle/>
          <a:p>
            <a:endParaRPr/>
          </a:p>
        </p:txBody>
      </p:sp>
      <p:sp>
        <p:nvSpPr>
          <p:cNvPr id="14" name="object 14"/>
          <p:cNvSpPr/>
          <p:nvPr/>
        </p:nvSpPr>
        <p:spPr>
          <a:xfrm>
            <a:off x="7757921" y="2842260"/>
            <a:ext cx="3463289" cy="2084832"/>
          </a:xfrm>
          <a:prstGeom prst="rect">
            <a:avLst/>
          </a:prstGeom>
          <a:blipFill>
            <a:blip r:embed="rId3" cstate="print"/>
            <a:stretch>
              <a:fillRect/>
            </a:stretch>
          </a:blipFill>
        </p:spPr>
        <p:txBody>
          <a:bodyPr wrap="square" lIns="0" tIns="0" rIns="0" bIns="0" rtlCol="0"/>
          <a:lstStyle/>
          <a:p>
            <a:endParaRPr/>
          </a:p>
        </p:txBody>
      </p:sp>
      <p:sp>
        <p:nvSpPr>
          <p:cNvPr id="15" name="object 15"/>
          <p:cNvSpPr/>
          <p:nvPr/>
        </p:nvSpPr>
        <p:spPr>
          <a:xfrm>
            <a:off x="6879335" y="4119371"/>
            <a:ext cx="2051303" cy="1629155"/>
          </a:xfrm>
          <a:prstGeom prst="rect">
            <a:avLst/>
          </a:prstGeom>
          <a:blipFill>
            <a:blip r:embed="rId4" cstate="print"/>
            <a:stretch>
              <a:fillRect/>
            </a:stretch>
          </a:blipFill>
        </p:spPr>
        <p:txBody>
          <a:bodyPr wrap="square" lIns="0" tIns="0" rIns="0" bIns="0" rtlCol="0"/>
          <a:lstStyle/>
          <a:p>
            <a:endParaRPr/>
          </a:p>
        </p:txBody>
      </p:sp>
      <p:sp>
        <p:nvSpPr>
          <p:cNvPr id="16" name="object 16"/>
          <p:cNvSpPr/>
          <p:nvPr/>
        </p:nvSpPr>
        <p:spPr>
          <a:xfrm>
            <a:off x="6904481" y="4144517"/>
            <a:ext cx="1947672" cy="1525524"/>
          </a:xfrm>
          <a:prstGeom prst="rect">
            <a:avLst/>
          </a:prstGeom>
          <a:blipFill>
            <a:blip r:embed="rId5" cstate="print"/>
            <a:stretch>
              <a:fillRect/>
            </a:stretch>
          </a:blipFill>
        </p:spPr>
        <p:txBody>
          <a:bodyPr wrap="square" lIns="0" tIns="0" rIns="0" bIns="0" rtlCol="0"/>
          <a:lstStyle/>
          <a:p>
            <a:endParaRPr/>
          </a:p>
        </p:txBody>
      </p:sp>
      <p:sp>
        <p:nvSpPr>
          <p:cNvPr id="18" name="Rectangle 17"/>
          <p:cNvSpPr/>
          <p:nvPr/>
        </p:nvSpPr>
        <p:spPr>
          <a:xfrm>
            <a:off x="864096" y="1004952"/>
            <a:ext cx="6096000" cy="1077218"/>
          </a:xfrm>
          <a:prstGeom prst="rect">
            <a:avLst/>
          </a:prstGeom>
        </p:spPr>
        <p:txBody>
          <a:bodyPr>
            <a:spAutoFit/>
          </a:bodyPr>
          <a:lstStyle/>
          <a:p>
            <a:r>
              <a:rPr lang="fr-FR" sz="3200" b="1" dirty="0">
                <a:solidFill>
                  <a:schemeClr val="accent2"/>
                </a:solidFill>
                <a:latin typeface="Georgia" panose="02040502050405020303" pitchFamily="18" charset="0"/>
              </a:rPr>
              <a:t>Stratégies de minimisation des risques</a:t>
            </a:r>
          </a:p>
        </p:txBody>
      </p:sp>
      <p:sp>
        <p:nvSpPr>
          <p:cNvPr id="19" name="Rectangle 18"/>
          <p:cNvSpPr/>
          <p:nvPr/>
        </p:nvSpPr>
        <p:spPr>
          <a:xfrm>
            <a:off x="735613" y="2642950"/>
            <a:ext cx="6096000" cy="3139321"/>
          </a:xfrm>
          <a:prstGeom prst="rect">
            <a:avLst/>
          </a:prstGeom>
        </p:spPr>
        <p:txBody>
          <a:bodyPr>
            <a:spAutoFit/>
          </a:bodyPr>
          <a:lstStyle/>
          <a:p>
            <a:pPr marL="342900" indent="-342900">
              <a:spcBef>
                <a:spcPts val="600"/>
              </a:spcBef>
              <a:spcAft>
                <a:spcPts val="600"/>
              </a:spcAft>
              <a:buFont typeface="Wingdings" panose="05000000000000000000" pitchFamily="2" charset="2"/>
              <a:buChar char="§"/>
            </a:pPr>
            <a:r>
              <a:rPr lang="fr-FR" sz="2400" dirty="0">
                <a:latin typeface="Georgia" panose="02040502050405020303" pitchFamily="18" charset="0"/>
              </a:rPr>
              <a:t>Mesures proactives prises pour protéger l'environnement contre les menaces</a:t>
            </a:r>
          </a:p>
          <a:p>
            <a:pPr marL="800100" lvl="1" indent="-342900">
              <a:spcBef>
                <a:spcPts val="600"/>
              </a:spcBef>
              <a:spcAft>
                <a:spcPts val="600"/>
              </a:spcAft>
              <a:buFont typeface="Arial" panose="020B0604020202020204" pitchFamily="34" charset="0"/>
              <a:buChar char="•"/>
            </a:pPr>
            <a:r>
              <a:rPr lang="fr-FR" sz="2400" dirty="0">
                <a:latin typeface="Georgia" panose="02040502050405020303" pitchFamily="18" charset="0"/>
              </a:rPr>
              <a:t>Campagnes de sensibilisation aux menaces</a:t>
            </a:r>
          </a:p>
          <a:p>
            <a:pPr marL="800100" lvl="1" indent="-342900">
              <a:spcBef>
                <a:spcPts val="600"/>
              </a:spcBef>
              <a:spcAft>
                <a:spcPts val="600"/>
              </a:spcAft>
              <a:buFont typeface="Arial" panose="020B0604020202020204" pitchFamily="34" charset="0"/>
              <a:buChar char="•"/>
            </a:pPr>
            <a:r>
              <a:rPr lang="fr-FR" sz="2400" dirty="0">
                <a:latin typeface="Georgia" panose="02040502050405020303" pitchFamily="18" charset="0"/>
              </a:rPr>
              <a:t>Amélioration continue des processus</a:t>
            </a:r>
          </a:p>
          <a:p>
            <a:pPr marL="800100" lvl="1" indent="-342900">
              <a:spcBef>
                <a:spcPts val="600"/>
              </a:spcBef>
              <a:spcAft>
                <a:spcPts val="600"/>
              </a:spcAft>
              <a:buFont typeface="Arial" panose="020B0604020202020204" pitchFamily="34" charset="0"/>
              <a:buChar char="•"/>
            </a:pPr>
            <a:r>
              <a:rPr lang="fr-FR" sz="2400" dirty="0">
                <a:latin typeface="Georgia" panose="02040502050405020303" pitchFamily="18" charset="0"/>
              </a:rPr>
              <a:t>L'évolution des techniques de prévention</a:t>
            </a:r>
          </a:p>
        </p:txBody>
      </p:sp>
      <p:sp>
        <p:nvSpPr>
          <p:cNvPr id="20" name="Rectangle 19"/>
          <p:cNvSpPr/>
          <p:nvPr/>
        </p:nvSpPr>
        <p:spPr>
          <a:xfrm>
            <a:off x="-24680" y="-27384"/>
            <a:ext cx="12216680" cy="864096"/>
          </a:xfrm>
          <a:prstGeom prst="rect">
            <a:avLst/>
          </a:prstGeom>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800" b="1" dirty="0">
                <a:solidFill>
                  <a:schemeClr val="bg1"/>
                </a:solidFill>
                <a:latin typeface="Arial" panose="020B0604020202020204" pitchFamily="34" charset="0"/>
                <a:cs typeface="Arial" panose="020B0604020202020204" pitchFamily="34" charset="0"/>
              </a:rPr>
              <a:t>Stratégies et Mesures des risques</a:t>
            </a:r>
          </a:p>
        </p:txBody>
      </p:sp>
    </p:spTree>
    <p:extLst>
      <p:ext uri="{BB962C8B-B14F-4D97-AF65-F5344CB8AC3E}">
        <p14:creationId xmlns:p14="http://schemas.microsoft.com/office/powerpoint/2010/main" val="14807272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206995" y="1757933"/>
            <a:ext cx="4517390" cy="4239895"/>
          </a:xfrm>
          <a:custGeom>
            <a:avLst/>
            <a:gdLst/>
            <a:ahLst/>
            <a:cxnLst/>
            <a:rect l="l" t="t" r="r" b="b"/>
            <a:pathLst>
              <a:path w="4517390" h="4239895">
                <a:moveTo>
                  <a:pt x="0" y="4239768"/>
                </a:moveTo>
                <a:lnTo>
                  <a:pt x="4517136" y="4239768"/>
                </a:lnTo>
                <a:lnTo>
                  <a:pt x="4517136" y="0"/>
                </a:lnTo>
                <a:lnTo>
                  <a:pt x="0" y="0"/>
                </a:lnTo>
                <a:lnTo>
                  <a:pt x="0" y="4239768"/>
                </a:lnTo>
                <a:close/>
              </a:path>
            </a:pathLst>
          </a:custGeom>
          <a:solidFill>
            <a:srgbClr val="F1F1F1"/>
          </a:solidFill>
        </p:spPr>
        <p:txBody>
          <a:bodyPr wrap="square" lIns="0" tIns="0" rIns="0" bIns="0" rtlCol="0"/>
          <a:lstStyle/>
          <a:p>
            <a:endParaRPr/>
          </a:p>
        </p:txBody>
      </p:sp>
      <p:sp>
        <p:nvSpPr>
          <p:cNvPr id="19" name="object 19"/>
          <p:cNvSpPr/>
          <p:nvPr/>
        </p:nvSpPr>
        <p:spPr>
          <a:xfrm>
            <a:off x="7757921" y="2842260"/>
            <a:ext cx="3463289" cy="2084832"/>
          </a:xfrm>
          <a:prstGeom prst="rect">
            <a:avLst/>
          </a:prstGeom>
          <a:blipFill>
            <a:blip r:embed="rId3" cstate="print"/>
            <a:stretch>
              <a:fillRect/>
            </a:stretch>
          </a:blipFill>
        </p:spPr>
        <p:txBody>
          <a:bodyPr wrap="square" lIns="0" tIns="0" rIns="0" bIns="0" rtlCol="0"/>
          <a:lstStyle/>
          <a:p>
            <a:endParaRPr/>
          </a:p>
        </p:txBody>
      </p:sp>
      <p:sp>
        <p:nvSpPr>
          <p:cNvPr id="20" name="object 20"/>
          <p:cNvSpPr/>
          <p:nvPr/>
        </p:nvSpPr>
        <p:spPr>
          <a:xfrm>
            <a:off x="7230173" y="3831285"/>
            <a:ext cx="1626920" cy="2168829"/>
          </a:xfrm>
          <a:prstGeom prst="rect">
            <a:avLst/>
          </a:prstGeom>
          <a:blipFill>
            <a:blip r:embed="rId4" cstate="print"/>
            <a:stretch>
              <a:fillRect/>
            </a:stretch>
          </a:blipFill>
        </p:spPr>
        <p:txBody>
          <a:bodyPr wrap="square" lIns="0" tIns="0" rIns="0" bIns="0" rtlCol="0"/>
          <a:lstStyle/>
          <a:p>
            <a:endParaRPr/>
          </a:p>
        </p:txBody>
      </p:sp>
      <p:sp>
        <p:nvSpPr>
          <p:cNvPr id="22" name="Rectangle 21"/>
          <p:cNvSpPr/>
          <p:nvPr/>
        </p:nvSpPr>
        <p:spPr>
          <a:xfrm>
            <a:off x="864096" y="1004952"/>
            <a:ext cx="6096000" cy="1077218"/>
          </a:xfrm>
          <a:prstGeom prst="rect">
            <a:avLst/>
          </a:prstGeom>
        </p:spPr>
        <p:txBody>
          <a:bodyPr>
            <a:spAutoFit/>
          </a:bodyPr>
          <a:lstStyle/>
          <a:p>
            <a:r>
              <a:rPr lang="fr-FR" sz="3200" b="1" dirty="0">
                <a:solidFill>
                  <a:schemeClr val="accent2"/>
                </a:solidFill>
                <a:latin typeface="Georgia" panose="02040502050405020303" pitchFamily="18" charset="0"/>
              </a:rPr>
              <a:t>Stratégies de minimisation des risques</a:t>
            </a:r>
          </a:p>
        </p:txBody>
      </p:sp>
      <p:sp>
        <p:nvSpPr>
          <p:cNvPr id="23" name="Rectangle 22"/>
          <p:cNvSpPr/>
          <p:nvPr/>
        </p:nvSpPr>
        <p:spPr>
          <a:xfrm>
            <a:off x="904605" y="2250410"/>
            <a:ext cx="6096000" cy="3293209"/>
          </a:xfrm>
          <a:prstGeom prst="rect">
            <a:avLst/>
          </a:prstGeom>
        </p:spPr>
        <p:txBody>
          <a:bodyPr>
            <a:spAutoFit/>
          </a:bodyPr>
          <a:lstStyle/>
          <a:p>
            <a:pPr marL="342900" indent="-342900">
              <a:spcBef>
                <a:spcPts val="600"/>
              </a:spcBef>
              <a:spcAft>
                <a:spcPts val="600"/>
              </a:spcAft>
              <a:buFont typeface="Wingdings" panose="05000000000000000000" pitchFamily="2" charset="2"/>
              <a:buChar char="§"/>
            </a:pPr>
            <a:r>
              <a:rPr lang="fr-FR" sz="2400" dirty="0">
                <a:latin typeface="Georgia" panose="02040502050405020303" pitchFamily="18" charset="0"/>
              </a:rPr>
              <a:t>Mesures proactives prises pour surveiller l'environnement, anticiper les menaces et identifier les infractions</a:t>
            </a:r>
          </a:p>
          <a:p>
            <a:pPr marL="800100" lvl="1" indent="-342900">
              <a:spcBef>
                <a:spcPts val="600"/>
              </a:spcBef>
              <a:spcAft>
                <a:spcPts val="600"/>
              </a:spcAft>
              <a:buFont typeface="Arial" panose="020B0604020202020204" pitchFamily="34" charset="0"/>
              <a:buChar char="•"/>
            </a:pPr>
            <a:r>
              <a:rPr lang="fr-FR" sz="2400" dirty="0">
                <a:latin typeface="Georgia" panose="02040502050405020303" pitchFamily="18" charset="0"/>
              </a:rPr>
              <a:t>Détection d'intrusion</a:t>
            </a:r>
          </a:p>
          <a:p>
            <a:pPr marL="800100" lvl="1" indent="-342900">
              <a:spcBef>
                <a:spcPts val="600"/>
              </a:spcBef>
              <a:spcAft>
                <a:spcPts val="600"/>
              </a:spcAft>
              <a:buFont typeface="Arial" panose="020B0604020202020204" pitchFamily="34" charset="0"/>
              <a:buChar char="•"/>
            </a:pPr>
            <a:r>
              <a:rPr lang="fr-FR" sz="2400" dirty="0">
                <a:latin typeface="Georgia" panose="02040502050405020303" pitchFamily="18" charset="0"/>
              </a:rPr>
              <a:t>Logiciel antivirus</a:t>
            </a:r>
          </a:p>
          <a:p>
            <a:pPr marL="800100" lvl="1" indent="-342900">
              <a:spcBef>
                <a:spcPts val="600"/>
              </a:spcBef>
              <a:spcAft>
                <a:spcPts val="600"/>
              </a:spcAft>
              <a:buFont typeface="Arial" panose="020B0604020202020204" pitchFamily="34" charset="0"/>
              <a:buChar char="•"/>
            </a:pPr>
            <a:r>
              <a:rPr lang="fr-FR" sz="2400" dirty="0">
                <a:latin typeface="Georgia" panose="02040502050405020303" pitchFamily="18" charset="0"/>
              </a:rPr>
              <a:t>Caméras vidéo</a:t>
            </a:r>
          </a:p>
          <a:p>
            <a:pPr marL="800100" lvl="1" indent="-342900">
              <a:spcBef>
                <a:spcPts val="600"/>
              </a:spcBef>
              <a:spcAft>
                <a:spcPts val="600"/>
              </a:spcAft>
              <a:buFont typeface="Arial" panose="020B0604020202020204" pitchFamily="34" charset="0"/>
              <a:buChar char="•"/>
            </a:pPr>
            <a:r>
              <a:rPr lang="fr-FR" sz="2400" dirty="0">
                <a:latin typeface="Georgia" panose="02040502050405020303" pitchFamily="18" charset="0"/>
              </a:rPr>
              <a:t>Détecteurs de fumée</a:t>
            </a:r>
          </a:p>
        </p:txBody>
      </p:sp>
      <p:sp>
        <p:nvSpPr>
          <p:cNvPr id="24" name="Rectangle 23"/>
          <p:cNvSpPr/>
          <p:nvPr/>
        </p:nvSpPr>
        <p:spPr>
          <a:xfrm>
            <a:off x="-24680" y="-27384"/>
            <a:ext cx="12216680" cy="864096"/>
          </a:xfrm>
          <a:prstGeom prst="rect">
            <a:avLst/>
          </a:prstGeom>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800" b="1" dirty="0">
                <a:solidFill>
                  <a:schemeClr val="bg1"/>
                </a:solidFill>
                <a:latin typeface="Arial" panose="020B0604020202020204" pitchFamily="34" charset="0"/>
                <a:cs typeface="Arial" panose="020B0604020202020204" pitchFamily="34" charset="0"/>
              </a:rPr>
              <a:t>Stratégies et Mesures des risques</a:t>
            </a:r>
          </a:p>
        </p:txBody>
      </p:sp>
    </p:spTree>
    <p:extLst>
      <p:ext uri="{BB962C8B-B14F-4D97-AF65-F5344CB8AC3E}">
        <p14:creationId xmlns:p14="http://schemas.microsoft.com/office/powerpoint/2010/main" val="23028525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206995" y="1757933"/>
            <a:ext cx="4517390" cy="4239895"/>
          </a:xfrm>
          <a:custGeom>
            <a:avLst/>
            <a:gdLst/>
            <a:ahLst/>
            <a:cxnLst/>
            <a:rect l="l" t="t" r="r" b="b"/>
            <a:pathLst>
              <a:path w="4517390" h="4239895">
                <a:moveTo>
                  <a:pt x="0" y="4239768"/>
                </a:moveTo>
                <a:lnTo>
                  <a:pt x="4517136" y="4239768"/>
                </a:lnTo>
                <a:lnTo>
                  <a:pt x="4517136" y="0"/>
                </a:lnTo>
                <a:lnTo>
                  <a:pt x="0" y="0"/>
                </a:lnTo>
                <a:lnTo>
                  <a:pt x="0" y="4239768"/>
                </a:lnTo>
                <a:close/>
              </a:path>
            </a:pathLst>
          </a:custGeom>
          <a:solidFill>
            <a:srgbClr val="F1F1F1"/>
          </a:solidFill>
        </p:spPr>
        <p:txBody>
          <a:bodyPr wrap="square" lIns="0" tIns="0" rIns="0" bIns="0" rtlCol="0"/>
          <a:lstStyle/>
          <a:p>
            <a:endParaRPr/>
          </a:p>
        </p:txBody>
      </p:sp>
      <p:sp>
        <p:nvSpPr>
          <p:cNvPr id="16" name="object 16"/>
          <p:cNvSpPr/>
          <p:nvPr/>
        </p:nvSpPr>
        <p:spPr>
          <a:xfrm>
            <a:off x="7757921" y="2842260"/>
            <a:ext cx="3463289" cy="2084832"/>
          </a:xfrm>
          <a:prstGeom prst="rect">
            <a:avLst/>
          </a:prstGeom>
          <a:blipFill>
            <a:blip r:embed="rId3" cstate="print"/>
            <a:stretch>
              <a:fillRect/>
            </a:stretch>
          </a:blipFill>
        </p:spPr>
        <p:txBody>
          <a:bodyPr wrap="square" lIns="0" tIns="0" rIns="0" bIns="0" rtlCol="0"/>
          <a:lstStyle/>
          <a:p>
            <a:endParaRPr/>
          </a:p>
        </p:txBody>
      </p:sp>
      <p:sp>
        <p:nvSpPr>
          <p:cNvPr id="17" name="object 17"/>
          <p:cNvSpPr/>
          <p:nvPr/>
        </p:nvSpPr>
        <p:spPr>
          <a:xfrm>
            <a:off x="6822947" y="4245102"/>
            <a:ext cx="2042922" cy="1388364"/>
          </a:xfrm>
          <a:prstGeom prst="rect">
            <a:avLst/>
          </a:prstGeom>
          <a:blipFill>
            <a:blip r:embed="rId4" cstate="print"/>
            <a:stretch>
              <a:fillRect/>
            </a:stretch>
          </a:blipFill>
        </p:spPr>
        <p:txBody>
          <a:bodyPr wrap="square" lIns="0" tIns="0" rIns="0" bIns="0" rtlCol="0"/>
          <a:lstStyle/>
          <a:p>
            <a:endParaRPr/>
          </a:p>
        </p:txBody>
      </p:sp>
      <p:sp>
        <p:nvSpPr>
          <p:cNvPr id="19" name="Rectangle 18"/>
          <p:cNvSpPr/>
          <p:nvPr/>
        </p:nvSpPr>
        <p:spPr>
          <a:xfrm>
            <a:off x="864096" y="1004952"/>
            <a:ext cx="6096000" cy="1077218"/>
          </a:xfrm>
          <a:prstGeom prst="rect">
            <a:avLst/>
          </a:prstGeom>
        </p:spPr>
        <p:txBody>
          <a:bodyPr>
            <a:spAutoFit/>
          </a:bodyPr>
          <a:lstStyle/>
          <a:p>
            <a:r>
              <a:rPr lang="fr-FR" sz="3200" b="1" dirty="0">
                <a:solidFill>
                  <a:schemeClr val="accent2"/>
                </a:solidFill>
                <a:latin typeface="Georgia" panose="02040502050405020303" pitchFamily="18" charset="0"/>
              </a:rPr>
              <a:t>Stratégies de minimisation des risques</a:t>
            </a:r>
          </a:p>
        </p:txBody>
      </p:sp>
      <p:sp>
        <p:nvSpPr>
          <p:cNvPr id="21" name="Rectangle 20"/>
          <p:cNvSpPr/>
          <p:nvPr/>
        </p:nvSpPr>
        <p:spPr>
          <a:xfrm>
            <a:off x="835532" y="2358307"/>
            <a:ext cx="6096000" cy="3293209"/>
          </a:xfrm>
          <a:prstGeom prst="rect">
            <a:avLst/>
          </a:prstGeom>
        </p:spPr>
        <p:txBody>
          <a:bodyPr>
            <a:spAutoFit/>
          </a:bodyPr>
          <a:lstStyle/>
          <a:p>
            <a:pPr marL="342900" indent="-342900">
              <a:spcBef>
                <a:spcPts val="600"/>
              </a:spcBef>
              <a:spcAft>
                <a:spcPts val="600"/>
              </a:spcAft>
              <a:buFont typeface="Wingdings" panose="05000000000000000000" pitchFamily="2" charset="2"/>
              <a:buChar char="§"/>
            </a:pPr>
            <a:r>
              <a:rPr lang="fr-FR" sz="2400" dirty="0">
                <a:latin typeface="Georgia" panose="02040502050405020303" pitchFamily="18" charset="0"/>
              </a:rPr>
              <a:t>Mesures proactives ou réactives prises pour réprimer l'environnement afin de désactiver le </a:t>
            </a:r>
            <a:r>
              <a:rPr lang="fr-FR" sz="2400" dirty="0" err="1">
                <a:latin typeface="Georgia" panose="02040502050405020303" pitchFamily="18" charset="0"/>
              </a:rPr>
              <a:t>thrat</a:t>
            </a:r>
            <a:endParaRPr lang="fr-FR" sz="2400" dirty="0">
              <a:latin typeface="Georgia" panose="02040502050405020303" pitchFamily="18" charset="0"/>
            </a:endParaRPr>
          </a:p>
          <a:p>
            <a:pPr marL="800100" lvl="1" indent="-342900">
              <a:spcBef>
                <a:spcPts val="600"/>
              </a:spcBef>
              <a:spcAft>
                <a:spcPts val="600"/>
              </a:spcAft>
              <a:buFont typeface="Arial" panose="020B0604020202020204" pitchFamily="34" charset="0"/>
              <a:buChar char="•"/>
            </a:pPr>
            <a:r>
              <a:rPr lang="fr-FR" sz="2400" dirty="0">
                <a:latin typeface="Georgia" panose="02040502050405020303" pitchFamily="18" charset="0"/>
              </a:rPr>
              <a:t>Pare-feu</a:t>
            </a:r>
          </a:p>
          <a:p>
            <a:pPr marL="800100" lvl="1" indent="-342900">
              <a:spcBef>
                <a:spcPts val="600"/>
              </a:spcBef>
              <a:spcAft>
                <a:spcPts val="600"/>
              </a:spcAft>
              <a:buFont typeface="Arial" panose="020B0604020202020204" pitchFamily="34" charset="0"/>
              <a:buChar char="•"/>
            </a:pPr>
            <a:r>
              <a:rPr lang="fr-FR" sz="2400" dirty="0">
                <a:latin typeface="Georgia" panose="02040502050405020303" pitchFamily="18" charset="0"/>
              </a:rPr>
              <a:t>Blocage du signal </a:t>
            </a:r>
          </a:p>
          <a:p>
            <a:pPr marL="800100" lvl="1" indent="-342900">
              <a:spcBef>
                <a:spcPts val="600"/>
              </a:spcBef>
              <a:spcAft>
                <a:spcPts val="600"/>
              </a:spcAft>
              <a:buFont typeface="Arial" panose="020B0604020202020204" pitchFamily="34" charset="0"/>
              <a:buChar char="•"/>
            </a:pPr>
            <a:r>
              <a:rPr lang="fr-FR" sz="2400" dirty="0">
                <a:latin typeface="Georgia" panose="02040502050405020303" pitchFamily="18" charset="0"/>
              </a:rPr>
              <a:t>Verrouillage de compte</a:t>
            </a:r>
          </a:p>
          <a:p>
            <a:pPr marL="800100" lvl="1" indent="-342900">
              <a:spcBef>
                <a:spcPts val="600"/>
              </a:spcBef>
              <a:spcAft>
                <a:spcPts val="600"/>
              </a:spcAft>
              <a:buFont typeface="Arial" panose="020B0604020202020204" pitchFamily="34" charset="0"/>
              <a:buChar char="•"/>
            </a:pPr>
            <a:r>
              <a:rPr lang="fr-FR" sz="2400" dirty="0">
                <a:latin typeface="Georgia" panose="02040502050405020303" pitchFamily="18" charset="0"/>
              </a:rPr>
              <a:t>Agents de sécurité</a:t>
            </a:r>
          </a:p>
        </p:txBody>
      </p:sp>
      <p:sp>
        <p:nvSpPr>
          <p:cNvPr id="22" name="Rectangle 21"/>
          <p:cNvSpPr/>
          <p:nvPr/>
        </p:nvSpPr>
        <p:spPr>
          <a:xfrm>
            <a:off x="-24680" y="-27384"/>
            <a:ext cx="12216680" cy="864096"/>
          </a:xfrm>
          <a:prstGeom prst="rect">
            <a:avLst/>
          </a:prstGeom>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800" b="1" dirty="0">
                <a:solidFill>
                  <a:schemeClr val="bg1"/>
                </a:solidFill>
                <a:latin typeface="Arial" panose="020B0604020202020204" pitchFamily="34" charset="0"/>
                <a:cs typeface="Arial" panose="020B0604020202020204" pitchFamily="34" charset="0"/>
              </a:rPr>
              <a:t>Stratégies et Mesures des risques</a:t>
            </a:r>
          </a:p>
        </p:txBody>
      </p:sp>
    </p:spTree>
    <p:extLst>
      <p:ext uri="{BB962C8B-B14F-4D97-AF65-F5344CB8AC3E}">
        <p14:creationId xmlns:p14="http://schemas.microsoft.com/office/powerpoint/2010/main" val="25755972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206995" y="1757933"/>
            <a:ext cx="4517390" cy="4239895"/>
          </a:xfrm>
          <a:custGeom>
            <a:avLst/>
            <a:gdLst/>
            <a:ahLst/>
            <a:cxnLst/>
            <a:rect l="l" t="t" r="r" b="b"/>
            <a:pathLst>
              <a:path w="4517390" h="4239895">
                <a:moveTo>
                  <a:pt x="0" y="4239768"/>
                </a:moveTo>
                <a:lnTo>
                  <a:pt x="4517136" y="4239768"/>
                </a:lnTo>
                <a:lnTo>
                  <a:pt x="4517136" y="0"/>
                </a:lnTo>
                <a:lnTo>
                  <a:pt x="0" y="0"/>
                </a:lnTo>
                <a:lnTo>
                  <a:pt x="0" y="4239768"/>
                </a:lnTo>
                <a:close/>
              </a:path>
            </a:pathLst>
          </a:custGeom>
          <a:solidFill>
            <a:srgbClr val="F1F1F1"/>
          </a:solidFill>
        </p:spPr>
        <p:txBody>
          <a:bodyPr wrap="square" lIns="0" tIns="0" rIns="0" bIns="0" rtlCol="0"/>
          <a:lstStyle/>
          <a:p>
            <a:endParaRPr/>
          </a:p>
        </p:txBody>
      </p:sp>
      <p:sp>
        <p:nvSpPr>
          <p:cNvPr id="17" name="object 17"/>
          <p:cNvSpPr/>
          <p:nvPr/>
        </p:nvSpPr>
        <p:spPr>
          <a:xfrm>
            <a:off x="7757921" y="2842260"/>
            <a:ext cx="3463289" cy="2084832"/>
          </a:xfrm>
          <a:prstGeom prst="rect">
            <a:avLst/>
          </a:prstGeom>
          <a:blipFill>
            <a:blip r:embed="rId3" cstate="print"/>
            <a:stretch>
              <a:fillRect/>
            </a:stretch>
          </a:blipFill>
        </p:spPr>
        <p:txBody>
          <a:bodyPr wrap="square" lIns="0" tIns="0" rIns="0" bIns="0" rtlCol="0"/>
          <a:lstStyle/>
          <a:p>
            <a:endParaRPr/>
          </a:p>
        </p:txBody>
      </p:sp>
      <p:sp>
        <p:nvSpPr>
          <p:cNvPr id="19" name="Rectangle 18"/>
          <p:cNvSpPr/>
          <p:nvPr/>
        </p:nvSpPr>
        <p:spPr>
          <a:xfrm>
            <a:off x="695400" y="1219324"/>
            <a:ext cx="6096000" cy="1077218"/>
          </a:xfrm>
          <a:prstGeom prst="rect">
            <a:avLst/>
          </a:prstGeom>
        </p:spPr>
        <p:txBody>
          <a:bodyPr>
            <a:spAutoFit/>
          </a:bodyPr>
          <a:lstStyle/>
          <a:p>
            <a:r>
              <a:rPr lang="fr-FR" sz="3200" b="1" dirty="0">
                <a:solidFill>
                  <a:schemeClr val="accent2"/>
                </a:solidFill>
                <a:latin typeface="Georgia" panose="02040502050405020303" pitchFamily="18" charset="0"/>
              </a:rPr>
              <a:t>Stratégies de minimisation des risques</a:t>
            </a:r>
          </a:p>
        </p:txBody>
      </p:sp>
      <p:sp>
        <p:nvSpPr>
          <p:cNvPr id="20" name="Rectangle 19"/>
          <p:cNvSpPr/>
          <p:nvPr/>
        </p:nvSpPr>
        <p:spPr>
          <a:xfrm>
            <a:off x="607820" y="2420888"/>
            <a:ext cx="6096000" cy="4031873"/>
          </a:xfrm>
          <a:prstGeom prst="rect">
            <a:avLst/>
          </a:prstGeom>
        </p:spPr>
        <p:txBody>
          <a:bodyPr>
            <a:spAutoFit/>
          </a:bodyPr>
          <a:lstStyle/>
          <a:p>
            <a:pPr marL="342900" indent="-342900">
              <a:spcBef>
                <a:spcPts val="600"/>
              </a:spcBef>
              <a:spcAft>
                <a:spcPts val="600"/>
              </a:spcAft>
              <a:buFont typeface="Wingdings" panose="05000000000000000000" pitchFamily="2" charset="2"/>
              <a:buChar char="§"/>
            </a:pPr>
            <a:r>
              <a:rPr lang="fr-FR" sz="2400" dirty="0">
                <a:latin typeface="Georgia" panose="02040502050405020303" pitchFamily="18" charset="0"/>
              </a:rPr>
              <a:t>Mesures réactives prises pour réparer tout dommage causé par une atteinte à la sécurité ou pour atténuer l'impact des atteintes à la sécurité</a:t>
            </a:r>
          </a:p>
          <a:p>
            <a:pPr marL="800100" lvl="1" indent="-342900">
              <a:spcBef>
                <a:spcPts val="600"/>
              </a:spcBef>
              <a:spcAft>
                <a:spcPts val="600"/>
              </a:spcAft>
              <a:buFont typeface="Arial" panose="020B0604020202020204" pitchFamily="34" charset="0"/>
              <a:buChar char="•"/>
            </a:pPr>
            <a:r>
              <a:rPr lang="fr-FR" sz="2400" dirty="0">
                <a:latin typeface="Georgia" panose="02040502050405020303" pitchFamily="18" charset="0"/>
              </a:rPr>
              <a:t>Restauration des données</a:t>
            </a:r>
          </a:p>
          <a:p>
            <a:pPr marL="800100" lvl="1" indent="-342900">
              <a:spcBef>
                <a:spcPts val="600"/>
              </a:spcBef>
              <a:spcAft>
                <a:spcPts val="600"/>
              </a:spcAft>
              <a:buFont typeface="Arial" panose="020B0604020202020204" pitchFamily="34" charset="0"/>
              <a:buChar char="•"/>
            </a:pPr>
            <a:r>
              <a:rPr lang="fr-FR" sz="2400" dirty="0">
                <a:latin typeface="Georgia" panose="02040502050405020303" pitchFamily="18" charset="0"/>
              </a:rPr>
              <a:t>Points de restauration du système d'exploitation</a:t>
            </a:r>
          </a:p>
          <a:p>
            <a:pPr marL="800100" lvl="1" indent="-342900">
              <a:spcBef>
                <a:spcPts val="600"/>
              </a:spcBef>
              <a:spcAft>
                <a:spcPts val="600"/>
              </a:spcAft>
              <a:buFont typeface="Arial" panose="020B0604020202020204" pitchFamily="34" charset="0"/>
              <a:buChar char="•"/>
            </a:pPr>
            <a:r>
              <a:rPr lang="fr-FR" sz="2400" dirty="0">
                <a:latin typeface="Georgia" panose="02040502050405020303" pitchFamily="18" charset="0"/>
              </a:rPr>
              <a:t>Plans de continuité des opérations</a:t>
            </a:r>
          </a:p>
          <a:p>
            <a:pPr marL="800100" lvl="1" indent="-342900">
              <a:spcBef>
                <a:spcPts val="600"/>
              </a:spcBef>
              <a:spcAft>
                <a:spcPts val="600"/>
              </a:spcAft>
              <a:buFont typeface="Arial" panose="020B0604020202020204" pitchFamily="34" charset="0"/>
              <a:buChar char="•"/>
            </a:pPr>
            <a:r>
              <a:rPr lang="fr-FR" sz="2400" dirty="0">
                <a:latin typeface="Georgia" panose="02040502050405020303" pitchFamily="18" charset="0"/>
              </a:rPr>
              <a:t>Plans de reprise après sinistre</a:t>
            </a:r>
          </a:p>
        </p:txBody>
      </p:sp>
      <p:sp>
        <p:nvSpPr>
          <p:cNvPr id="21" name="Rectangle 20"/>
          <p:cNvSpPr/>
          <p:nvPr/>
        </p:nvSpPr>
        <p:spPr>
          <a:xfrm>
            <a:off x="-24680" y="-27384"/>
            <a:ext cx="12216680" cy="864096"/>
          </a:xfrm>
          <a:prstGeom prst="rect">
            <a:avLst/>
          </a:prstGeom>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800" b="1" dirty="0">
                <a:solidFill>
                  <a:schemeClr val="bg1"/>
                </a:solidFill>
                <a:latin typeface="Arial" panose="020B0604020202020204" pitchFamily="34" charset="0"/>
                <a:cs typeface="Arial" panose="020B0604020202020204" pitchFamily="34" charset="0"/>
              </a:rPr>
              <a:t>Stratégies et Mesures des risques</a:t>
            </a:r>
          </a:p>
        </p:txBody>
      </p:sp>
    </p:spTree>
    <p:extLst>
      <p:ext uri="{BB962C8B-B14F-4D97-AF65-F5344CB8AC3E}">
        <p14:creationId xmlns:p14="http://schemas.microsoft.com/office/powerpoint/2010/main" val="2933391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 9">
            <a:extLst>
              <a:ext uri="{FF2B5EF4-FFF2-40B4-BE49-F238E27FC236}">
                <a16:creationId xmlns:a16="http://schemas.microsoft.com/office/drawing/2014/main" id="{7D411EEA-A734-54AA-4D15-7A63A916E0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2360" y="3210864"/>
            <a:ext cx="5274320" cy="3647136"/>
          </a:xfrm>
          <a:prstGeom prst="rect">
            <a:avLst/>
          </a:prstGeom>
        </p:spPr>
      </p:pic>
      <p:sp>
        <p:nvSpPr>
          <p:cNvPr id="7" name="Rectangle 6"/>
          <p:cNvSpPr/>
          <p:nvPr/>
        </p:nvSpPr>
        <p:spPr>
          <a:xfrm>
            <a:off x="-24680" y="-27384"/>
            <a:ext cx="12216680" cy="864096"/>
          </a:xfrm>
          <a:prstGeom prst="rect">
            <a:avLst/>
          </a:prstGeom>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800" b="1" dirty="0">
                <a:solidFill>
                  <a:schemeClr val="bg1"/>
                </a:solidFill>
                <a:latin typeface="Arial" panose="020B0604020202020204" pitchFamily="34" charset="0"/>
                <a:cs typeface="Arial" panose="020B0604020202020204" pitchFamily="34" charset="0"/>
              </a:rPr>
              <a:t>Structure de la norme ISO/IEC 27001</a:t>
            </a:r>
          </a:p>
        </p:txBody>
      </p:sp>
      <p:sp>
        <p:nvSpPr>
          <p:cNvPr id="4" name="ZoneTexte 3">
            <a:extLst>
              <a:ext uri="{FF2B5EF4-FFF2-40B4-BE49-F238E27FC236}">
                <a16:creationId xmlns:a16="http://schemas.microsoft.com/office/drawing/2014/main" id="{26B894A9-B23F-4212-4194-A19F7C67280C}"/>
              </a:ext>
            </a:extLst>
          </p:cNvPr>
          <p:cNvSpPr txBox="1"/>
          <p:nvPr/>
        </p:nvSpPr>
        <p:spPr>
          <a:xfrm>
            <a:off x="479376" y="1094491"/>
            <a:ext cx="10225136" cy="3411190"/>
          </a:xfrm>
          <a:prstGeom prst="rect">
            <a:avLst/>
          </a:prstGeom>
          <a:noFill/>
        </p:spPr>
        <p:txBody>
          <a:bodyPr wrap="square">
            <a:spAutoFit/>
          </a:bodyPr>
          <a:lstStyle/>
          <a:p>
            <a:pPr marL="12700" algn="just">
              <a:lnSpc>
                <a:spcPts val="1355"/>
              </a:lnSpc>
              <a:spcBef>
                <a:spcPts val="600"/>
              </a:spcBef>
              <a:spcAft>
                <a:spcPts val="600"/>
              </a:spcAft>
            </a:pPr>
            <a:r>
              <a:rPr lang="fr-MA" b="1" dirty="0">
                <a:latin typeface="Arial" panose="020B0604020202020204" pitchFamily="34" charset="0"/>
                <a:cs typeface="Arial" panose="020B0604020202020204" pitchFamily="34" charset="0"/>
              </a:rPr>
              <a:t>Exercice 4: Identification des menaces, des vulnérabilités et des impacts </a:t>
            </a:r>
          </a:p>
          <a:p>
            <a:pPr marL="393065" algn="just">
              <a:lnSpc>
                <a:spcPct val="100000"/>
              </a:lnSpc>
              <a:spcBef>
                <a:spcPts val="600"/>
              </a:spcBef>
              <a:spcAft>
                <a:spcPts val="600"/>
              </a:spcAft>
            </a:pPr>
            <a:r>
              <a:rPr lang="fr-MA" dirty="0">
                <a:latin typeface="Arial" panose="020B0604020202020204" pitchFamily="34" charset="0"/>
                <a:cs typeface="Arial" panose="020B0604020202020204" pitchFamily="34" charset="0"/>
              </a:rPr>
              <a:t>Identifiez au moins deux scenarios de menaces et de vulnérabilités associées aux actifs ci-dessous, et indiquez les impacts potentiels. Précisez également si le risque affecterait la confidentialité, l’intégrité et la disponibilité. </a:t>
            </a:r>
          </a:p>
          <a:p>
            <a:pPr marL="393065" algn="just">
              <a:lnSpc>
                <a:spcPct val="100000"/>
              </a:lnSpc>
              <a:spcBef>
                <a:spcPts val="600"/>
              </a:spcBef>
              <a:spcAft>
                <a:spcPts val="600"/>
              </a:spcAft>
            </a:pPr>
            <a:r>
              <a:rPr lang="fr-MA" dirty="0">
                <a:latin typeface="Arial" panose="020B0604020202020204" pitchFamily="34" charset="0"/>
                <a:cs typeface="Arial" panose="020B0604020202020204" pitchFamily="34" charset="0"/>
              </a:rPr>
              <a:t>Complétez la matrice des risques et soyez prêt a discuter de vos réponses après </a:t>
            </a:r>
          </a:p>
          <a:p>
            <a:pPr marL="735965" indent="-342900" algn="just">
              <a:lnSpc>
                <a:spcPct val="100000"/>
              </a:lnSpc>
              <a:spcBef>
                <a:spcPts val="600"/>
              </a:spcBef>
              <a:spcAft>
                <a:spcPts val="600"/>
              </a:spcAft>
              <a:buAutoNum type="arabicPeriod"/>
            </a:pPr>
            <a:r>
              <a:rPr lang="fr-MA" dirty="0">
                <a:latin typeface="Arial" panose="020B0604020202020204" pitchFamily="34" charset="0"/>
                <a:cs typeface="Arial" panose="020B0604020202020204" pitchFamily="34" charset="0"/>
              </a:rPr>
              <a:t>Processus de comptabilité </a:t>
            </a:r>
          </a:p>
          <a:p>
            <a:pPr marL="735965" indent="-342900" algn="just">
              <a:lnSpc>
                <a:spcPct val="100000"/>
              </a:lnSpc>
              <a:spcBef>
                <a:spcPts val="600"/>
              </a:spcBef>
              <a:spcAft>
                <a:spcPts val="600"/>
              </a:spcAft>
              <a:buAutoNum type="arabicPeriod"/>
            </a:pPr>
            <a:r>
              <a:rPr lang="fr-MA" dirty="0">
                <a:latin typeface="Arial" panose="020B0604020202020204" pitchFamily="34" charset="0"/>
                <a:cs typeface="Arial" panose="020B0604020202020204" pitchFamily="34" charset="0"/>
              </a:rPr>
              <a:t>Informations personnelles des clients </a:t>
            </a:r>
          </a:p>
          <a:p>
            <a:pPr marL="735965" indent="-342900" algn="just">
              <a:lnSpc>
                <a:spcPct val="100000"/>
              </a:lnSpc>
              <a:spcBef>
                <a:spcPts val="600"/>
              </a:spcBef>
              <a:spcAft>
                <a:spcPts val="600"/>
              </a:spcAft>
              <a:buAutoNum type="arabicPeriod"/>
            </a:pPr>
            <a:r>
              <a:rPr lang="fr-MA" dirty="0">
                <a:latin typeface="Arial" panose="020B0604020202020204" pitchFamily="34" charset="0"/>
                <a:cs typeface="Arial" panose="020B0604020202020204" pitchFamily="34" charset="0"/>
              </a:rPr>
              <a:t>Equipe de guides touristiques </a:t>
            </a:r>
          </a:p>
          <a:p>
            <a:pPr marL="12700" algn="just">
              <a:lnSpc>
                <a:spcPct val="100000"/>
              </a:lnSpc>
              <a:spcBef>
                <a:spcPts val="600"/>
              </a:spcBef>
              <a:spcAft>
                <a:spcPts val="600"/>
              </a:spcAft>
            </a:pPr>
            <a:r>
              <a:rPr lang="fr-MA" b="1" dirty="0">
                <a:latin typeface="Arial" panose="020B0604020202020204" pitchFamily="34" charset="0"/>
                <a:cs typeface="Arial" panose="020B0604020202020204" pitchFamily="34" charset="0"/>
              </a:rPr>
              <a:t>Durée de l’exercice: </a:t>
            </a:r>
            <a:r>
              <a:rPr lang="fr-MA" dirty="0">
                <a:latin typeface="Arial" panose="020B0604020202020204" pitchFamily="34" charset="0"/>
                <a:cs typeface="Arial" panose="020B0604020202020204" pitchFamily="34" charset="0"/>
              </a:rPr>
              <a:t>30 minutes</a:t>
            </a:r>
          </a:p>
        </p:txBody>
      </p:sp>
    </p:spTree>
    <p:extLst>
      <p:ext uri="{BB962C8B-B14F-4D97-AF65-F5344CB8AC3E}">
        <p14:creationId xmlns:p14="http://schemas.microsoft.com/office/powerpoint/2010/main" val="3441303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774442" y="1367027"/>
            <a:ext cx="6643370" cy="4124325"/>
          </a:xfrm>
          <a:custGeom>
            <a:avLst/>
            <a:gdLst/>
            <a:ahLst/>
            <a:cxnLst/>
            <a:rect l="l" t="t" r="r" b="b"/>
            <a:pathLst>
              <a:path w="6643370" h="4124325">
                <a:moveTo>
                  <a:pt x="0" y="4123944"/>
                </a:moveTo>
                <a:lnTo>
                  <a:pt x="6643116" y="4123944"/>
                </a:lnTo>
                <a:lnTo>
                  <a:pt x="6643116" y="0"/>
                </a:lnTo>
                <a:lnTo>
                  <a:pt x="0" y="0"/>
                </a:lnTo>
                <a:lnTo>
                  <a:pt x="0" y="4123944"/>
                </a:lnTo>
                <a:close/>
              </a:path>
            </a:pathLst>
          </a:custGeom>
          <a:solidFill>
            <a:srgbClr val="404040"/>
          </a:solidFill>
        </p:spPr>
        <p:txBody>
          <a:bodyPr wrap="square" lIns="0" tIns="0" rIns="0" bIns="0" rtlCol="0"/>
          <a:lstStyle/>
          <a:p>
            <a:endParaRPr/>
          </a:p>
        </p:txBody>
      </p:sp>
      <p:sp>
        <p:nvSpPr>
          <p:cNvPr id="3" name="object 3"/>
          <p:cNvSpPr/>
          <p:nvPr/>
        </p:nvSpPr>
        <p:spPr>
          <a:xfrm>
            <a:off x="3426333" y="5191505"/>
            <a:ext cx="5159501" cy="9906"/>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3426333" y="4631435"/>
            <a:ext cx="5159501" cy="9906"/>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3426333" y="4072128"/>
            <a:ext cx="5159501" cy="9906"/>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3426333" y="3512058"/>
            <a:ext cx="5159501" cy="9905"/>
          </a:xfrm>
          <a:prstGeom prst="rect">
            <a:avLst/>
          </a:prstGeom>
          <a:blipFill>
            <a:blip r:embed="rId6" cstate="print"/>
            <a:stretch>
              <a:fillRect/>
            </a:stretch>
          </a:blipFill>
        </p:spPr>
        <p:txBody>
          <a:bodyPr wrap="square" lIns="0" tIns="0" rIns="0" bIns="0" rtlCol="0"/>
          <a:lstStyle/>
          <a:p>
            <a:endParaRPr/>
          </a:p>
        </p:txBody>
      </p:sp>
      <p:sp>
        <p:nvSpPr>
          <p:cNvPr id="7" name="object 7"/>
          <p:cNvSpPr/>
          <p:nvPr/>
        </p:nvSpPr>
        <p:spPr>
          <a:xfrm>
            <a:off x="3426333" y="2952750"/>
            <a:ext cx="5159501" cy="9905"/>
          </a:xfrm>
          <a:prstGeom prst="rect">
            <a:avLst/>
          </a:prstGeom>
          <a:blipFill>
            <a:blip r:embed="rId7" cstate="print"/>
            <a:stretch>
              <a:fillRect/>
            </a:stretch>
          </a:blipFill>
        </p:spPr>
        <p:txBody>
          <a:bodyPr wrap="square" lIns="0" tIns="0" rIns="0" bIns="0" rtlCol="0"/>
          <a:lstStyle/>
          <a:p>
            <a:endParaRPr/>
          </a:p>
        </p:txBody>
      </p:sp>
      <p:sp>
        <p:nvSpPr>
          <p:cNvPr id="8" name="object 8"/>
          <p:cNvSpPr/>
          <p:nvPr/>
        </p:nvSpPr>
        <p:spPr>
          <a:xfrm>
            <a:off x="3426333" y="2392679"/>
            <a:ext cx="5159501" cy="9906"/>
          </a:xfrm>
          <a:prstGeom prst="rect">
            <a:avLst/>
          </a:prstGeom>
          <a:blipFill>
            <a:blip r:embed="rId8" cstate="print"/>
            <a:stretch>
              <a:fillRect/>
            </a:stretch>
          </a:blipFill>
        </p:spPr>
        <p:txBody>
          <a:bodyPr wrap="square" lIns="0" tIns="0" rIns="0" bIns="0" rtlCol="0"/>
          <a:lstStyle/>
          <a:p>
            <a:endParaRPr/>
          </a:p>
        </p:txBody>
      </p:sp>
      <p:sp>
        <p:nvSpPr>
          <p:cNvPr id="9" name="object 9"/>
          <p:cNvSpPr/>
          <p:nvPr/>
        </p:nvSpPr>
        <p:spPr>
          <a:xfrm>
            <a:off x="3426333" y="1832610"/>
            <a:ext cx="5159501" cy="9905"/>
          </a:xfrm>
          <a:prstGeom prst="rect">
            <a:avLst/>
          </a:prstGeom>
          <a:blipFill>
            <a:blip r:embed="rId9" cstate="print"/>
            <a:stretch>
              <a:fillRect/>
            </a:stretch>
          </a:blipFill>
        </p:spPr>
        <p:txBody>
          <a:bodyPr wrap="square" lIns="0" tIns="0" rIns="0" bIns="0" rtlCol="0"/>
          <a:lstStyle/>
          <a:p>
            <a:endParaRPr/>
          </a:p>
        </p:txBody>
      </p:sp>
      <p:sp>
        <p:nvSpPr>
          <p:cNvPr id="10" name="object 10"/>
          <p:cNvSpPr/>
          <p:nvPr/>
        </p:nvSpPr>
        <p:spPr>
          <a:xfrm>
            <a:off x="3421379" y="1837563"/>
            <a:ext cx="9906" cy="3358896"/>
          </a:xfrm>
          <a:prstGeom prst="rect">
            <a:avLst/>
          </a:prstGeom>
          <a:blipFill>
            <a:blip r:embed="rId10" cstate="print"/>
            <a:stretch>
              <a:fillRect/>
            </a:stretch>
          </a:blipFill>
        </p:spPr>
        <p:txBody>
          <a:bodyPr wrap="square" lIns="0" tIns="0" rIns="0" bIns="0" rtlCol="0"/>
          <a:lstStyle/>
          <a:p>
            <a:endParaRPr/>
          </a:p>
        </p:txBody>
      </p:sp>
      <p:sp>
        <p:nvSpPr>
          <p:cNvPr id="11" name="object 11"/>
          <p:cNvSpPr/>
          <p:nvPr/>
        </p:nvSpPr>
        <p:spPr>
          <a:xfrm>
            <a:off x="4280915" y="1837563"/>
            <a:ext cx="9906" cy="3358896"/>
          </a:xfrm>
          <a:prstGeom prst="rect">
            <a:avLst/>
          </a:prstGeom>
          <a:blipFill>
            <a:blip r:embed="rId11" cstate="print"/>
            <a:stretch>
              <a:fillRect/>
            </a:stretch>
          </a:blipFill>
        </p:spPr>
        <p:txBody>
          <a:bodyPr wrap="square" lIns="0" tIns="0" rIns="0" bIns="0" rtlCol="0"/>
          <a:lstStyle/>
          <a:p>
            <a:endParaRPr/>
          </a:p>
        </p:txBody>
      </p:sp>
      <p:sp>
        <p:nvSpPr>
          <p:cNvPr id="12" name="object 12"/>
          <p:cNvSpPr/>
          <p:nvPr/>
        </p:nvSpPr>
        <p:spPr>
          <a:xfrm>
            <a:off x="5141214" y="1837563"/>
            <a:ext cx="9906" cy="3358896"/>
          </a:xfrm>
          <a:prstGeom prst="rect">
            <a:avLst/>
          </a:prstGeom>
          <a:blipFill>
            <a:blip r:embed="rId10" cstate="print"/>
            <a:stretch>
              <a:fillRect/>
            </a:stretch>
          </a:blipFill>
        </p:spPr>
        <p:txBody>
          <a:bodyPr wrap="square" lIns="0" tIns="0" rIns="0" bIns="0" rtlCol="0"/>
          <a:lstStyle/>
          <a:p>
            <a:endParaRPr/>
          </a:p>
        </p:txBody>
      </p:sp>
      <p:sp>
        <p:nvSpPr>
          <p:cNvPr id="13" name="object 13"/>
          <p:cNvSpPr/>
          <p:nvPr/>
        </p:nvSpPr>
        <p:spPr>
          <a:xfrm>
            <a:off x="6000750" y="1837563"/>
            <a:ext cx="9905" cy="3358896"/>
          </a:xfrm>
          <a:prstGeom prst="rect">
            <a:avLst/>
          </a:prstGeom>
          <a:blipFill>
            <a:blip r:embed="rId11" cstate="print"/>
            <a:stretch>
              <a:fillRect/>
            </a:stretch>
          </a:blipFill>
        </p:spPr>
        <p:txBody>
          <a:bodyPr wrap="square" lIns="0" tIns="0" rIns="0" bIns="0" rtlCol="0"/>
          <a:lstStyle/>
          <a:p>
            <a:endParaRPr/>
          </a:p>
        </p:txBody>
      </p:sp>
      <p:sp>
        <p:nvSpPr>
          <p:cNvPr id="14" name="object 14"/>
          <p:cNvSpPr/>
          <p:nvPr/>
        </p:nvSpPr>
        <p:spPr>
          <a:xfrm>
            <a:off x="6861047" y="1837563"/>
            <a:ext cx="9905" cy="3358896"/>
          </a:xfrm>
          <a:prstGeom prst="rect">
            <a:avLst/>
          </a:prstGeom>
          <a:blipFill>
            <a:blip r:embed="rId11" cstate="print"/>
            <a:stretch>
              <a:fillRect/>
            </a:stretch>
          </a:blipFill>
        </p:spPr>
        <p:txBody>
          <a:bodyPr wrap="square" lIns="0" tIns="0" rIns="0" bIns="0" rtlCol="0"/>
          <a:lstStyle/>
          <a:p>
            <a:endParaRPr/>
          </a:p>
        </p:txBody>
      </p:sp>
      <p:sp>
        <p:nvSpPr>
          <p:cNvPr id="15" name="object 15"/>
          <p:cNvSpPr/>
          <p:nvPr/>
        </p:nvSpPr>
        <p:spPr>
          <a:xfrm>
            <a:off x="7720583" y="1837563"/>
            <a:ext cx="9906" cy="3358896"/>
          </a:xfrm>
          <a:prstGeom prst="rect">
            <a:avLst/>
          </a:prstGeom>
          <a:blipFill>
            <a:blip r:embed="rId10" cstate="print"/>
            <a:stretch>
              <a:fillRect/>
            </a:stretch>
          </a:blipFill>
        </p:spPr>
        <p:txBody>
          <a:bodyPr wrap="square" lIns="0" tIns="0" rIns="0" bIns="0" rtlCol="0"/>
          <a:lstStyle/>
          <a:p>
            <a:endParaRPr/>
          </a:p>
        </p:txBody>
      </p:sp>
      <p:sp>
        <p:nvSpPr>
          <p:cNvPr id="16" name="object 16"/>
          <p:cNvSpPr/>
          <p:nvPr/>
        </p:nvSpPr>
        <p:spPr>
          <a:xfrm>
            <a:off x="8580881" y="1837563"/>
            <a:ext cx="9906" cy="3358896"/>
          </a:xfrm>
          <a:prstGeom prst="rect">
            <a:avLst/>
          </a:prstGeom>
          <a:blipFill>
            <a:blip r:embed="rId11" cstate="print"/>
            <a:stretch>
              <a:fillRect/>
            </a:stretch>
          </a:blipFill>
        </p:spPr>
        <p:txBody>
          <a:bodyPr wrap="square" lIns="0" tIns="0" rIns="0" bIns="0" rtlCol="0"/>
          <a:lstStyle/>
          <a:p>
            <a:endParaRPr/>
          </a:p>
        </p:txBody>
      </p:sp>
      <p:sp>
        <p:nvSpPr>
          <p:cNvPr id="17" name="object 17"/>
          <p:cNvSpPr/>
          <p:nvPr/>
        </p:nvSpPr>
        <p:spPr>
          <a:xfrm>
            <a:off x="3766565" y="5090921"/>
            <a:ext cx="179070" cy="179070"/>
          </a:xfrm>
          <a:prstGeom prst="rect">
            <a:avLst/>
          </a:prstGeom>
          <a:blipFill>
            <a:blip r:embed="rId12" cstate="print"/>
            <a:stretch>
              <a:fillRect/>
            </a:stretch>
          </a:blipFill>
        </p:spPr>
        <p:txBody>
          <a:bodyPr wrap="square" lIns="0" tIns="0" rIns="0" bIns="0" rtlCol="0"/>
          <a:lstStyle/>
          <a:p>
            <a:endParaRPr/>
          </a:p>
        </p:txBody>
      </p:sp>
      <p:sp>
        <p:nvSpPr>
          <p:cNvPr id="18" name="object 18"/>
          <p:cNvSpPr/>
          <p:nvPr/>
        </p:nvSpPr>
        <p:spPr>
          <a:xfrm>
            <a:off x="4626864" y="5056632"/>
            <a:ext cx="179070" cy="179070"/>
          </a:xfrm>
          <a:prstGeom prst="rect">
            <a:avLst/>
          </a:prstGeom>
          <a:blipFill>
            <a:blip r:embed="rId12" cstate="print"/>
            <a:stretch>
              <a:fillRect/>
            </a:stretch>
          </a:blipFill>
        </p:spPr>
        <p:txBody>
          <a:bodyPr wrap="square" lIns="0" tIns="0" rIns="0" bIns="0" rtlCol="0"/>
          <a:lstStyle/>
          <a:p>
            <a:endParaRPr/>
          </a:p>
        </p:txBody>
      </p:sp>
      <p:sp>
        <p:nvSpPr>
          <p:cNvPr id="19" name="object 19"/>
          <p:cNvSpPr/>
          <p:nvPr/>
        </p:nvSpPr>
        <p:spPr>
          <a:xfrm>
            <a:off x="5486400" y="4946141"/>
            <a:ext cx="179070" cy="179069"/>
          </a:xfrm>
          <a:prstGeom prst="rect">
            <a:avLst/>
          </a:prstGeom>
          <a:blipFill>
            <a:blip r:embed="rId12" cstate="print"/>
            <a:stretch>
              <a:fillRect/>
            </a:stretch>
          </a:blipFill>
        </p:spPr>
        <p:txBody>
          <a:bodyPr wrap="square" lIns="0" tIns="0" rIns="0" bIns="0" rtlCol="0"/>
          <a:lstStyle/>
          <a:p>
            <a:endParaRPr/>
          </a:p>
        </p:txBody>
      </p:sp>
      <p:sp>
        <p:nvSpPr>
          <p:cNvPr id="20" name="object 20"/>
          <p:cNvSpPr/>
          <p:nvPr/>
        </p:nvSpPr>
        <p:spPr>
          <a:xfrm>
            <a:off x="6346697" y="4753355"/>
            <a:ext cx="179070" cy="179069"/>
          </a:xfrm>
          <a:prstGeom prst="rect">
            <a:avLst/>
          </a:prstGeom>
          <a:blipFill>
            <a:blip r:embed="rId12" cstate="print"/>
            <a:stretch>
              <a:fillRect/>
            </a:stretch>
          </a:blipFill>
        </p:spPr>
        <p:txBody>
          <a:bodyPr wrap="square" lIns="0" tIns="0" rIns="0" bIns="0" rtlCol="0"/>
          <a:lstStyle/>
          <a:p>
            <a:endParaRPr/>
          </a:p>
        </p:txBody>
      </p:sp>
      <p:sp>
        <p:nvSpPr>
          <p:cNvPr id="21" name="object 21"/>
          <p:cNvSpPr/>
          <p:nvPr/>
        </p:nvSpPr>
        <p:spPr>
          <a:xfrm>
            <a:off x="7206995" y="3793997"/>
            <a:ext cx="179070" cy="179069"/>
          </a:xfrm>
          <a:prstGeom prst="rect">
            <a:avLst/>
          </a:prstGeom>
          <a:blipFill>
            <a:blip r:embed="rId12" cstate="print"/>
            <a:stretch>
              <a:fillRect/>
            </a:stretch>
          </a:blipFill>
        </p:spPr>
        <p:txBody>
          <a:bodyPr wrap="square" lIns="0" tIns="0" rIns="0" bIns="0" rtlCol="0"/>
          <a:lstStyle/>
          <a:p>
            <a:endParaRPr/>
          </a:p>
        </p:txBody>
      </p:sp>
      <p:sp>
        <p:nvSpPr>
          <p:cNvPr id="22" name="object 22"/>
          <p:cNvSpPr/>
          <p:nvPr/>
        </p:nvSpPr>
        <p:spPr>
          <a:xfrm>
            <a:off x="8066531" y="2423922"/>
            <a:ext cx="179070" cy="179070"/>
          </a:xfrm>
          <a:prstGeom prst="rect">
            <a:avLst/>
          </a:prstGeom>
          <a:blipFill>
            <a:blip r:embed="rId12" cstate="print"/>
            <a:stretch>
              <a:fillRect/>
            </a:stretch>
          </a:blipFill>
        </p:spPr>
        <p:txBody>
          <a:bodyPr wrap="square" lIns="0" tIns="0" rIns="0" bIns="0" rtlCol="0"/>
          <a:lstStyle/>
          <a:p>
            <a:endParaRPr/>
          </a:p>
        </p:txBody>
      </p:sp>
      <p:sp>
        <p:nvSpPr>
          <p:cNvPr id="23" name="object 23"/>
          <p:cNvSpPr/>
          <p:nvPr/>
        </p:nvSpPr>
        <p:spPr>
          <a:xfrm>
            <a:off x="3704082" y="2361438"/>
            <a:ext cx="4604004" cy="2844546"/>
          </a:xfrm>
          <a:prstGeom prst="rect">
            <a:avLst/>
          </a:prstGeom>
          <a:blipFill>
            <a:blip r:embed="rId13" cstate="print"/>
            <a:stretch>
              <a:fillRect/>
            </a:stretch>
          </a:blipFill>
        </p:spPr>
        <p:txBody>
          <a:bodyPr wrap="square" lIns="0" tIns="0" rIns="0" bIns="0" rtlCol="0"/>
          <a:lstStyle/>
          <a:p>
            <a:endParaRPr/>
          </a:p>
        </p:txBody>
      </p:sp>
      <p:sp>
        <p:nvSpPr>
          <p:cNvPr id="24" name="object 24"/>
          <p:cNvSpPr/>
          <p:nvPr/>
        </p:nvSpPr>
        <p:spPr>
          <a:xfrm>
            <a:off x="3856101" y="2513457"/>
            <a:ext cx="4300220" cy="2666365"/>
          </a:xfrm>
          <a:custGeom>
            <a:avLst/>
            <a:gdLst/>
            <a:ahLst/>
            <a:cxnLst/>
            <a:rect l="l" t="t" r="r" b="b"/>
            <a:pathLst>
              <a:path w="4300220" h="2666365">
                <a:moveTo>
                  <a:pt x="0" y="2666237"/>
                </a:moveTo>
                <a:lnTo>
                  <a:pt x="859536" y="2632710"/>
                </a:lnTo>
                <a:lnTo>
                  <a:pt x="1719834" y="2522219"/>
                </a:lnTo>
                <a:lnTo>
                  <a:pt x="2580132" y="2328672"/>
                </a:lnTo>
                <a:lnTo>
                  <a:pt x="3439668" y="1369313"/>
                </a:lnTo>
                <a:lnTo>
                  <a:pt x="4299966" y="0"/>
                </a:lnTo>
              </a:path>
            </a:pathLst>
          </a:custGeom>
          <a:ln w="22097">
            <a:solidFill>
              <a:srgbClr val="FFC000"/>
            </a:solidFill>
          </a:ln>
        </p:spPr>
        <p:txBody>
          <a:bodyPr wrap="square" lIns="0" tIns="0" rIns="0" bIns="0" rtlCol="0"/>
          <a:lstStyle/>
          <a:p>
            <a:endParaRPr/>
          </a:p>
        </p:txBody>
      </p:sp>
      <p:sp>
        <p:nvSpPr>
          <p:cNvPr id="25" name="object 25"/>
          <p:cNvSpPr/>
          <p:nvPr/>
        </p:nvSpPr>
        <p:spPr>
          <a:xfrm>
            <a:off x="3829811" y="5154167"/>
            <a:ext cx="52577" cy="52577"/>
          </a:xfrm>
          <a:prstGeom prst="rect">
            <a:avLst/>
          </a:prstGeom>
          <a:blipFill>
            <a:blip r:embed="rId14" cstate="print"/>
            <a:stretch>
              <a:fillRect/>
            </a:stretch>
          </a:blipFill>
        </p:spPr>
        <p:txBody>
          <a:bodyPr wrap="square" lIns="0" tIns="0" rIns="0" bIns="0" rtlCol="0"/>
          <a:lstStyle/>
          <a:p>
            <a:endParaRPr/>
          </a:p>
        </p:txBody>
      </p:sp>
      <p:sp>
        <p:nvSpPr>
          <p:cNvPr id="26" name="object 26"/>
          <p:cNvSpPr/>
          <p:nvPr/>
        </p:nvSpPr>
        <p:spPr>
          <a:xfrm>
            <a:off x="4690109" y="5119878"/>
            <a:ext cx="52577" cy="52577"/>
          </a:xfrm>
          <a:prstGeom prst="rect">
            <a:avLst/>
          </a:prstGeom>
          <a:blipFill>
            <a:blip r:embed="rId14" cstate="print"/>
            <a:stretch>
              <a:fillRect/>
            </a:stretch>
          </a:blipFill>
        </p:spPr>
        <p:txBody>
          <a:bodyPr wrap="square" lIns="0" tIns="0" rIns="0" bIns="0" rtlCol="0"/>
          <a:lstStyle/>
          <a:p>
            <a:endParaRPr/>
          </a:p>
        </p:txBody>
      </p:sp>
      <p:sp>
        <p:nvSpPr>
          <p:cNvPr id="27" name="object 27"/>
          <p:cNvSpPr/>
          <p:nvPr/>
        </p:nvSpPr>
        <p:spPr>
          <a:xfrm>
            <a:off x="5549646" y="5009388"/>
            <a:ext cx="52577" cy="52577"/>
          </a:xfrm>
          <a:prstGeom prst="rect">
            <a:avLst/>
          </a:prstGeom>
          <a:blipFill>
            <a:blip r:embed="rId14" cstate="print"/>
            <a:stretch>
              <a:fillRect/>
            </a:stretch>
          </a:blipFill>
        </p:spPr>
        <p:txBody>
          <a:bodyPr wrap="square" lIns="0" tIns="0" rIns="0" bIns="0" rtlCol="0"/>
          <a:lstStyle/>
          <a:p>
            <a:endParaRPr/>
          </a:p>
        </p:txBody>
      </p:sp>
      <p:sp>
        <p:nvSpPr>
          <p:cNvPr id="28" name="object 28"/>
          <p:cNvSpPr/>
          <p:nvPr/>
        </p:nvSpPr>
        <p:spPr>
          <a:xfrm>
            <a:off x="6409944" y="4816602"/>
            <a:ext cx="52577" cy="52577"/>
          </a:xfrm>
          <a:prstGeom prst="rect">
            <a:avLst/>
          </a:prstGeom>
          <a:blipFill>
            <a:blip r:embed="rId14" cstate="print"/>
            <a:stretch>
              <a:fillRect/>
            </a:stretch>
          </a:blipFill>
        </p:spPr>
        <p:txBody>
          <a:bodyPr wrap="square" lIns="0" tIns="0" rIns="0" bIns="0" rtlCol="0"/>
          <a:lstStyle/>
          <a:p>
            <a:endParaRPr/>
          </a:p>
        </p:txBody>
      </p:sp>
      <p:sp>
        <p:nvSpPr>
          <p:cNvPr id="29" name="object 29"/>
          <p:cNvSpPr/>
          <p:nvPr/>
        </p:nvSpPr>
        <p:spPr>
          <a:xfrm>
            <a:off x="7270242" y="3857244"/>
            <a:ext cx="52577" cy="52577"/>
          </a:xfrm>
          <a:prstGeom prst="rect">
            <a:avLst/>
          </a:prstGeom>
          <a:blipFill>
            <a:blip r:embed="rId14" cstate="print"/>
            <a:stretch>
              <a:fillRect/>
            </a:stretch>
          </a:blipFill>
        </p:spPr>
        <p:txBody>
          <a:bodyPr wrap="square" lIns="0" tIns="0" rIns="0" bIns="0" rtlCol="0"/>
          <a:lstStyle/>
          <a:p>
            <a:endParaRPr/>
          </a:p>
        </p:txBody>
      </p:sp>
      <p:sp>
        <p:nvSpPr>
          <p:cNvPr id="30" name="object 30"/>
          <p:cNvSpPr/>
          <p:nvPr/>
        </p:nvSpPr>
        <p:spPr>
          <a:xfrm>
            <a:off x="8129778" y="2487167"/>
            <a:ext cx="52577" cy="52577"/>
          </a:xfrm>
          <a:prstGeom prst="rect">
            <a:avLst/>
          </a:prstGeom>
          <a:blipFill>
            <a:blip r:embed="rId14" cstate="print"/>
            <a:stretch>
              <a:fillRect/>
            </a:stretch>
          </a:blipFill>
        </p:spPr>
        <p:txBody>
          <a:bodyPr wrap="square" lIns="0" tIns="0" rIns="0" bIns="0" rtlCol="0"/>
          <a:lstStyle/>
          <a:p>
            <a:endParaRPr/>
          </a:p>
        </p:txBody>
      </p:sp>
      <p:sp>
        <p:nvSpPr>
          <p:cNvPr id="31" name="object 31"/>
          <p:cNvSpPr txBox="1"/>
          <p:nvPr/>
        </p:nvSpPr>
        <p:spPr>
          <a:xfrm>
            <a:off x="3249676" y="5131434"/>
            <a:ext cx="83820" cy="139700"/>
          </a:xfrm>
          <a:prstGeom prst="rect">
            <a:avLst/>
          </a:prstGeom>
        </p:spPr>
        <p:txBody>
          <a:bodyPr vert="horz" wrap="square" lIns="0" tIns="0" rIns="0" bIns="0" rtlCol="0">
            <a:spAutoFit/>
          </a:bodyPr>
          <a:lstStyle/>
          <a:p>
            <a:pPr marL="12700">
              <a:lnSpc>
                <a:spcPct val="100000"/>
              </a:lnSpc>
            </a:pPr>
            <a:r>
              <a:rPr sz="900" spc="-5" dirty="0">
                <a:solidFill>
                  <a:srgbClr val="BEBEBE"/>
                </a:solidFill>
                <a:latin typeface="Calibri"/>
                <a:cs typeface="Calibri"/>
              </a:rPr>
              <a:t>0</a:t>
            </a:r>
            <a:endParaRPr sz="900">
              <a:latin typeface="Calibri"/>
              <a:cs typeface="Calibri"/>
            </a:endParaRPr>
          </a:p>
        </p:txBody>
      </p:sp>
      <p:sp>
        <p:nvSpPr>
          <p:cNvPr id="32" name="object 32"/>
          <p:cNvSpPr txBox="1"/>
          <p:nvPr/>
        </p:nvSpPr>
        <p:spPr>
          <a:xfrm>
            <a:off x="2844292" y="4571619"/>
            <a:ext cx="488950" cy="139700"/>
          </a:xfrm>
          <a:prstGeom prst="rect">
            <a:avLst/>
          </a:prstGeom>
        </p:spPr>
        <p:txBody>
          <a:bodyPr vert="horz" wrap="square" lIns="0" tIns="0" rIns="0" bIns="0" rtlCol="0">
            <a:spAutoFit/>
          </a:bodyPr>
          <a:lstStyle/>
          <a:p>
            <a:pPr marL="12700">
              <a:lnSpc>
                <a:spcPct val="100000"/>
              </a:lnSpc>
            </a:pPr>
            <a:r>
              <a:rPr sz="900" spc="-10" dirty="0">
                <a:solidFill>
                  <a:srgbClr val="BEBEBE"/>
                </a:solidFill>
                <a:latin typeface="Calibri"/>
                <a:cs typeface="Calibri"/>
              </a:rPr>
              <a:t>10000000</a:t>
            </a:r>
            <a:endParaRPr sz="900">
              <a:latin typeface="Calibri"/>
              <a:cs typeface="Calibri"/>
            </a:endParaRPr>
          </a:p>
        </p:txBody>
      </p:sp>
      <p:sp>
        <p:nvSpPr>
          <p:cNvPr id="33" name="object 33"/>
          <p:cNvSpPr txBox="1"/>
          <p:nvPr/>
        </p:nvSpPr>
        <p:spPr>
          <a:xfrm>
            <a:off x="2844292" y="4011803"/>
            <a:ext cx="488950" cy="139700"/>
          </a:xfrm>
          <a:prstGeom prst="rect">
            <a:avLst/>
          </a:prstGeom>
        </p:spPr>
        <p:txBody>
          <a:bodyPr vert="horz" wrap="square" lIns="0" tIns="0" rIns="0" bIns="0" rtlCol="0">
            <a:spAutoFit/>
          </a:bodyPr>
          <a:lstStyle/>
          <a:p>
            <a:pPr marL="12700">
              <a:lnSpc>
                <a:spcPct val="100000"/>
              </a:lnSpc>
            </a:pPr>
            <a:r>
              <a:rPr sz="900" spc="-10" dirty="0">
                <a:solidFill>
                  <a:srgbClr val="BEBEBE"/>
                </a:solidFill>
                <a:latin typeface="Calibri"/>
                <a:cs typeface="Calibri"/>
              </a:rPr>
              <a:t>20000000</a:t>
            </a:r>
            <a:endParaRPr sz="900">
              <a:latin typeface="Calibri"/>
              <a:cs typeface="Calibri"/>
            </a:endParaRPr>
          </a:p>
        </p:txBody>
      </p:sp>
      <p:sp>
        <p:nvSpPr>
          <p:cNvPr id="34" name="object 34"/>
          <p:cNvSpPr txBox="1"/>
          <p:nvPr/>
        </p:nvSpPr>
        <p:spPr>
          <a:xfrm>
            <a:off x="2844292" y="3451986"/>
            <a:ext cx="488950" cy="139700"/>
          </a:xfrm>
          <a:prstGeom prst="rect">
            <a:avLst/>
          </a:prstGeom>
        </p:spPr>
        <p:txBody>
          <a:bodyPr vert="horz" wrap="square" lIns="0" tIns="0" rIns="0" bIns="0" rtlCol="0">
            <a:spAutoFit/>
          </a:bodyPr>
          <a:lstStyle/>
          <a:p>
            <a:pPr marL="12700">
              <a:lnSpc>
                <a:spcPct val="100000"/>
              </a:lnSpc>
            </a:pPr>
            <a:r>
              <a:rPr sz="900" spc="-10" dirty="0">
                <a:solidFill>
                  <a:srgbClr val="BEBEBE"/>
                </a:solidFill>
                <a:latin typeface="Calibri"/>
                <a:cs typeface="Calibri"/>
              </a:rPr>
              <a:t>30000000</a:t>
            </a:r>
            <a:endParaRPr sz="900">
              <a:latin typeface="Calibri"/>
              <a:cs typeface="Calibri"/>
            </a:endParaRPr>
          </a:p>
        </p:txBody>
      </p:sp>
      <p:sp>
        <p:nvSpPr>
          <p:cNvPr id="35" name="object 35"/>
          <p:cNvSpPr txBox="1"/>
          <p:nvPr/>
        </p:nvSpPr>
        <p:spPr>
          <a:xfrm>
            <a:off x="2844292" y="2892170"/>
            <a:ext cx="488950" cy="139700"/>
          </a:xfrm>
          <a:prstGeom prst="rect">
            <a:avLst/>
          </a:prstGeom>
        </p:spPr>
        <p:txBody>
          <a:bodyPr vert="horz" wrap="square" lIns="0" tIns="0" rIns="0" bIns="0" rtlCol="0">
            <a:spAutoFit/>
          </a:bodyPr>
          <a:lstStyle/>
          <a:p>
            <a:pPr marL="12700">
              <a:lnSpc>
                <a:spcPct val="100000"/>
              </a:lnSpc>
            </a:pPr>
            <a:r>
              <a:rPr sz="900" spc="-10" dirty="0">
                <a:solidFill>
                  <a:srgbClr val="BEBEBE"/>
                </a:solidFill>
                <a:latin typeface="Calibri"/>
                <a:cs typeface="Calibri"/>
              </a:rPr>
              <a:t>40000000</a:t>
            </a:r>
            <a:endParaRPr sz="900">
              <a:latin typeface="Calibri"/>
              <a:cs typeface="Calibri"/>
            </a:endParaRPr>
          </a:p>
        </p:txBody>
      </p:sp>
      <p:sp>
        <p:nvSpPr>
          <p:cNvPr id="36" name="object 36"/>
          <p:cNvSpPr txBox="1"/>
          <p:nvPr/>
        </p:nvSpPr>
        <p:spPr>
          <a:xfrm>
            <a:off x="2844292" y="2332354"/>
            <a:ext cx="488950" cy="139700"/>
          </a:xfrm>
          <a:prstGeom prst="rect">
            <a:avLst/>
          </a:prstGeom>
        </p:spPr>
        <p:txBody>
          <a:bodyPr vert="horz" wrap="square" lIns="0" tIns="0" rIns="0" bIns="0" rtlCol="0">
            <a:spAutoFit/>
          </a:bodyPr>
          <a:lstStyle/>
          <a:p>
            <a:pPr marL="12700">
              <a:lnSpc>
                <a:spcPct val="100000"/>
              </a:lnSpc>
            </a:pPr>
            <a:r>
              <a:rPr sz="900" spc="-10" dirty="0">
                <a:solidFill>
                  <a:srgbClr val="BEBEBE"/>
                </a:solidFill>
                <a:latin typeface="Calibri"/>
                <a:cs typeface="Calibri"/>
              </a:rPr>
              <a:t>50000000</a:t>
            </a:r>
            <a:endParaRPr sz="900">
              <a:latin typeface="Calibri"/>
              <a:cs typeface="Calibri"/>
            </a:endParaRPr>
          </a:p>
        </p:txBody>
      </p:sp>
      <p:sp>
        <p:nvSpPr>
          <p:cNvPr id="37" name="object 37"/>
          <p:cNvSpPr txBox="1"/>
          <p:nvPr/>
        </p:nvSpPr>
        <p:spPr>
          <a:xfrm>
            <a:off x="2844292" y="1772539"/>
            <a:ext cx="488950" cy="139700"/>
          </a:xfrm>
          <a:prstGeom prst="rect">
            <a:avLst/>
          </a:prstGeom>
        </p:spPr>
        <p:txBody>
          <a:bodyPr vert="horz" wrap="square" lIns="0" tIns="0" rIns="0" bIns="0" rtlCol="0">
            <a:spAutoFit/>
          </a:bodyPr>
          <a:lstStyle/>
          <a:p>
            <a:pPr marL="12700">
              <a:lnSpc>
                <a:spcPct val="100000"/>
              </a:lnSpc>
            </a:pPr>
            <a:r>
              <a:rPr sz="900" spc="-10" dirty="0">
                <a:solidFill>
                  <a:srgbClr val="BEBEBE"/>
                </a:solidFill>
                <a:latin typeface="Calibri"/>
                <a:cs typeface="Calibri"/>
              </a:rPr>
              <a:t>60000000</a:t>
            </a:r>
            <a:endParaRPr sz="900">
              <a:latin typeface="Calibri"/>
              <a:cs typeface="Calibri"/>
            </a:endParaRPr>
          </a:p>
        </p:txBody>
      </p:sp>
      <p:sp>
        <p:nvSpPr>
          <p:cNvPr id="38" name="object 38"/>
          <p:cNvSpPr txBox="1"/>
          <p:nvPr/>
        </p:nvSpPr>
        <p:spPr>
          <a:xfrm>
            <a:off x="3727703" y="5280025"/>
            <a:ext cx="257175" cy="139700"/>
          </a:xfrm>
          <a:prstGeom prst="rect">
            <a:avLst/>
          </a:prstGeom>
        </p:spPr>
        <p:txBody>
          <a:bodyPr vert="horz" wrap="square" lIns="0" tIns="0" rIns="0" bIns="0" rtlCol="0">
            <a:spAutoFit/>
          </a:bodyPr>
          <a:lstStyle/>
          <a:p>
            <a:pPr marL="12700">
              <a:lnSpc>
                <a:spcPct val="100000"/>
              </a:lnSpc>
            </a:pPr>
            <a:r>
              <a:rPr sz="900" spc="-10" dirty="0">
                <a:solidFill>
                  <a:srgbClr val="BEBEBE"/>
                </a:solidFill>
                <a:latin typeface="Calibri"/>
                <a:cs typeface="Calibri"/>
              </a:rPr>
              <a:t>2009</a:t>
            </a:r>
            <a:endParaRPr sz="900">
              <a:latin typeface="Calibri"/>
              <a:cs typeface="Calibri"/>
            </a:endParaRPr>
          </a:p>
        </p:txBody>
      </p:sp>
      <p:sp>
        <p:nvSpPr>
          <p:cNvPr id="39" name="object 39"/>
          <p:cNvSpPr txBox="1"/>
          <p:nvPr/>
        </p:nvSpPr>
        <p:spPr>
          <a:xfrm>
            <a:off x="4587747" y="5280025"/>
            <a:ext cx="257175" cy="139700"/>
          </a:xfrm>
          <a:prstGeom prst="rect">
            <a:avLst/>
          </a:prstGeom>
        </p:spPr>
        <p:txBody>
          <a:bodyPr vert="horz" wrap="square" lIns="0" tIns="0" rIns="0" bIns="0" rtlCol="0">
            <a:spAutoFit/>
          </a:bodyPr>
          <a:lstStyle/>
          <a:p>
            <a:pPr marL="12700">
              <a:lnSpc>
                <a:spcPct val="100000"/>
              </a:lnSpc>
            </a:pPr>
            <a:r>
              <a:rPr sz="900" spc="-10" dirty="0">
                <a:solidFill>
                  <a:srgbClr val="BEBEBE"/>
                </a:solidFill>
                <a:latin typeface="Calibri"/>
                <a:cs typeface="Calibri"/>
              </a:rPr>
              <a:t>2010</a:t>
            </a:r>
            <a:endParaRPr sz="900">
              <a:latin typeface="Calibri"/>
              <a:cs typeface="Calibri"/>
            </a:endParaRPr>
          </a:p>
        </p:txBody>
      </p:sp>
      <p:sp>
        <p:nvSpPr>
          <p:cNvPr id="40" name="object 40"/>
          <p:cNvSpPr txBox="1"/>
          <p:nvPr/>
        </p:nvSpPr>
        <p:spPr>
          <a:xfrm>
            <a:off x="5447791" y="5280025"/>
            <a:ext cx="257175" cy="139700"/>
          </a:xfrm>
          <a:prstGeom prst="rect">
            <a:avLst/>
          </a:prstGeom>
        </p:spPr>
        <p:txBody>
          <a:bodyPr vert="horz" wrap="square" lIns="0" tIns="0" rIns="0" bIns="0" rtlCol="0">
            <a:spAutoFit/>
          </a:bodyPr>
          <a:lstStyle/>
          <a:p>
            <a:pPr marL="12700">
              <a:lnSpc>
                <a:spcPct val="100000"/>
              </a:lnSpc>
            </a:pPr>
            <a:r>
              <a:rPr sz="900" spc="-10" dirty="0">
                <a:solidFill>
                  <a:srgbClr val="BEBEBE"/>
                </a:solidFill>
                <a:latin typeface="Calibri"/>
                <a:cs typeface="Calibri"/>
              </a:rPr>
              <a:t>2011</a:t>
            </a:r>
            <a:endParaRPr sz="900">
              <a:latin typeface="Calibri"/>
              <a:cs typeface="Calibri"/>
            </a:endParaRPr>
          </a:p>
        </p:txBody>
      </p:sp>
      <p:sp>
        <p:nvSpPr>
          <p:cNvPr id="41" name="object 41"/>
          <p:cNvSpPr txBox="1"/>
          <p:nvPr/>
        </p:nvSpPr>
        <p:spPr>
          <a:xfrm>
            <a:off x="6307835" y="5280025"/>
            <a:ext cx="257175" cy="139700"/>
          </a:xfrm>
          <a:prstGeom prst="rect">
            <a:avLst/>
          </a:prstGeom>
        </p:spPr>
        <p:txBody>
          <a:bodyPr vert="horz" wrap="square" lIns="0" tIns="0" rIns="0" bIns="0" rtlCol="0">
            <a:spAutoFit/>
          </a:bodyPr>
          <a:lstStyle/>
          <a:p>
            <a:pPr marL="12700">
              <a:lnSpc>
                <a:spcPct val="100000"/>
              </a:lnSpc>
            </a:pPr>
            <a:r>
              <a:rPr sz="900" spc="-10" dirty="0">
                <a:solidFill>
                  <a:srgbClr val="BEBEBE"/>
                </a:solidFill>
                <a:latin typeface="Calibri"/>
                <a:cs typeface="Calibri"/>
              </a:rPr>
              <a:t>2012</a:t>
            </a:r>
            <a:endParaRPr sz="900">
              <a:latin typeface="Calibri"/>
              <a:cs typeface="Calibri"/>
            </a:endParaRPr>
          </a:p>
        </p:txBody>
      </p:sp>
      <p:sp>
        <p:nvSpPr>
          <p:cNvPr id="42" name="object 42"/>
          <p:cNvSpPr txBox="1"/>
          <p:nvPr/>
        </p:nvSpPr>
        <p:spPr>
          <a:xfrm>
            <a:off x="7167880" y="5280025"/>
            <a:ext cx="257175" cy="139700"/>
          </a:xfrm>
          <a:prstGeom prst="rect">
            <a:avLst/>
          </a:prstGeom>
        </p:spPr>
        <p:txBody>
          <a:bodyPr vert="horz" wrap="square" lIns="0" tIns="0" rIns="0" bIns="0" rtlCol="0">
            <a:spAutoFit/>
          </a:bodyPr>
          <a:lstStyle/>
          <a:p>
            <a:pPr marL="12700">
              <a:lnSpc>
                <a:spcPct val="100000"/>
              </a:lnSpc>
            </a:pPr>
            <a:r>
              <a:rPr sz="900" spc="-10" dirty="0">
                <a:solidFill>
                  <a:srgbClr val="BEBEBE"/>
                </a:solidFill>
                <a:latin typeface="Calibri"/>
                <a:cs typeface="Calibri"/>
              </a:rPr>
              <a:t>2013</a:t>
            </a:r>
            <a:endParaRPr sz="900">
              <a:latin typeface="Calibri"/>
              <a:cs typeface="Calibri"/>
            </a:endParaRPr>
          </a:p>
        </p:txBody>
      </p:sp>
      <p:sp>
        <p:nvSpPr>
          <p:cNvPr id="43" name="object 43"/>
          <p:cNvSpPr txBox="1"/>
          <p:nvPr/>
        </p:nvSpPr>
        <p:spPr>
          <a:xfrm>
            <a:off x="8027923" y="5280025"/>
            <a:ext cx="257175" cy="139700"/>
          </a:xfrm>
          <a:prstGeom prst="rect">
            <a:avLst/>
          </a:prstGeom>
        </p:spPr>
        <p:txBody>
          <a:bodyPr vert="horz" wrap="square" lIns="0" tIns="0" rIns="0" bIns="0" rtlCol="0">
            <a:spAutoFit/>
          </a:bodyPr>
          <a:lstStyle/>
          <a:p>
            <a:pPr marL="12700">
              <a:lnSpc>
                <a:spcPct val="100000"/>
              </a:lnSpc>
            </a:pPr>
            <a:r>
              <a:rPr sz="900" spc="-10" dirty="0">
                <a:solidFill>
                  <a:srgbClr val="BEBEBE"/>
                </a:solidFill>
                <a:latin typeface="Calibri"/>
                <a:cs typeface="Calibri"/>
              </a:rPr>
              <a:t>2014</a:t>
            </a:r>
            <a:endParaRPr sz="900">
              <a:latin typeface="Calibri"/>
              <a:cs typeface="Calibri"/>
            </a:endParaRPr>
          </a:p>
        </p:txBody>
      </p:sp>
      <p:sp>
        <p:nvSpPr>
          <p:cNvPr id="44" name="object 44"/>
          <p:cNvSpPr txBox="1"/>
          <p:nvPr/>
        </p:nvSpPr>
        <p:spPr>
          <a:xfrm>
            <a:off x="5104129" y="1485582"/>
            <a:ext cx="1984375" cy="203200"/>
          </a:xfrm>
          <a:prstGeom prst="rect">
            <a:avLst/>
          </a:prstGeom>
        </p:spPr>
        <p:txBody>
          <a:bodyPr vert="horz" wrap="square" lIns="0" tIns="0" rIns="0" bIns="0" rtlCol="0">
            <a:spAutoFit/>
          </a:bodyPr>
          <a:lstStyle/>
          <a:p>
            <a:pPr marL="12700">
              <a:lnSpc>
                <a:spcPct val="100000"/>
              </a:lnSpc>
            </a:pPr>
            <a:r>
              <a:rPr sz="1400" b="1" spc="-10" dirty="0">
                <a:solidFill>
                  <a:srgbClr val="D9D9D9"/>
                </a:solidFill>
                <a:latin typeface="Calibri"/>
                <a:cs typeface="Calibri"/>
              </a:rPr>
              <a:t>MuseLair</a:t>
            </a:r>
            <a:r>
              <a:rPr sz="1400" b="1" spc="5" dirty="0">
                <a:solidFill>
                  <a:srgbClr val="D9D9D9"/>
                </a:solidFill>
                <a:latin typeface="Calibri"/>
                <a:cs typeface="Calibri"/>
              </a:rPr>
              <a:t> </a:t>
            </a:r>
            <a:r>
              <a:rPr sz="1400" b="1" spc="-30" dirty="0">
                <a:solidFill>
                  <a:srgbClr val="D9D9D9"/>
                </a:solidFill>
                <a:latin typeface="Calibri"/>
                <a:cs typeface="Calibri"/>
              </a:rPr>
              <a:t>R</a:t>
            </a:r>
            <a:r>
              <a:rPr sz="1400" b="1" spc="-20" dirty="0">
                <a:solidFill>
                  <a:srgbClr val="D9D9D9"/>
                </a:solidFill>
                <a:latin typeface="Calibri"/>
                <a:cs typeface="Calibri"/>
              </a:rPr>
              <a:t>e</a:t>
            </a:r>
            <a:r>
              <a:rPr sz="1400" b="1" spc="-25" dirty="0">
                <a:solidFill>
                  <a:srgbClr val="D9D9D9"/>
                </a:solidFill>
                <a:latin typeface="Calibri"/>
                <a:cs typeface="Calibri"/>
              </a:rPr>
              <a:t>v</a:t>
            </a:r>
            <a:r>
              <a:rPr sz="1400" b="1" spc="-15" dirty="0">
                <a:solidFill>
                  <a:srgbClr val="D9D9D9"/>
                </a:solidFill>
                <a:latin typeface="Calibri"/>
                <a:cs typeface="Calibri"/>
              </a:rPr>
              <a:t>enu</a:t>
            </a:r>
            <a:r>
              <a:rPr sz="1400" b="1" spc="-10" dirty="0">
                <a:solidFill>
                  <a:srgbClr val="D9D9D9"/>
                </a:solidFill>
                <a:latin typeface="Calibri"/>
                <a:cs typeface="Calibri"/>
              </a:rPr>
              <a:t>e</a:t>
            </a:r>
            <a:r>
              <a:rPr sz="1400" b="1" spc="5" dirty="0">
                <a:solidFill>
                  <a:srgbClr val="D9D9D9"/>
                </a:solidFill>
                <a:latin typeface="Calibri"/>
                <a:cs typeface="Calibri"/>
              </a:rPr>
              <a:t> </a:t>
            </a:r>
            <a:r>
              <a:rPr sz="1400" b="1" spc="-15" dirty="0">
                <a:solidFill>
                  <a:srgbClr val="D9D9D9"/>
                </a:solidFill>
                <a:latin typeface="Calibri"/>
                <a:cs typeface="Calibri"/>
              </a:rPr>
              <a:t>G</a:t>
            </a:r>
            <a:r>
              <a:rPr sz="1400" b="1" spc="-25" dirty="0">
                <a:solidFill>
                  <a:srgbClr val="D9D9D9"/>
                </a:solidFill>
                <a:latin typeface="Calibri"/>
                <a:cs typeface="Calibri"/>
              </a:rPr>
              <a:t>r</a:t>
            </a:r>
            <a:r>
              <a:rPr sz="1400" b="1" spc="-10" dirty="0">
                <a:solidFill>
                  <a:srgbClr val="D9D9D9"/>
                </a:solidFill>
                <a:latin typeface="Calibri"/>
                <a:cs typeface="Calibri"/>
              </a:rPr>
              <a:t>owth</a:t>
            </a:r>
            <a:endParaRPr sz="1400">
              <a:latin typeface="Calibri"/>
              <a:cs typeface="Calibri"/>
            </a:endParaRPr>
          </a:p>
        </p:txBody>
      </p:sp>
      <p:sp>
        <p:nvSpPr>
          <p:cNvPr id="45" name="object 45"/>
          <p:cNvSpPr/>
          <p:nvPr/>
        </p:nvSpPr>
        <p:spPr>
          <a:xfrm>
            <a:off x="8784717" y="3594734"/>
            <a:ext cx="243840" cy="0"/>
          </a:xfrm>
          <a:custGeom>
            <a:avLst/>
            <a:gdLst/>
            <a:ahLst/>
            <a:cxnLst/>
            <a:rect l="l" t="t" r="r" b="b"/>
            <a:pathLst>
              <a:path w="243840">
                <a:moveTo>
                  <a:pt x="0" y="0"/>
                </a:moveTo>
                <a:lnTo>
                  <a:pt x="243839" y="0"/>
                </a:lnTo>
              </a:path>
            </a:pathLst>
          </a:custGeom>
          <a:ln w="22098">
            <a:solidFill>
              <a:srgbClr val="FFC000"/>
            </a:solidFill>
          </a:ln>
        </p:spPr>
        <p:txBody>
          <a:bodyPr wrap="square" lIns="0" tIns="0" rIns="0" bIns="0" rtlCol="0"/>
          <a:lstStyle/>
          <a:p>
            <a:endParaRPr/>
          </a:p>
        </p:txBody>
      </p:sp>
      <p:sp>
        <p:nvSpPr>
          <p:cNvPr id="46" name="object 46"/>
          <p:cNvSpPr/>
          <p:nvPr/>
        </p:nvSpPr>
        <p:spPr>
          <a:xfrm>
            <a:off x="8882288" y="3569563"/>
            <a:ext cx="50165" cy="48260"/>
          </a:xfrm>
          <a:custGeom>
            <a:avLst/>
            <a:gdLst/>
            <a:ahLst/>
            <a:cxnLst/>
            <a:rect l="l" t="t" r="r" b="b"/>
            <a:pathLst>
              <a:path w="50165" h="48260">
                <a:moveTo>
                  <a:pt x="20128" y="0"/>
                </a:moveTo>
                <a:lnTo>
                  <a:pt x="9306" y="5082"/>
                </a:lnTo>
                <a:lnTo>
                  <a:pt x="2063" y="16023"/>
                </a:lnTo>
                <a:lnTo>
                  <a:pt x="0" y="32611"/>
                </a:lnTo>
                <a:lnTo>
                  <a:pt x="6221" y="41698"/>
                </a:lnTo>
                <a:lnTo>
                  <a:pt x="18091" y="47263"/>
                </a:lnTo>
                <a:lnTo>
                  <a:pt x="35952" y="47914"/>
                </a:lnTo>
                <a:lnTo>
                  <a:pt x="46012" y="38677"/>
                </a:lnTo>
                <a:lnTo>
                  <a:pt x="49874" y="25171"/>
                </a:lnTo>
                <a:lnTo>
                  <a:pt x="49836" y="23754"/>
                </a:lnTo>
                <a:lnTo>
                  <a:pt x="45738" y="11547"/>
                </a:lnTo>
                <a:lnTo>
                  <a:pt x="35531" y="3019"/>
                </a:lnTo>
                <a:lnTo>
                  <a:pt x="20128" y="0"/>
                </a:lnTo>
                <a:close/>
              </a:path>
            </a:pathLst>
          </a:custGeom>
          <a:solidFill>
            <a:srgbClr val="FFD966"/>
          </a:solidFill>
        </p:spPr>
        <p:txBody>
          <a:bodyPr wrap="square" lIns="0" tIns="0" rIns="0" bIns="0" rtlCol="0"/>
          <a:lstStyle/>
          <a:p>
            <a:endParaRPr/>
          </a:p>
        </p:txBody>
      </p:sp>
      <p:sp>
        <p:nvSpPr>
          <p:cNvPr id="47" name="object 47"/>
          <p:cNvSpPr txBox="1"/>
          <p:nvPr/>
        </p:nvSpPr>
        <p:spPr>
          <a:xfrm>
            <a:off x="9041892" y="3529457"/>
            <a:ext cx="260985" cy="139700"/>
          </a:xfrm>
          <a:prstGeom prst="rect">
            <a:avLst/>
          </a:prstGeom>
        </p:spPr>
        <p:txBody>
          <a:bodyPr vert="horz" wrap="square" lIns="0" tIns="0" rIns="0" bIns="0" rtlCol="0">
            <a:spAutoFit/>
          </a:bodyPr>
          <a:lstStyle/>
          <a:p>
            <a:pPr marL="12700">
              <a:lnSpc>
                <a:spcPct val="100000"/>
              </a:lnSpc>
            </a:pPr>
            <a:r>
              <a:rPr sz="900" spc="-5" dirty="0">
                <a:solidFill>
                  <a:srgbClr val="BEBEBE"/>
                </a:solidFill>
                <a:latin typeface="Calibri"/>
                <a:cs typeface="Calibri"/>
              </a:rPr>
              <a:t>Total</a:t>
            </a:r>
            <a:endParaRPr sz="900">
              <a:latin typeface="Calibri"/>
              <a:cs typeface="Calibri"/>
            </a:endParaRPr>
          </a:p>
        </p:txBody>
      </p:sp>
      <p:sp>
        <p:nvSpPr>
          <p:cNvPr id="48" name="object 48"/>
          <p:cNvSpPr/>
          <p:nvPr/>
        </p:nvSpPr>
        <p:spPr>
          <a:xfrm>
            <a:off x="2774060" y="1366647"/>
            <a:ext cx="6644005" cy="4124960"/>
          </a:xfrm>
          <a:custGeom>
            <a:avLst/>
            <a:gdLst/>
            <a:ahLst/>
            <a:cxnLst/>
            <a:rect l="l" t="t" r="r" b="b"/>
            <a:pathLst>
              <a:path w="6644005" h="4124960">
                <a:moveTo>
                  <a:pt x="0" y="4124705"/>
                </a:moveTo>
                <a:lnTo>
                  <a:pt x="6643877" y="4124705"/>
                </a:lnTo>
                <a:lnTo>
                  <a:pt x="6643877" y="0"/>
                </a:lnTo>
                <a:lnTo>
                  <a:pt x="0" y="0"/>
                </a:lnTo>
                <a:lnTo>
                  <a:pt x="0" y="4124705"/>
                </a:lnTo>
                <a:close/>
              </a:path>
            </a:pathLst>
          </a:custGeom>
          <a:ln w="9906">
            <a:solidFill>
              <a:srgbClr val="D9D9D9"/>
            </a:solidFill>
          </a:ln>
        </p:spPr>
        <p:txBody>
          <a:bodyPr wrap="square" lIns="0" tIns="0" rIns="0" bIns="0" rtlCol="0"/>
          <a:lstStyle/>
          <a:p>
            <a:endParaRPr/>
          </a:p>
        </p:txBody>
      </p:sp>
      <p:sp>
        <p:nvSpPr>
          <p:cNvPr id="49" name="object 49"/>
          <p:cNvSpPr/>
          <p:nvPr/>
        </p:nvSpPr>
        <p:spPr>
          <a:xfrm>
            <a:off x="8106536" y="2648330"/>
            <a:ext cx="76200" cy="2247900"/>
          </a:xfrm>
          <a:custGeom>
            <a:avLst/>
            <a:gdLst/>
            <a:ahLst/>
            <a:cxnLst/>
            <a:rect l="l" t="t" r="r" b="b"/>
            <a:pathLst>
              <a:path w="76200" h="2247900">
                <a:moveTo>
                  <a:pt x="50673" y="63500"/>
                </a:moveTo>
                <a:lnTo>
                  <a:pt x="25527" y="63500"/>
                </a:lnTo>
                <a:lnTo>
                  <a:pt x="25527" y="2247900"/>
                </a:lnTo>
                <a:lnTo>
                  <a:pt x="50673" y="2247900"/>
                </a:lnTo>
                <a:lnTo>
                  <a:pt x="50673" y="63500"/>
                </a:lnTo>
                <a:close/>
              </a:path>
              <a:path w="76200" h="2247900">
                <a:moveTo>
                  <a:pt x="38100" y="0"/>
                </a:moveTo>
                <a:lnTo>
                  <a:pt x="0" y="76200"/>
                </a:lnTo>
                <a:lnTo>
                  <a:pt x="25527" y="76200"/>
                </a:lnTo>
                <a:lnTo>
                  <a:pt x="25527" y="63500"/>
                </a:lnTo>
                <a:lnTo>
                  <a:pt x="69850" y="63500"/>
                </a:lnTo>
                <a:lnTo>
                  <a:pt x="38100" y="0"/>
                </a:lnTo>
                <a:close/>
              </a:path>
              <a:path w="76200" h="2247900">
                <a:moveTo>
                  <a:pt x="69850" y="63500"/>
                </a:moveTo>
                <a:lnTo>
                  <a:pt x="50673" y="63500"/>
                </a:lnTo>
                <a:lnTo>
                  <a:pt x="50673" y="76200"/>
                </a:lnTo>
                <a:lnTo>
                  <a:pt x="76200" y="76200"/>
                </a:lnTo>
                <a:lnTo>
                  <a:pt x="69850" y="63500"/>
                </a:lnTo>
                <a:close/>
              </a:path>
            </a:pathLst>
          </a:custGeom>
          <a:solidFill>
            <a:srgbClr val="F16721"/>
          </a:solidFill>
        </p:spPr>
        <p:txBody>
          <a:bodyPr wrap="square" lIns="0" tIns="0" rIns="0" bIns="0" rtlCol="0"/>
          <a:lstStyle/>
          <a:p>
            <a:endParaRPr/>
          </a:p>
        </p:txBody>
      </p:sp>
      <p:sp>
        <p:nvSpPr>
          <p:cNvPr id="50" name="object 50"/>
          <p:cNvSpPr/>
          <p:nvPr/>
        </p:nvSpPr>
        <p:spPr>
          <a:xfrm>
            <a:off x="371063" y="2530999"/>
            <a:ext cx="2299970" cy="1612900"/>
          </a:xfrm>
          <a:custGeom>
            <a:avLst/>
            <a:gdLst/>
            <a:ahLst/>
            <a:cxnLst/>
            <a:rect l="l" t="t" r="r" b="b"/>
            <a:pathLst>
              <a:path w="2299970" h="1612900">
                <a:moveTo>
                  <a:pt x="1469772" y="1473200"/>
                </a:moveTo>
                <a:lnTo>
                  <a:pt x="883649" y="1473200"/>
                </a:lnTo>
                <a:lnTo>
                  <a:pt x="891504" y="1485900"/>
                </a:lnTo>
                <a:lnTo>
                  <a:pt x="899723" y="1498600"/>
                </a:lnTo>
                <a:lnTo>
                  <a:pt x="908297" y="1498600"/>
                </a:lnTo>
                <a:lnTo>
                  <a:pt x="917215" y="1511300"/>
                </a:lnTo>
                <a:lnTo>
                  <a:pt x="926465" y="1524000"/>
                </a:lnTo>
                <a:lnTo>
                  <a:pt x="936037" y="1536700"/>
                </a:lnTo>
                <a:lnTo>
                  <a:pt x="945921" y="1536700"/>
                </a:lnTo>
                <a:lnTo>
                  <a:pt x="956107" y="1549400"/>
                </a:lnTo>
                <a:lnTo>
                  <a:pt x="966582" y="1549400"/>
                </a:lnTo>
                <a:lnTo>
                  <a:pt x="977337" y="1562100"/>
                </a:lnTo>
                <a:lnTo>
                  <a:pt x="988361" y="1562100"/>
                </a:lnTo>
                <a:lnTo>
                  <a:pt x="999643" y="1574800"/>
                </a:lnTo>
                <a:lnTo>
                  <a:pt x="1011173" y="1574800"/>
                </a:lnTo>
                <a:lnTo>
                  <a:pt x="1022939" y="1587500"/>
                </a:lnTo>
                <a:lnTo>
                  <a:pt x="1034933" y="1587500"/>
                </a:lnTo>
                <a:lnTo>
                  <a:pt x="1047141" y="1600200"/>
                </a:lnTo>
                <a:lnTo>
                  <a:pt x="1072164" y="1600200"/>
                </a:lnTo>
                <a:lnTo>
                  <a:pt x="1100667" y="1612900"/>
                </a:lnTo>
                <a:lnTo>
                  <a:pt x="1268675" y="1612900"/>
                </a:lnTo>
                <a:lnTo>
                  <a:pt x="1320781" y="1587500"/>
                </a:lnTo>
                <a:lnTo>
                  <a:pt x="1369412" y="1562100"/>
                </a:lnTo>
                <a:lnTo>
                  <a:pt x="1413651" y="1536700"/>
                </a:lnTo>
                <a:lnTo>
                  <a:pt x="1433838" y="1511300"/>
                </a:lnTo>
                <a:lnTo>
                  <a:pt x="1452583" y="1498600"/>
                </a:lnTo>
                <a:lnTo>
                  <a:pt x="1469772" y="1473200"/>
                </a:lnTo>
                <a:close/>
              </a:path>
              <a:path w="2299970" h="1612900">
                <a:moveTo>
                  <a:pt x="691166" y="165100"/>
                </a:moveTo>
                <a:lnTo>
                  <a:pt x="432395" y="165100"/>
                </a:lnTo>
                <a:lnTo>
                  <a:pt x="406512" y="177800"/>
                </a:lnTo>
                <a:lnTo>
                  <a:pt x="381827" y="190500"/>
                </a:lnTo>
                <a:lnTo>
                  <a:pt x="358421" y="203200"/>
                </a:lnTo>
                <a:lnTo>
                  <a:pt x="336371" y="228600"/>
                </a:lnTo>
                <a:lnTo>
                  <a:pt x="315758" y="241300"/>
                </a:lnTo>
                <a:lnTo>
                  <a:pt x="296660" y="266700"/>
                </a:lnTo>
                <a:lnTo>
                  <a:pt x="279156" y="279400"/>
                </a:lnTo>
                <a:lnTo>
                  <a:pt x="263326" y="304800"/>
                </a:lnTo>
                <a:lnTo>
                  <a:pt x="237002" y="355600"/>
                </a:lnTo>
                <a:lnTo>
                  <a:pt x="218320" y="406400"/>
                </a:lnTo>
                <a:lnTo>
                  <a:pt x="207912" y="457200"/>
                </a:lnTo>
                <a:lnTo>
                  <a:pt x="206009" y="482600"/>
                </a:lnTo>
                <a:lnTo>
                  <a:pt x="206411" y="508000"/>
                </a:lnTo>
                <a:lnTo>
                  <a:pt x="209199" y="533400"/>
                </a:lnTo>
                <a:lnTo>
                  <a:pt x="203757" y="546100"/>
                </a:lnTo>
                <a:lnTo>
                  <a:pt x="164366" y="546100"/>
                </a:lnTo>
                <a:lnTo>
                  <a:pt x="151743" y="558800"/>
                </a:lnTo>
                <a:lnTo>
                  <a:pt x="127426" y="558800"/>
                </a:lnTo>
                <a:lnTo>
                  <a:pt x="115788" y="571500"/>
                </a:lnTo>
                <a:lnTo>
                  <a:pt x="104535" y="571500"/>
                </a:lnTo>
                <a:lnTo>
                  <a:pt x="93693" y="584200"/>
                </a:lnTo>
                <a:lnTo>
                  <a:pt x="83292" y="596900"/>
                </a:lnTo>
                <a:lnTo>
                  <a:pt x="73358" y="596900"/>
                </a:lnTo>
                <a:lnTo>
                  <a:pt x="63921" y="609600"/>
                </a:lnTo>
                <a:lnTo>
                  <a:pt x="55008" y="622300"/>
                </a:lnTo>
                <a:lnTo>
                  <a:pt x="46646" y="622300"/>
                </a:lnTo>
                <a:lnTo>
                  <a:pt x="38864" y="635000"/>
                </a:lnTo>
                <a:lnTo>
                  <a:pt x="31691" y="647700"/>
                </a:lnTo>
                <a:lnTo>
                  <a:pt x="22780" y="660400"/>
                </a:lnTo>
                <a:lnTo>
                  <a:pt x="15367" y="685800"/>
                </a:lnTo>
                <a:lnTo>
                  <a:pt x="9432" y="698500"/>
                </a:lnTo>
                <a:lnTo>
                  <a:pt x="4949" y="711200"/>
                </a:lnTo>
                <a:lnTo>
                  <a:pt x="1898" y="736600"/>
                </a:lnTo>
                <a:lnTo>
                  <a:pt x="256" y="749300"/>
                </a:lnTo>
                <a:lnTo>
                  <a:pt x="0" y="762000"/>
                </a:lnTo>
                <a:lnTo>
                  <a:pt x="1107" y="787400"/>
                </a:lnTo>
                <a:lnTo>
                  <a:pt x="3555" y="800100"/>
                </a:lnTo>
                <a:lnTo>
                  <a:pt x="7321" y="812800"/>
                </a:lnTo>
                <a:lnTo>
                  <a:pt x="12384" y="838200"/>
                </a:lnTo>
                <a:lnTo>
                  <a:pt x="18720" y="850900"/>
                </a:lnTo>
                <a:lnTo>
                  <a:pt x="26307" y="863600"/>
                </a:lnTo>
                <a:lnTo>
                  <a:pt x="35122" y="876300"/>
                </a:lnTo>
                <a:lnTo>
                  <a:pt x="45142" y="901700"/>
                </a:lnTo>
                <a:lnTo>
                  <a:pt x="56346" y="914400"/>
                </a:lnTo>
                <a:lnTo>
                  <a:pt x="68711" y="927100"/>
                </a:lnTo>
                <a:lnTo>
                  <a:pt x="82214" y="939800"/>
                </a:lnTo>
                <a:lnTo>
                  <a:pt x="96832" y="939800"/>
                </a:lnTo>
                <a:lnTo>
                  <a:pt x="112543" y="952500"/>
                </a:lnTo>
                <a:lnTo>
                  <a:pt x="103773" y="965200"/>
                </a:lnTo>
                <a:lnTo>
                  <a:pt x="95647" y="977900"/>
                </a:lnTo>
                <a:lnTo>
                  <a:pt x="88176" y="990600"/>
                </a:lnTo>
                <a:lnTo>
                  <a:pt x="81370" y="990600"/>
                </a:lnTo>
                <a:lnTo>
                  <a:pt x="65042" y="1028700"/>
                </a:lnTo>
                <a:lnTo>
                  <a:pt x="55065" y="1066800"/>
                </a:lnTo>
                <a:lnTo>
                  <a:pt x="51713" y="1104900"/>
                </a:lnTo>
                <a:lnTo>
                  <a:pt x="52115" y="1117600"/>
                </a:lnTo>
                <a:lnTo>
                  <a:pt x="53293" y="1130300"/>
                </a:lnTo>
                <a:lnTo>
                  <a:pt x="56272" y="1143000"/>
                </a:lnTo>
                <a:lnTo>
                  <a:pt x="60688" y="1168400"/>
                </a:lnTo>
                <a:lnTo>
                  <a:pt x="66474" y="1181100"/>
                </a:lnTo>
                <a:lnTo>
                  <a:pt x="73565" y="1193800"/>
                </a:lnTo>
                <a:lnTo>
                  <a:pt x="81895" y="1219200"/>
                </a:lnTo>
                <a:lnTo>
                  <a:pt x="113651" y="1257300"/>
                </a:lnTo>
                <a:lnTo>
                  <a:pt x="139801" y="1282700"/>
                </a:lnTo>
                <a:lnTo>
                  <a:pt x="154171" y="1282700"/>
                </a:lnTo>
                <a:lnTo>
                  <a:pt x="169316" y="1295400"/>
                </a:lnTo>
                <a:lnTo>
                  <a:pt x="185170" y="1308100"/>
                </a:lnTo>
                <a:lnTo>
                  <a:pt x="201667" y="1308100"/>
                </a:lnTo>
                <a:lnTo>
                  <a:pt x="218741" y="1320800"/>
                </a:lnTo>
                <a:lnTo>
                  <a:pt x="311865" y="1320800"/>
                </a:lnTo>
                <a:lnTo>
                  <a:pt x="313313" y="1333500"/>
                </a:lnTo>
                <a:lnTo>
                  <a:pt x="314786" y="1333500"/>
                </a:lnTo>
                <a:lnTo>
                  <a:pt x="333289" y="1358900"/>
                </a:lnTo>
                <a:lnTo>
                  <a:pt x="353680" y="1384300"/>
                </a:lnTo>
                <a:lnTo>
                  <a:pt x="375821" y="1409700"/>
                </a:lnTo>
                <a:lnTo>
                  <a:pt x="399570" y="1422400"/>
                </a:lnTo>
                <a:lnTo>
                  <a:pt x="424787" y="1447800"/>
                </a:lnTo>
                <a:lnTo>
                  <a:pt x="451332" y="1460500"/>
                </a:lnTo>
                <a:lnTo>
                  <a:pt x="479063" y="1473200"/>
                </a:lnTo>
                <a:lnTo>
                  <a:pt x="507841" y="1498600"/>
                </a:lnTo>
                <a:lnTo>
                  <a:pt x="537525" y="1498600"/>
                </a:lnTo>
                <a:lnTo>
                  <a:pt x="599048" y="1524000"/>
                </a:lnTo>
                <a:lnTo>
                  <a:pt x="726783" y="1524000"/>
                </a:lnTo>
                <a:lnTo>
                  <a:pt x="758873" y="1511300"/>
                </a:lnTo>
                <a:lnTo>
                  <a:pt x="790746" y="1511300"/>
                </a:lnTo>
                <a:lnTo>
                  <a:pt x="853274" y="1485900"/>
                </a:lnTo>
                <a:lnTo>
                  <a:pt x="883649" y="1473200"/>
                </a:lnTo>
                <a:lnTo>
                  <a:pt x="1469772" y="1473200"/>
                </a:lnTo>
                <a:lnTo>
                  <a:pt x="1485290" y="1447800"/>
                </a:lnTo>
                <a:lnTo>
                  <a:pt x="1499024" y="1422400"/>
                </a:lnTo>
                <a:lnTo>
                  <a:pt x="1510858" y="1397000"/>
                </a:lnTo>
                <a:lnTo>
                  <a:pt x="1520677" y="1371600"/>
                </a:lnTo>
                <a:lnTo>
                  <a:pt x="1842354" y="1371600"/>
                </a:lnTo>
                <a:lnTo>
                  <a:pt x="1880898" y="1346200"/>
                </a:lnTo>
                <a:lnTo>
                  <a:pt x="1914809" y="1320800"/>
                </a:lnTo>
                <a:lnTo>
                  <a:pt x="1929834" y="1295400"/>
                </a:lnTo>
                <a:lnTo>
                  <a:pt x="1943469" y="1282700"/>
                </a:lnTo>
                <a:lnTo>
                  <a:pt x="1955638" y="1257300"/>
                </a:lnTo>
                <a:lnTo>
                  <a:pt x="1966263" y="1244600"/>
                </a:lnTo>
                <a:lnTo>
                  <a:pt x="1975267" y="1219200"/>
                </a:lnTo>
                <a:lnTo>
                  <a:pt x="1982573" y="1193800"/>
                </a:lnTo>
                <a:lnTo>
                  <a:pt x="1988104" y="1181100"/>
                </a:lnTo>
                <a:lnTo>
                  <a:pt x="1991783" y="1155700"/>
                </a:lnTo>
                <a:lnTo>
                  <a:pt x="1993533" y="1130300"/>
                </a:lnTo>
                <a:lnTo>
                  <a:pt x="2006310" y="1130300"/>
                </a:lnTo>
                <a:lnTo>
                  <a:pt x="2018979" y="1117600"/>
                </a:lnTo>
                <a:lnTo>
                  <a:pt x="2056212" y="1117600"/>
                </a:lnTo>
                <a:lnTo>
                  <a:pt x="2068325" y="1104900"/>
                </a:lnTo>
                <a:lnTo>
                  <a:pt x="2092033" y="1104900"/>
                </a:lnTo>
                <a:lnTo>
                  <a:pt x="2103604" y="1092200"/>
                </a:lnTo>
                <a:lnTo>
                  <a:pt x="2114969" y="1092200"/>
                </a:lnTo>
                <a:lnTo>
                  <a:pt x="2126118" y="1079500"/>
                </a:lnTo>
                <a:lnTo>
                  <a:pt x="2137037" y="1079500"/>
                </a:lnTo>
                <a:lnTo>
                  <a:pt x="2147715" y="1066800"/>
                </a:lnTo>
                <a:lnTo>
                  <a:pt x="2158141" y="1054100"/>
                </a:lnTo>
                <a:lnTo>
                  <a:pt x="2180838" y="1041400"/>
                </a:lnTo>
                <a:lnTo>
                  <a:pt x="2220419" y="1003300"/>
                </a:lnTo>
                <a:lnTo>
                  <a:pt x="2252157" y="952500"/>
                </a:lnTo>
                <a:lnTo>
                  <a:pt x="2265051" y="927100"/>
                </a:lnTo>
                <a:lnTo>
                  <a:pt x="2275944" y="914400"/>
                </a:lnTo>
                <a:lnTo>
                  <a:pt x="2284823" y="889000"/>
                </a:lnTo>
                <a:lnTo>
                  <a:pt x="2291673" y="850900"/>
                </a:lnTo>
                <a:lnTo>
                  <a:pt x="2296482" y="825500"/>
                </a:lnTo>
                <a:lnTo>
                  <a:pt x="2299235" y="800100"/>
                </a:lnTo>
                <a:lnTo>
                  <a:pt x="2299920" y="774700"/>
                </a:lnTo>
                <a:lnTo>
                  <a:pt x="2298523" y="749300"/>
                </a:lnTo>
                <a:lnTo>
                  <a:pt x="2295031" y="723900"/>
                </a:lnTo>
                <a:lnTo>
                  <a:pt x="2289429" y="698500"/>
                </a:lnTo>
                <a:lnTo>
                  <a:pt x="2281705" y="673100"/>
                </a:lnTo>
                <a:lnTo>
                  <a:pt x="2271844" y="647700"/>
                </a:lnTo>
                <a:lnTo>
                  <a:pt x="2259835" y="609600"/>
                </a:lnTo>
                <a:lnTo>
                  <a:pt x="2245662" y="584200"/>
                </a:lnTo>
                <a:lnTo>
                  <a:pt x="2229312" y="571500"/>
                </a:lnTo>
                <a:lnTo>
                  <a:pt x="2233649" y="558800"/>
                </a:lnTo>
                <a:lnTo>
                  <a:pt x="2237389" y="546100"/>
                </a:lnTo>
                <a:lnTo>
                  <a:pt x="2242592" y="520700"/>
                </a:lnTo>
                <a:lnTo>
                  <a:pt x="2245892" y="495300"/>
                </a:lnTo>
                <a:lnTo>
                  <a:pt x="2247338" y="482600"/>
                </a:lnTo>
                <a:lnTo>
                  <a:pt x="2246983" y="457200"/>
                </a:lnTo>
                <a:lnTo>
                  <a:pt x="2244877" y="431800"/>
                </a:lnTo>
                <a:lnTo>
                  <a:pt x="2241070" y="419100"/>
                </a:lnTo>
                <a:lnTo>
                  <a:pt x="2235614" y="393700"/>
                </a:lnTo>
                <a:lnTo>
                  <a:pt x="2228559" y="368300"/>
                </a:lnTo>
                <a:lnTo>
                  <a:pt x="2219956" y="355600"/>
                </a:lnTo>
                <a:lnTo>
                  <a:pt x="2209856" y="330200"/>
                </a:lnTo>
                <a:lnTo>
                  <a:pt x="2198310" y="317500"/>
                </a:lnTo>
                <a:lnTo>
                  <a:pt x="2185368" y="304800"/>
                </a:lnTo>
                <a:lnTo>
                  <a:pt x="2171082" y="279400"/>
                </a:lnTo>
                <a:lnTo>
                  <a:pt x="2138680" y="254000"/>
                </a:lnTo>
                <a:lnTo>
                  <a:pt x="2101509" y="228600"/>
                </a:lnTo>
                <a:lnTo>
                  <a:pt x="2081263" y="215900"/>
                </a:lnTo>
                <a:lnTo>
                  <a:pt x="2059977" y="215900"/>
                </a:lnTo>
                <a:lnTo>
                  <a:pt x="2037702" y="203200"/>
                </a:lnTo>
                <a:lnTo>
                  <a:pt x="2034768" y="190500"/>
                </a:lnTo>
                <a:lnTo>
                  <a:pt x="737405" y="190500"/>
                </a:lnTo>
                <a:lnTo>
                  <a:pt x="726098" y="177800"/>
                </a:lnTo>
                <a:lnTo>
                  <a:pt x="702966" y="177800"/>
                </a:lnTo>
                <a:lnTo>
                  <a:pt x="691166" y="165100"/>
                </a:lnTo>
                <a:close/>
              </a:path>
              <a:path w="2299970" h="1612900">
                <a:moveTo>
                  <a:pt x="1729766" y="1409700"/>
                </a:moveTo>
                <a:lnTo>
                  <a:pt x="1628466" y="1409700"/>
                </a:lnTo>
                <a:lnTo>
                  <a:pt x="1641196" y="1422400"/>
                </a:lnTo>
                <a:lnTo>
                  <a:pt x="1705083" y="1422400"/>
                </a:lnTo>
                <a:lnTo>
                  <a:pt x="1729766" y="1409700"/>
                </a:lnTo>
                <a:close/>
              </a:path>
              <a:path w="2299970" h="1612900">
                <a:moveTo>
                  <a:pt x="1842354" y="1371600"/>
                </a:moveTo>
                <a:lnTo>
                  <a:pt x="1520677" y="1371600"/>
                </a:lnTo>
                <a:lnTo>
                  <a:pt x="1531852" y="1384300"/>
                </a:lnTo>
                <a:lnTo>
                  <a:pt x="1543265" y="1384300"/>
                </a:lnTo>
                <a:lnTo>
                  <a:pt x="1554902" y="1397000"/>
                </a:lnTo>
                <a:lnTo>
                  <a:pt x="1578776" y="1397000"/>
                </a:lnTo>
                <a:lnTo>
                  <a:pt x="1590981" y="1409700"/>
                </a:lnTo>
                <a:lnTo>
                  <a:pt x="1777197" y="1409700"/>
                </a:lnTo>
                <a:lnTo>
                  <a:pt x="1799792" y="1397000"/>
                </a:lnTo>
                <a:lnTo>
                  <a:pt x="1821536" y="1384300"/>
                </a:lnTo>
                <a:lnTo>
                  <a:pt x="1842354" y="1371600"/>
                </a:lnTo>
                <a:close/>
              </a:path>
              <a:path w="2299970" h="1612900">
                <a:moveTo>
                  <a:pt x="1087201" y="63500"/>
                </a:moveTo>
                <a:lnTo>
                  <a:pt x="891564" y="63500"/>
                </a:lnTo>
                <a:lnTo>
                  <a:pt x="871161" y="76200"/>
                </a:lnTo>
                <a:lnTo>
                  <a:pt x="832260" y="101600"/>
                </a:lnTo>
                <a:lnTo>
                  <a:pt x="796509" y="127000"/>
                </a:lnTo>
                <a:lnTo>
                  <a:pt x="764646" y="152400"/>
                </a:lnTo>
                <a:lnTo>
                  <a:pt x="737405" y="190500"/>
                </a:lnTo>
                <a:lnTo>
                  <a:pt x="2034768" y="190500"/>
                </a:lnTo>
                <a:lnTo>
                  <a:pt x="2022015" y="152400"/>
                </a:lnTo>
                <a:lnTo>
                  <a:pt x="1192232" y="127000"/>
                </a:lnTo>
                <a:lnTo>
                  <a:pt x="1182692" y="114300"/>
                </a:lnTo>
                <a:lnTo>
                  <a:pt x="1172762" y="114300"/>
                </a:lnTo>
                <a:lnTo>
                  <a:pt x="1162464" y="101600"/>
                </a:lnTo>
                <a:lnTo>
                  <a:pt x="1151818" y="88900"/>
                </a:lnTo>
                <a:lnTo>
                  <a:pt x="1140845" y="88900"/>
                </a:lnTo>
                <a:lnTo>
                  <a:pt x="1129568" y="76200"/>
                </a:lnTo>
                <a:lnTo>
                  <a:pt x="1108588" y="76200"/>
                </a:lnTo>
                <a:lnTo>
                  <a:pt x="1087201" y="63500"/>
                </a:lnTo>
                <a:close/>
              </a:path>
              <a:path w="2299970" h="1612900">
                <a:moveTo>
                  <a:pt x="654963" y="152400"/>
                </a:moveTo>
                <a:lnTo>
                  <a:pt x="487443" y="152400"/>
                </a:lnTo>
                <a:lnTo>
                  <a:pt x="459399" y="165100"/>
                </a:lnTo>
                <a:lnTo>
                  <a:pt x="667152" y="165100"/>
                </a:lnTo>
                <a:lnTo>
                  <a:pt x="654963" y="152400"/>
                </a:lnTo>
                <a:close/>
              </a:path>
              <a:path w="2299970" h="1612900">
                <a:moveTo>
                  <a:pt x="1550164" y="50800"/>
                </a:moveTo>
                <a:lnTo>
                  <a:pt x="1250690" y="50800"/>
                </a:lnTo>
                <a:lnTo>
                  <a:pt x="1237100" y="63500"/>
                </a:lnTo>
                <a:lnTo>
                  <a:pt x="1224381" y="76200"/>
                </a:lnTo>
                <a:lnTo>
                  <a:pt x="1212612" y="88900"/>
                </a:lnTo>
                <a:lnTo>
                  <a:pt x="1201870" y="114300"/>
                </a:lnTo>
                <a:lnTo>
                  <a:pt x="1192232" y="127000"/>
                </a:lnTo>
                <a:lnTo>
                  <a:pt x="2003611" y="127000"/>
                </a:lnTo>
                <a:lnTo>
                  <a:pt x="1996282" y="114300"/>
                </a:lnTo>
                <a:lnTo>
                  <a:pt x="1988376" y="101600"/>
                </a:lnTo>
                <a:lnTo>
                  <a:pt x="1979908" y="88900"/>
                </a:lnTo>
                <a:lnTo>
                  <a:pt x="1586377" y="88900"/>
                </a:lnTo>
                <a:lnTo>
                  <a:pt x="1578106" y="76200"/>
                </a:lnTo>
                <a:lnTo>
                  <a:pt x="1569298" y="76200"/>
                </a:lnTo>
                <a:lnTo>
                  <a:pt x="1559976" y="63500"/>
                </a:lnTo>
                <a:lnTo>
                  <a:pt x="1550164" y="50800"/>
                </a:lnTo>
                <a:close/>
              </a:path>
              <a:path w="2299970" h="1612900">
                <a:moveTo>
                  <a:pt x="1899095" y="25400"/>
                </a:moveTo>
                <a:lnTo>
                  <a:pt x="1667432" y="25400"/>
                </a:lnTo>
                <a:lnTo>
                  <a:pt x="1649687" y="38100"/>
                </a:lnTo>
                <a:lnTo>
                  <a:pt x="1632617" y="50800"/>
                </a:lnTo>
                <a:lnTo>
                  <a:pt x="1616312" y="63500"/>
                </a:lnTo>
                <a:lnTo>
                  <a:pt x="1600868" y="76200"/>
                </a:lnTo>
                <a:lnTo>
                  <a:pt x="1586377" y="88900"/>
                </a:lnTo>
                <a:lnTo>
                  <a:pt x="1979908" y="88900"/>
                </a:lnTo>
                <a:lnTo>
                  <a:pt x="1970890" y="76200"/>
                </a:lnTo>
                <a:lnTo>
                  <a:pt x="1961336" y="76200"/>
                </a:lnTo>
                <a:lnTo>
                  <a:pt x="1951258" y="63500"/>
                </a:lnTo>
                <a:lnTo>
                  <a:pt x="1934560" y="50800"/>
                </a:lnTo>
                <a:lnTo>
                  <a:pt x="1917141" y="38100"/>
                </a:lnTo>
                <a:lnTo>
                  <a:pt x="1899095" y="25400"/>
                </a:lnTo>
                <a:close/>
              </a:path>
              <a:path w="2299970" h="1612900">
                <a:moveTo>
                  <a:pt x="1043573" y="50800"/>
                </a:moveTo>
                <a:lnTo>
                  <a:pt x="933814" y="50800"/>
                </a:lnTo>
                <a:lnTo>
                  <a:pt x="912479" y="63500"/>
                </a:lnTo>
                <a:lnTo>
                  <a:pt x="1065499" y="63500"/>
                </a:lnTo>
                <a:lnTo>
                  <a:pt x="1043573" y="50800"/>
                </a:lnTo>
                <a:close/>
              </a:path>
              <a:path w="2299970" h="1612900">
                <a:moveTo>
                  <a:pt x="1506504" y="25400"/>
                </a:moveTo>
                <a:lnTo>
                  <a:pt x="1295920" y="25400"/>
                </a:lnTo>
                <a:lnTo>
                  <a:pt x="1280178" y="38100"/>
                </a:lnTo>
                <a:lnTo>
                  <a:pt x="1265076" y="50800"/>
                </a:lnTo>
                <a:lnTo>
                  <a:pt x="1539887" y="50800"/>
                </a:lnTo>
                <a:lnTo>
                  <a:pt x="1529168" y="38100"/>
                </a:lnTo>
                <a:lnTo>
                  <a:pt x="1518032" y="38100"/>
                </a:lnTo>
                <a:lnTo>
                  <a:pt x="1506504" y="25400"/>
                </a:lnTo>
                <a:close/>
              </a:path>
              <a:path w="2299970" h="1612900">
                <a:moveTo>
                  <a:pt x="1471467" y="12700"/>
                </a:moveTo>
                <a:lnTo>
                  <a:pt x="1329012" y="12700"/>
                </a:lnTo>
                <a:lnTo>
                  <a:pt x="1312223" y="25400"/>
                </a:lnTo>
                <a:lnTo>
                  <a:pt x="1489130" y="25400"/>
                </a:lnTo>
                <a:lnTo>
                  <a:pt x="1471467" y="12700"/>
                </a:lnTo>
                <a:close/>
              </a:path>
              <a:path w="2299970" h="1612900">
                <a:moveTo>
                  <a:pt x="1861492" y="12700"/>
                </a:moveTo>
                <a:lnTo>
                  <a:pt x="1704571" y="12700"/>
                </a:lnTo>
                <a:lnTo>
                  <a:pt x="1685758" y="25400"/>
                </a:lnTo>
                <a:lnTo>
                  <a:pt x="1880514" y="25400"/>
                </a:lnTo>
                <a:lnTo>
                  <a:pt x="1861492" y="12700"/>
                </a:lnTo>
                <a:close/>
              </a:path>
              <a:path w="2299970" h="1612900">
                <a:moveTo>
                  <a:pt x="1417511" y="0"/>
                </a:moveTo>
                <a:lnTo>
                  <a:pt x="1381510" y="0"/>
                </a:lnTo>
                <a:lnTo>
                  <a:pt x="1363733" y="12700"/>
                </a:lnTo>
                <a:lnTo>
                  <a:pt x="1435580" y="12700"/>
                </a:lnTo>
                <a:lnTo>
                  <a:pt x="1417511" y="0"/>
                </a:lnTo>
                <a:close/>
              </a:path>
              <a:path w="2299970" h="1612900">
                <a:moveTo>
                  <a:pt x="1802706" y="0"/>
                </a:moveTo>
                <a:lnTo>
                  <a:pt x="1763011" y="0"/>
                </a:lnTo>
                <a:lnTo>
                  <a:pt x="1743291" y="12700"/>
                </a:lnTo>
                <a:lnTo>
                  <a:pt x="1822495" y="12700"/>
                </a:lnTo>
                <a:lnTo>
                  <a:pt x="1802706" y="0"/>
                </a:lnTo>
                <a:close/>
              </a:path>
            </a:pathLst>
          </a:custGeom>
          <a:solidFill>
            <a:srgbClr val="F16721"/>
          </a:solidFill>
        </p:spPr>
        <p:txBody>
          <a:bodyPr wrap="square" lIns="0" tIns="0" rIns="0" bIns="0" rtlCol="0"/>
          <a:lstStyle/>
          <a:p>
            <a:endParaRPr/>
          </a:p>
        </p:txBody>
      </p:sp>
      <p:sp>
        <p:nvSpPr>
          <p:cNvPr id="51" name="object 51"/>
          <p:cNvSpPr/>
          <p:nvPr/>
        </p:nvSpPr>
        <p:spPr>
          <a:xfrm>
            <a:off x="0" y="5439240"/>
            <a:ext cx="87630" cy="86995"/>
          </a:xfrm>
          <a:custGeom>
            <a:avLst/>
            <a:gdLst/>
            <a:ahLst/>
            <a:cxnLst/>
            <a:rect l="l" t="t" r="r" b="b"/>
            <a:pathLst>
              <a:path w="87630" h="86995">
                <a:moveTo>
                  <a:pt x="34108" y="0"/>
                </a:moveTo>
                <a:lnTo>
                  <a:pt x="1095" y="37777"/>
                </a:lnTo>
                <a:lnTo>
                  <a:pt x="966" y="39821"/>
                </a:lnTo>
                <a:lnTo>
                  <a:pt x="966" y="57324"/>
                </a:lnTo>
                <a:lnTo>
                  <a:pt x="4872" y="65995"/>
                </a:lnTo>
                <a:lnTo>
                  <a:pt x="13088" y="75034"/>
                </a:lnTo>
                <a:lnTo>
                  <a:pt x="24608" y="81789"/>
                </a:lnTo>
                <a:lnTo>
                  <a:pt x="39397" y="85756"/>
                </a:lnTo>
                <a:lnTo>
                  <a:pt x="57417" y="86431"/>
                </a:lnTo>
                <a:lnTo>
                  <a:pt x="69755" y="80078"/>
                </a:lnTo>
                <a:lnTo>
                  <a:pt x="79486" y="70371"/>
                </a:lnTo>
                <a:lnTo>
                  <a:pt x="85869" y="58050"/>
                </a:lnTo>
                <a:lnTo>
                  <a:pt x="88162" y="43857"/>
                </a:lnTo>
                <a:lnTo>
                  <a:pt x="87520" y="36318"/>
                </a:lnTo>
                <a:lnTo>
                  <a:pt x="83479" y="24330"/>
                </a:lnTo>
                <a:lnTo>
                  <a:pt x="75904" y="14140"/>
                </a:lnTo>
                <a:lnTo>
                  <a:pt x="65008" y="6311"/>
                </a:lnTo>
                <a:lnTo>
                  <a:pt x="51005" y="1410"/>
                </a:lnTo>
                <a:lnTo>
                  <a:pt x="34108" y="0"/>
                </a:lnTo>
              </a:path>
            </a:pathLst>
          </a:custGeom>
          <a:solidFill>
            <a:srgbClr val="F16721"/>
          </a:solidFill>
        </p:spPr>
        <p:txBody>
          <a:bodyPr wrap="square" lIns="0" tIns="0" rIns="0" bIns="0" rtlCol="0"/>
          <a:lstStyle/>
          <a:p>
            <a:endParaRPr/>
          </a:p>
        </p:txBody>
      </p:sp>
      <p:sp>
        <p:nvSpPr>
          <p:cNvPr id="52" name="object 52"/>
          <p:cNvSpPr/>
          <p:nvPr/>
        </p:nvSpPr>
        <p:spPr>
          <a:xfrm>
            <a:off x="262982" y="4943472"/>
            <a:ext cx="179070" cy="177800"/>
          </a:xfrm>
          <a:custGeom>
            <a:avLst/>
            <a:gdLst/>
            <a:ahLst/>
            <a:cxnLst/>
            <a:rect l="l" t="t" r="r" b="b"/>
            <a:pathLst>
              <a:path w="179070" h="177800">
                <a:moveTo>
                  <a:pt x="79352" y="0"/>
                </a:moveTo>
                <a:lnTo>
                  <a:pt x="42220" y="13087"/>
                </a:lnTo>
                <a:lnTo>
                  <a:pt x="14655" y="42014"/>
                </a:lnTo>
                <a:lnTo>
                  <a:pt x="832" y="84261"/>
                </a:lnTo>
                <a:lnTo>
                  <a:pt x="0" y="100868"/>
                </a:lnTo>
                <a:lnTo>
                  <a:pt x="2719" y="113736"/>
                </a:lnTo>
                <a:lnTo>
                  <a:pt x="21937" y="147209"/>
                </a:lnTo>
                <a:lnTo>
                  <a:pt x="56135" y="169863"/>
                </a:lnTo>
                <a:lnTo>
                  <a:pt x="103239" y="177678"/>
                </a:lnTo>
                <a:lnTo>
                  <a:pt x="117068" y="174304"/>
                </a:lnTo>
                <a:lnTo>
                  <a:pt x="152220" y="152637"/>
                </a:lnTo>
                <a:lnTo>
                  <a:pt x="173973" y="117543"/>
                </a:lnTo>
                <a:lnTo>
                  <a:pt x="178558" y="89156"/>
                </a:lnTo>
                <a:lnTo>
                  <a:pt x="178227" y="81415"/>
                </a:lnTo>
                <a:lnTo>
                  <a:pt x="165703" y="43496"/>
                </a:lnTo>
                <a:lnTo>
                  <a:pt x="137190" y="15231"/>
                </a:lnTo>
                <a:lnTo>
                  <a:pt x="95610" y="923"/>
                </a:lnTo>
                <a:lnTo>
                  <a:pt x="79352" y="0"/>
                </a:lnTo>
                <a:close/>
              </a:path>
            </a:pathLst>
          </a:custGeom>
          <a:solidFill>
            <a:srgbClr val="F16721"/>
          </a:solidFill>
        </p:spPr>
        <p:txBody>
          <a:bodyPr wrap="square" lIns="0" tIns="0" rIns="0" bIns="0" rtlCol="0"/>
          <a:lstStyle/>
          <a:p>
            <a:endParaRPr/>
          </a:p>
        </p:txBody>
      </p:sp>
      <p:sp>
        <p:nvSpPr>
          <p:cNvPr id="53" name="object 53"/>
          <p:cNvSpPr/>
          <p:nvPr/>
        </p:nvSpPr>
        <p:spPr>
          <a:xfrm>
            <a:off x="578182" y="4374074"/>
            <a:ext cx="268605" cy="267970"/>
          </a:xfrm>
          <a:custGeom>
            <a:avLst/>
            <a:gdLst/>
            <a:ahLst/>
            <a:cxnLst/>
            <a:rect l="l" t="t" r="r" b="b"/>
            <a:pathLst>
              <a:path w="268605" h="267970">
                <a:moveTo>
                  <a:pt x="124629" y="0"/>
                </a:moveTo>
                <a:lnTo>
                  <a:pt x="84776" y="9117"/>
                </a:lnTo>
                <a:lnTo>
                  <a:pt x="50421" y="29709"/>
                </a:lnTo>
                <a:lnTo>
                  <a:pt x="23529" y="60322"/>
                </a:lnTo>
                <a:lnTo>
                  <a:pt x="6067" y="99503"/>
                </a:lnTo>
                <a:lnTo>
                  <a:pt x="0" y="145799"/>
                </a:lnTo>
                <a:lnTo>
                  <a:pt x="1878" y="159358"/>
                </a:lnTo>
                <a:lnTo>
                  <a:pt x="15437" y="196948"/>
                </a:lnTo>
                <a:lnTo>
                  <a:pt x="39871" y="228422"/>
                </a:lnTo>
                <a:lnTo>
                  <a:pt x="73884" y="251867"/>
                </a:lnTo>
                <a:lnTo>
                  <a:pt x="116178" y="265372"/>
                </a:lnTo>
                <a:lnTo>
                  <a:pt x="148333" y="267909"/>
                </a:lnTo>
                <a:lnTo>
                  <a:pt x="162564" y="265624"/>
                </a:lnTo>
                <a:lnTo>
                  <a:pt x="201690" y="250415"/>
                </a:lnTo>
                <a:lnTo>
                  <a:pt x="233738" y="224401"/>
                </a:lnTo>
                <a:lnTo>
                  <a:pt x="256482" y="189805"/>
                </a:lnTo>
                <a:lnTo>
                  <a:pt x="267696" y="148851"/>
                </a:lnTo>
                <a:lnTo>
                  <a:pt x="268488" y="134171"/>
                </a:lnTo>
                <a:lnTo>
                  <a:pt x="268284" y="126696"/>
                </a:lnTo>
                <a:lnTo>
                  <a:pt x="259610" y="86297"/>
                </a:lnTo>
                <a:lnTo>
                  <a:pt x="239315" y="51417"/>
                </a:lnTo>
                <a:lnTo>
                  <a:pt x="208992" y="24067"/>
                </a:lnTo>
                <a:lnTo>
                  <a:pt x="170233" y="6258"/>
                </a:lnTo>
                <a:lnTo>
                  <a:pt x="124629" y="0"/>
                </a:lnTo>
                <a:close/>
              </a:path>
            </a:pathLst>
          </a:custGeom>
          <a:solidFill>
            <a:srgbClr val="F16721"/>
          </a:solidFill>
        </p:spPr>
        <p:txBody>
          <a:bodyPr wrap="square" lIns="0" tIns="0" rIns="0" bIns="0" rtlCol="0"/>
          <a:lstStyle/>
          <a:p>
            <a:endParaRPr/>
          </a:p>
        </p:txBody>
      </p:sp>
      <p:sp>
        <p:nvSpPr>
          <p:cNvPr id="54" name="object 54"/>
          <p:cNvSpPr/>
          <p:nvPr/>
        </p:nvSpPr>
        <p:spPr>
          <a:xfrm>
            <a:off x="371063" y="2529253"/>
            <a:ext cx="2299970" cy="1614805"/>
          </a:xfrm>
          <a:custGeom>
            <a:avLst/>
            <a:gdLst/>
            <a:ahLst/>
            <a:cxnLst/>
            <a:rect l="l" t="t" r="r" b="b"/>
            <a:pathLst>
              <a:path w="2299970" h="1614804">
                <a:moveTo>
                  <a:pt x="209199" y="531700"/>
                </a:moveTo>
                <a:lnTo>
                  <a:pt x="206411" y="503652"/>
                </a:lnTo>
                <a:lnTo>
                  <a:pt x="206009" y="475925"/>
                </a:lnTo>
                <a:lnTo>
                  <a:pt x="207912" y="448618"/>
                </a:lnTo>
                <a:lnTo>
                  <a:pt x="218320" y="395663"/>
                </a:lnTo>
                <a:lnTo>
                  <a:pt x="237002" y="345585"/>
                </a:lnTo>
                <a:lnTo>
                  <a:pt x="263326" y="299180"/>
                </a:lnTo>
                <a:lnTo>
                  <a:pt x="296660" y="257246"/>
                </a:lnTo>
                <a:lnTo>
                  <a:pt x="336371" y="220580"/>
                </a:lnTo>
                <a:lnTo>
                  <a:pt x="381827" y="189978"/>
                </a:lnTo>
                <a:lnTo>
                  <a:pt x="432395" y="166239"/>
                </a:lnTo>
                <a:lnTo>
                  <a:pt x="487443" y="150158"/>
                </a:lnTo>
                <a:lnTo>
                  <a:pt x="529163" y="143814"/>
                </a:lnTo>
                <a:lnTo>
                  <a:pt x="567322" y="142136"/>
                </a:lnTo>
                <a:lnTo>
                  <a:pt x="580008" y="142435"/>
                </a:lnTo>
                <a:lnTo>
                  <a:pt x="630278" y="147871"/>
                </a:lnTo>
                <a:lnTo>
                  <a:pt x="679224" y="159999"/>
                </a:lnTo>
                <a:lnTo>
                  <a:pt x="726098" y="178693"/>
                </a:lnTo>
                <a:lnTo>
                  <a:pt x="737405" y="184378"/>
                </a:lnTo>
                <a:lnTo>
                  <a:pt x="750402" y="165832"/>
                </a:lnTo>
                <a:lnTo>
                  <a:pt x="780046" y="132341"/>
                </a:lnTo>
                <a:lnTo>
                  <a:pt x="813945" y="103870"/>
                </a:lnTo>
                <a:lnTo>
                  <a:pt x="851362" y="80681"/>
                </a:lnTo>
                <a:lnTo>
                  <a:pt x="891564" y="63035"/>
                </a:lnTo>
                <a:lnTo>
                  <a:pt x="933814" y="51195"/>
                </a:lnTo>
                <a:lnTo>
                  <a:pt x="977376" y="45423"/>
                </a:lnTo>
                <a:lnTo>
                  <a:pt x="999420" y="44894"/>
                </a:lnTo>
                <a:lnTo>
                  <a:pt x="1021517" y="45981"/>
                </a:lnTo>
                <a:lnTo>
                  <a:pt x="1065499" y="53130"/>
                </a:lnTo>
                <a:lnTo>
                  <a:pt x="1108588" y="67132"/>
                </a:lnTo>
                <a:lnTo>
                  <a:pt x="1151818" y="89421"/>
                </a:lnTo>
                <a:lnTo>
                  <a:pt x="1182692" y="111864"/>
                </a:lnTo>
                <a:lnTo>
                  <a:pt x="1192232" y="120228"/>
                </a:lnTo>
                <a:lnTo>
                  <a:pt x="1201870" y="104659"/>
                </a:lnTo>
                <a:lnTo>
                  <a:pt x="1237100" y="63842"/>
                </a:lnTo>
                <a:lnTo>
                  <a:pt x="1280178" y="32442"/>
                </a:lnTo>
                <a:lnTo>
                  <a:pt x="1329012" y="11207"/>
                </a:lnTo>
                <a:lnTo>
                  <a:pt x="1381510" y="886"/>
                </a:lnTo>
                <a:lnTo>
                  <a:pt x="1399462" y="0"/>
                </a:lnTo>
                <a:lnTo>
                  <a:pt x="1417511" y="437"/>
                </a:lnTo>
                <a:lnTo>
                  <a:pt x="1471467" y="9967"/>
                </a:lnTo>
                <a:lnTo>
                  <a:pt x="1518032" y="29367"/>
                </a:lnTo>
                <a:lnTo>
                  <a:pt x="1550164" y="50574"/>
                </a:lnTo>
                <a:lnTo>
                  <a:pt x="1578106" y="76615"/>
                </a:lnTo>
                <a:lnTo>
                  <a:pt x="1586377" y="86297"/>
                </a:lnTo>
                <a:lnTo>
                  <a:pt x="1600868" y="71582"/>
                </a:lnTo>
                <a:lnTo>
                  <a:pt x="1632617" y="46223"/>
                </a:lnTo>
                <a:lnTo>
                  <a:pt x="1667432" y="26351"/>
                </a:lnTo>
                <a:lnTo>
                  <a:pt x="1704571" y="12031"/>
                </a:lnTo>
                <a:lnTo>
                  <a:pt x="1743291" y="3330"/>
                </a:lnTo>
                <a:lnTo>
                  <a:pt x="1782846" y="315"/>
                </a:lnTo>
                <a:lnTo>
                  <a:pt x="1802706" y="960"/>
                </a:lnTo>
                <a:lnTo>
                  <a:pt x="1842121" y="6596"/>
                </a:lnTo>
                <a:lnTo>
                  <a:pt x="1880514" y="18084"/>
                </a:lnTo>
                <a:lnTo>
                  <a:pt x="1917141" y="35489"/>
                </a:lnTo>
                <a:lnTo>
                  <a:pt x="1951258" y="58879"/>
                </a:lnTo>
                <a:lnTo>
                  <a:pt x="1979908" y="86001"/>
                </a:lnTo>
                <a:lnTo>
                  <a:pt x="2003611" y="116830"/>
                </a:lnTo>
                <a:lnTo>
                  <a:pt x="2022015" y="150749"/>
                </a:lnTo>
                <a:lnTo>
                  <a:pt x="2034768" y="187141"/>
                </a:lnTo>
                <a:lnTo>
                  <a:pt x="2037702" y="199715"/>
                </a:lnTo>
                <a:lnTo>
                  <a:pt x="2059977" y="206939"/>
                </a:lnTo>
                <a:lnTo>
                  <a:pt x="2101509" y="225844"/>
                </a:lnTo>
                <a:lnTo>
                  <a:pt x="2138680" y="250134"/>
                </a:lnTo>
                <a:lnTo>
                  <a:pt x="2171082" y="279145"/>
                </a:lnTo>
                <a:lnTo>
                  <a:pt x="2198310" y="312210"/>
                </a:lnTo>
                <a:lnTo>
                  <a:pt x="2219956" y="348663"/>
                </a:lnTo>
                <a:lnTo>
                  <a:pt x="2235614" y="387839"/>
                </a:lnTo>
                <a:lnTo>
                  <a:pt x="2244877" y="429072"/>
                </a:lnTo>
                <a:lnTo>
                  <a:pt x="2247338" y="471695"/>
                </a:lnTo>
                <a:lnTo>
                  <a:pt x="2245892" y="493319"/>
                </a:lnTo>
                <a:lnTo>
                  <a:pt x="2242592" y="515042"/>
                </a:lnTo>
                <a:lnTo>
                  <a:pt x="2237389" y="536780"/>
                </a:lnTo>
                <a:lnTo>
                  <a:pt x="2233649" y="548896"/>
                </a:lnTo>
                <a:lnTo>
                  <a:pt x="2229312" y="560815"/>
                </a:lnTo>
                <a:lnTo>
                  <a:pt x="2245662" y="585577"/>
                </a:lnTo>
                <a:lnTo>
                  <a:pt x="2271844" y="637053"/>
                </a:lnTo>
                <a:lnTo>
                  <a:pt x="2289429" y="690362"/>
                </a:lnTo>
                <a:lnTo>
                  <a:pt x="2298523" y="744581"/>
                </a:lnTo>
                <a:lnTo>
                  <a:pt x="2299920" y="771744"/>
                </a:lnTo>
                <a:lnTo>
                  <a:pt x="2299235" y="798788"/>
                </a:lnTo>
                <a:lnTo>
                  <a:pt x="2291673" y="852058"/>
                </a:lnTo>
                <a:lnTo>
                  <a:pt x="2275944" y="903470"/>
                </a:lnTo>
                <a:lnTo>
                  <a:pt x="2252157" y="952100"/>
                </a:lnTo>
                <a:lnTo>
                  <a:pt x="2220419" y="997025"/>
                </a:lnTo>
                <a:lnTo>
                  <a:pt x="2180838" y="1037323"/>
                </a:lnTo>
                <a:lnTo>
                  <a:pt x="2147715" y="1062834"/>
                </a:lnTo>
                <a:lnTo>
                  <a:pt x="2114969" y="1082708"/>
                </a:lnTo>
                <a:lnTo>
                  <a:pt x="2080270" y="1099051"/>
                </a:lnTo>
                <a:lnTo>
                  <a:pt x="2043942" y="1111738"/>
                </a:lnTo>
                <a:lnTo>
                  <a:pt x="2006310" y="1120640"/>
                </a:lnTo>
                <a:lnTo>
                  <a:pt x="1993533" y="1122745"/>
                </a:lnTo>
                <a:lnTo>
                  <a:pt x="1991783" y="1146914"/>
                </a:lnTo>
                <a:lnTo>
                  <a:pt x="1982573" y="1193502"/>
                </a:lnTo>
                <a:lnTo>
                  <a:pt x="1966263" y="1237257"/>
                </a:lnTo>
                <a:lnTo>
                  <a:pt x="1943469" y="1277580"/>
                </a:lnTo>
                <a:lnTo>
                  <a:pt x="1914809" y="1313873"/>
                </a:lnTo>
                <a:lnTo>
                  <a:pt x="1880898" y="1345539"/>
                </a:lnTo>
                <a:lnTo>
                  <a:pt x="1842354" y="1371979"/>
                </a:lnTo>
                <a:lnTo>
                  <a:pt x="1799792" y="1392595"/>
                </a:lnTo>
                <a:lnTo>
                  <a:pt x="1753830" y="1406789"/>
                </a:lnTo>
                <a:lnTo>
                  <a:pt x="1705083" y="1413963"/>
                </a:lnTo>
                <a:lnTo>
                  <a:pt x="1679859" y="1414731"/>
                </a:lnTo>
                <a:lnTo>
                  <a:pt x="1666909" y="1414380"/>
                </a:lnTo>
                <a:lnTo>
                  <a:pt x="1628466" y="1410208"/>
                </a:lnTo>
                <a:lnTo>
                  <a:pt x="1590981" y="1401463"/>
                </a:lnTo>
                <a:lnTo>
                  <a:pt x="1554902" y="1388282"/>
                </a:lnTo>
                <a:lnTo>
                  <a:pt x="1520677" y="1370802"/>
                </a:lnTo>
                <a:lnTo>
                  <a:pt x="1510858" y="1397405"/>
                </a:lnTo>
                <a:lnTo>
                  <a:pt x="1485290" y="1446841"/>
                </a:lnTo>
                <a:lnTo>
                  <a:pt x="1452583" y="1490853"/>
                </a:lnTo>
                <a:lnTo>
                  <a:pt x="1413651" y="1528964"/>
                </a:lnTo>
                <a:lnTo>
                  <a:pt x="1369412" y="1560697"/>
                </a:lnTo>
                <a:lnTo>
                  <a:pt x="1320781" y="1585574"/>
                </a:lnTo>
                <a:lnTo>
                  <a:pt x="1268675" y="1603119"/>
                </a:lnTo>
                <a:lnTo>
                  <a:pt x="1214010" y="1612855"/>
                </a:lnTo>
                <a:lnTo>
                  <a:pt x="1186004" y="1614645"/>
                </a:lnTo>
                <a:lnTo>
                  <a:pt x="1157702" y="1614304"/>
                </a:lnTo>
                <a:lnTo>
                  <a:pt x="1100667" y="1606989"/>
                </a:lnTo>
                <a:lnTo>
                  <a:pt x="1059555" y="1595987"/>
                </a:lnTo>
                <a:lnTo>
                  <a:pt x="1022939" y="1581711"/>
                </a:lnTo>
                <a:lnTo>
                  <a:pt x="988361" y="1563772"/>
                </a:lnTo>
                <a:lnTo>
                  <a:pt x="956107" y="1542368"/>
                </a:lnTo>
                <a:lnTo>
                  <a:pt x="926465" y="1517698"/>
                </a:lnTo>
                <a:lnTo>
                  <a:pt x="899723" y="1489960"/>
                </a:lnTo>
                <a:lnTo>
                  <a:pt x="883649" y="1469863"/>
                </a:lnTo>
                <a:lnTo>
                  <a:pt x="853274" y="1484235"/>
                </a:lnTo>
                <a:lnTo>
                  <a:pt x="790746" y="1505699"/>
                </a:lnTo>
                <a:lnTo>
                  <a:pt x="726783" y="1517648"/>
                </a:lnTo>
                <a:lnTo>
                  <a:pt x="662509" y="1520311"/>
                </a:lnTo>
                <a:lnTo>
                  <a:pt x="630606" y="1518232"/>
                </a:lnTo>
                <a:lnTo>
                  <a:pt x="567974" y="1507395"/>
                </a:lnTo>
                <a:lnTo>
                  <a:pt x="507841" y="1487845"/>
                </a:lnTo>
                <a:lnTo>
                  <a:pt x="451332" y="1459811"/>
                </a:lnTo>
                <a:lnTo>
                  <a:pt x="399570" y="1423523"/>
                </a:lnTo>
                <a:lnTo>
                  <a:pt x="353680" y="1379210"/>
                </a:lnTo>
                <a:lnTo>
                  <a:pt x="314786" y="1327101"/>
                </a:lnTo>
                <a:lnTo>
                  <a:pt x="313313" y="1324688"/>
                </a:lnTo>
                <a:lnTo>
                  <a:pt x="311865" y="1322402"/>
                </a:lnTo>
                <a:lnTo>
                  <a:pt x="310443" y="1319989"/>
                </a:lnTo>
                <a:lnTo>
                  <a:pt x="291479" y="1321373"/>
                </a:lnTo>
                <a:lnTo>
                  <a:pt x="272760" y="1321293"/>
                </a:lnTo>
                <a:lnTo>
                  <a:pt x="218741" y="1312764"/>
                </a:lnTo>
                <a:lnTo>
                  <a:pt x="169316" y="1292845"/>
                </a:lnTo>
                <a:lnTo>
                  <a:pt x="126272" y="1262883"/>
                </a:lnTo>
                <a:lnTo>
                  <a:pt x="91396" y="1224223"/>
                </a:lnTo>
                <a:lnTo>
                  <a:pt x="66474" y="1178209"/>
                </a:lnTo>
                <a:lnTo>
                  <a:pt x="53293" y="1126187"/>
                </a:lnTo>
                <a:lnTo>
                  <a:pt x="51713" y="1100689"/>
                </a:lnTo>
                <a:lnTo>
                  <a:pt x="52077" y="1088013"/>
                </a:lnTo>
                <a:lnTo>
                  <a:pt x="60998" y="1038474"/>
                </a:lnTo>
                <a:lnTo>
                  <a:pt x="81370" y="992200"/>
                </a:lnTo>
                <a:lnTo>
                  <a:pt x="103773" y="960758"/>
                </a:lnTo>
                <a:lnTo>
                  <a:pt x="112543" y="951055"/>
                </a:lnTo>
                <a:lnTo>
                  <a:pt x="96832" y="940962"/>
                </a:lnTo>
                <a:lnTo>
                  <a:pt x="56346" y="904950"/>
                </a:lnTo>
                <a:lnTo>
                  <a:pt x="26307" y="861950"/>
                </a:lnTo>
                <a:lnTo>
                  <a:pt x="7321" y="814037"/>
                </a:lnTo>
                <a:lnTo>
                  <a:pt x="0" y="763286"/>
                </a:lnTo>
                <a:lnTo>
                  <a:pt x="256" y="746097"/>
                </a:lnTo>
                <a:lnTo>
                  <a:pt x="9432" y="694792"/>
                </a:lnTo>
                <a:lnTo>
                  <a:pt x="31691" y="645492"/>
                </a:lnTo>
                <a:lnTo>
                  <a:pt x="55008" y="613873"/>
                </a:lnTo>
                <a:lnTo>
                  <a:pt x="83292" y="586951"/>
                </a:lnTo>
                <a:lnTo>
                  <a:pt x="115788" y="565194"/>
                </a:lnTo>
                <a:lnTo>
                  <a:pt x="151743" y="549073"/>
                </a:lnTo>
                <a:lnTo>
                  <a:pt x="190400" y="539055"/>
                </a:lnTo>
                <a:lnTo>
                  <a:pt x="203757" y="537153"/>
                </a:lnTo>
                <a:lnTo>
                  <a:pt x="209199" y="531700"/>
                </a:lnTo>
                <a:close/>
              </a:path>
            </a:pathLst>
          </a:custGeom>
          <a:ln w="25146">
            <a:solidFill>
              <a:srgbClr val="F16721"/>
            </a:solidFill>
          </a:ln>
        </p:spPr>
        <p:txBody>
          <a:bodyPr wrap="square" lIns="0" tIns="0" rIns="0" bIns="0" rtlCol="0"/>
          <a:lstStyle/>
          <a:p>
            <a:endParaRPr/>
          </a:p>
        </p:txBody>
      </p:sp>
      <p:sp>
        <p:nvSpPr>
          <p:cNvPr id="55" name="object 55"/>
          <p:cNvSpPr/>
          <p:nvPr/>
        </p:nvSpPr>
        <p:spPr>
          <a:xfrm>
            <a:off x="0" y="5439240"/>
            <a:ext cx="87630" cy="86995"/>
          </a:xfrm>
          <a:custGeom>
            <a:avLst/>
            <a:gdLst/>
            <a:ahLst/>
            <a:cxnLst/>
            <a:rect l="l" t="t" r="r" b="b"/>
            <a:pathLst>
              <a:path w="87630" h="86995">
                <a:moveTo>
                  <a:pt x="88162" y="43857"/>
                </a:moveTo>
                <a:lnTo>
                  <a:pt x="85869" y="58050"/>
                </a:lnTo>
                <a:lnTo>
                  <a:pt x="79486" y="70371"/>
                </a:lnTo>
                <a:lnTo>
                  <a:pt x="69755" y="80078"/>
                </a:lnTo>
                <a:lnTo>
                  <a:pt x="57417" y="86431"/>
                </a:lnTo>
                <a:lnTo>
                  <a:pt x="39397" y="85756"/>
                </a:lnTo>
                <a:lnTo>
                  <a:pt x="24608" y="81789"/>
                </a:lnTo>
                <a:lnTo>
                  <a:pt x="13088" y="75034"/>
                </a:lnTo>
                <a:lnTo>
                  <a:pt x="4872" y="65995"/>
                </a:lnTo>
                <a:lnTo>
                  <a:pt x="966" y="57324"/>
                </a:lnTo>
              </a:path>
              <a:path w="87630" h="86995">
                <a:moveTo>
                  <a:pt x="966" y="39820"/>
                </a:moveTo>
                <a:lnTo>
                  <a:pt x="22635" y="4411"/>
                </a:lnTo>
                <a:lnTo>
                  <a:pt x="34108" y="0"/>
                </a:lnTo>
                <a:lnTo>
                  <a:pt x="51005" y="1410"/>
                </a:lnTo>
                <a:lnTo>
                  <a:pt x="65008" y="6311"/>
                </a:lnTo>
                <a:lnTo>
                  <a:pt x="75904" y="14140"/>
                </a:lnTo>
                <a:lnTo>
                  <a:pt x="83479" y="24330"/>
                </a:lnTo>
                <a:lnTo>
                  <a:pt x="87520" y="36318"/>
                </a:lnTo>
                <a:lnTo>
                  <a:pt x="88162" y="43857"/>
                </a:lnTo>
              </a:path>
            </a:pathLst>
          </a:custGeom>
          <a:ln w="25146">
            <a:solidFill>
              <a:srgbClr val="F16721"/>
            </a:solidFill>
          </a:ln>
        </p:spPr>
        <p:txBody>
          <a:bodyPr wrap="square" lIns="0" tIns="0" rIns="0" bIns="0" rtlCol="0"/>
          <a:lstStyle/>
          <a:p>
            <a:endParaRPr/>
          </a:p>
        </p:txBody>
      </p:sp>
      <p:sp>
        <p:nvSpPr>
          <p:cNvPr id="56" name="object 56"/>
          <p:cNvSpPr/>
          <p:nvPr/>
        </p:nvSpPr>
        <p:spPr>
          <a:xfrm>
            <a:off x="262982" y="4943472"/>
            <a:ext cx="179070" cy="177800"/>
          </a:xfrm>
          <a:custGeom>
            <a:avLst/>
            <a:gdLst/>
            <a:ahLst/>
            <a:cxnLst/>
            <a:rect l="l" t="t" r="r" b="b"/>
            <a:pathLst>
              <a:path w="179070" h="177800">
                <a:moveTo>
                  <a:pt x="178558" y="89156"/>
                </a:moveTo>
                <a:lnTo>
                  <a:pt x="168520" y="130424"/>
                </a:lnTo>
                <a:lnTo>
                  <a:pt x="141744" y="161599"/>
                </a:lnTo>
                <a:lnTo>
                  <a:pt x="103239" y="177678"/>
                </a:lnTo>
                <a:lnTo>
                  <a:pt x="86231" y="176970"/>
                </a:lnTo>
                <a:lnTo>
                  <a:pt x="43199" y="163762"/>
                </a:lnTo>
                <a:lnTo>
                  <a:pt x="13765" y="137055"/>
                </a:lnTo>
                <a:lnTo>
                  <a:pt x="0" y="100868"/>
                </a:lnTo>
                <a:lnTo>
                  <a:pt x="832" y="84261"/>
                </a:lnTo>
                <a:lnTo>
                  <a:pt x="14655" y="42014"/>
                </a:lnTo>
                <a:lnTo>
                  <a:pt x="42220" y="13087"/>
                </a:lnTo>
                <a:lnTo>
                  <a:pt x="79352" y="0"/>
                </a:lnTo>
                <a:lnTo>
                  <a:pt x="95610" y="923"/>
                </a:lnTo>
                <a:lnTo>
                  <a:pt x="137190" y="15231"/>
                </a:lnTo>
                <a:lnTo>
                  <a:pt x="165703" y="43496"/>
                </a:lnTo>
                <a:lnTo>
                  <a:pt x="178227" y="81415"/>
                </a:lnTo>
                <a:lnTo>
                  <a:pt x="178558" y="89156"/>
                </a:lnTo>
                <a:close/>
              </a:path>
            </a:pathLst>
          </a:custGeom>
          <a:ln w="25146">
            <a:solidFill>
              <a:srgbClr val="F16721"/>
            </a:solidFill>
          </a:ln>
        </p:spPr>
        <p:txBody>
          <a:bodyPr wrap="square" lIns="0" tIns="0" rIns="0" bIns="0" rtlCol="0"/>
          <a:lstStyle/>
          <a:p>
            <a:endParaRPr/>
          </a:p>
        </p:txBody>
      </p:sp>
      <p:sp>
        <p:nvSpPr>
          <p:cNvPr id="57" name="object 57"/>
          <p:cNvSpPr/>
          <p:nvPr/>
        </p:nvSpPr>
        <p:spPr>
          <a:xfrm>
            <a:off x="578182" y="4374074"/>
            <a:ext cx="268605" cy="267970"/>
          </a:xfrm>
          <a:custGeom>
            <a:avLst/>
            <a:gdLst/>
            <a:ahLst/>
            <a:cxnLst/>
            <a:rect l="l" t="t" r="r" b="b"/>
            <a:pathLst>
              <a:path w="268605" h="267970">
                <a:moveTo>
                  <a:pt x="268488" y="134171"/>
                </a:moveTo>
                <a:lnTo>
                  <a:pt x="261611" y="176750"/>
                </a:lnTo>
                <a:lnTo>
                  <a:pt x="242463" y="213712"/>
                </a:lnTo>
                <a:lnTo>
                  <a:pt x="213269" y="242834"/>
                </a:lnTo>
                <a:lnTo>
                  <a:pt x="176255" y="261892"/>
                </a:lnTo>
                <a:lnTo>
                  <a:pt x="148333" y="267909"/>
                </a:lnTo>
                <a:lnTo>
                  <a:pt x="131891" y="267334"/>
                </a:lnTo>
                <a:lnTo>
                  <a:pt x="87126" y="257568"/>
                </a:lnTo>
                <a:lnTo>
                  <a:pt x="50209" y="237224"/>
                </a:lnTo>
                <a:lnTo>
                  <a:pt x="22437" y="208214"/>
                </a:lnTo>
                <a:lnTo>
                  <a:pt x="5109" y="172450"/>
                </a:lnTo>
                <a:lnTo>
                  <a:pt x="0" y="145799"/>
                </a:lnTo>
                <a:lnTo>
                  <a:pt x="634" y="129666"/>
                </a:lnTo>
                <a:lnTo>
                  <a:pt x="10718" y="85580"/>
                </a:lnTo>
                <a:lnTo>
                  <a:pt x="31542" y="49094"/>
                </a:lnTo>
                <a:lnTo>
                  <a:pt x="61140" y="21660"/>
                </a:lnTo>
                <a:lnTo>
                  <a:pt x="97547" y="4731"/>
                </a:lnTo>
                <a:lnTo>
                  <a:pt x="124629" y="0"/>
                </a:lnTo>
                <a:lnTo>
                  <a:pt x="140492" y="678"/>
                </a:lnTo>
                <a:lnTo>
                  <a:pt x="183991" y="11011"/>
                </a:lnTo>
                <a:lnTo>
                  <a:pt x="220116" y="32223"/>
                </a:lnTo>
                <a:lnTo>
                  <a:pt x="247273" y="62306"/>
                </a:lnTo>
                <a:lnTo>
                  <a:pt x="263871" y="99249"/>
                </a:lnTo>
                <a:lnTo>
                  <a:pt x="268488" y="134171"/>
                </a:lnTo>
                <a:close/>
              </a:path>
            </a:pathLst>
          </a:custGeom>
          <a:ln w="25146">
            <a:solidFill>
              <a:srgbClr val="F16721"/>
            </a:solidFill>
          </a:ln>
        </p:spPr>
        <p:txBody>
          <a:bodyPr wrap="square" lIns="0" tIns="0" rIns="0" bIns="0" rtlCol="0"/>
          <a:lstStyle/>
          <a:p>
            <a:endParaRPr/>
          </a:p>
        </p:txBody>
      </p:sp>
      <p:sp>
        <p:nvSpPr>
          <p:cNvPr id="58" name="object 58"/>
          <p:cNvSpPr/>
          <p:nvPr/>
        </p:nvSpPr>
        <p:spPr>
          <a:xfrm>
            <a:off x="498925" y="3478178"/>
            <a:ext cx="123825" cy="24765"/>
          </a:xfrm>
          <a:custGeom>
            <a:avLst/>
            <a:gdLst/>
            <a:ahLst/>
            <a:cxnLst/>
            <a:rect l="l" t="t" r="r" b="b"/>
            <a:pathLst>
              <a:path w="123825" h="24764">
                <a:moveTo>
                  <a:pt x="123489" y="23846"/>
                </a:moveTo>
                <a:lnTo>
                  <a:pt x="110666" y="24471"/>
                </a:lnTo>
                <a:lnTo>
                  <a:pt x="97873" y="24409"/>
                </a:lnTo>
                <a:lnTo>
                  <a:pt x="85137" y="23666"/>
                </a:lnTo>
                <a:lnTo>
                  <a:pt x="35342" y="14031"/>
                </a:lnTo>
                <a:lnTo>
                  <a:pt x="11532" y="5311"/>
                </a:lnTo>
                <a:lnTo>
                  <a:pt x="0" y="0"/>
                </a:lnTo>
              </a:path>
            </a:pathLst>
          </a:custGeom>
          <a:ln w="25146">
            <a:solidFill>
              <a:srgbClr val="F16721"/>
            </a:solidFill>
          </a:ln>
        </p:spPr>
        <p:txBody>
          <a:bodyPr wrap="square" lIns="0" tIns="0" rIns="0" bIns="0" rtlCol="0"/>
          <a:lstStyle/>
          <a:p>
            <a:endParaRPr/>
          </a:p>
        </p:txBody>
      </p:sp>
      <p:sp>
        <p:nvSpPr>
          <p:cNvPr id="59" name="object 59"/>
          <p:cNvSpPr/>
          <p:nvPr/>
        </p:nvSpPr>
        <p:spPr>
          <a:xfrm>
            <a:off x="692059" y="3827907"/>
            <a:ext cx="49530" cy="13335"/>
          </a:xfrm>
          <a:custGeom>
            <a:avLst/>
            <a:gdLst/>
            <a:ahLst/>
            <a:cxnLst/>
            <a:rect l="l" t="t" r="r" b="b"/>
            <a:pathLst>
              <a:path w="49529" h="13335">
                <a:moveTo>
                  <a:pt x="49137" y="0"/>
                </a:moveTo>
                <a:lnTo>
                  <a:pt x="37141" y="4231"/>
                </a:lnTo>
                <a:lnTo>
                  <a:pt x="24934" y="7812"/>
                </a:lnTo>
                <a:lnTo>
                  <a:pt x="12545" y="10729"/>
                </a:lnTo>
                <a:lnTo>
                  <a:pt x="0" y="12968"/>
                </a:lnTo>
              </a:path>
            </a:pathLst>
          </a:custGeom>
          <a:ln w="25145">
            <a:solidFill>
              <a:srgbClr val="F16721"/>
            </a:solidFill>
          </a:ln>
        </p:spPr>
        <p:txBody>
          <a:bodyPr wrap="square" lIns="0" tIns="0" rIns="0" bIns="0" rtlCol="0"/>
          <a:lstStyle/>
          <a:p>
            <a:endParaRPr/>
          </a:p>
        </p:txBody>
      </p:sp>
      <p:sp>
        <p:nvSpPr>
          <p:cNvPr id="60" name="object 60"/>
          <p:cNvSpPr/>
          <p:nvPr/>
        </p:nvSpPr>
        <p:spPr>
          <a:xfrm>
            <a:off x="1217418" y="3929199"/>
            <a:ext cx="31750" cy="55880"/>
          </a:xfrm>
          <a:custGeom>
            <a:avLst/>
            <a:gdLst/>
            <a:ahLst/>
            <a:cxnLst/>
            <a:rect l="l" t="t" r="r" b="b"/>
            <a:pathLst>
              <a:path w="31750" h="55879">
                <a:moveTo>
                  <a:pt x="31321" y="55298"/>
                </a:moveTo>
                <a:lnTo>
                  <a:pt x="24217" y="44671"/>
                </a:lnTo>
                <a:lnTo>
                  <a:pt x="17527" y="33823"/>
                </a:lnTo>
                <a:lnTo>
                  <a:pt x="11256" y="22760"/>
                </a:lnTo>
                <a:lnTo>
                  <a:pt x="5412" y="11484"/>
                </a:lnTo>
                <a:lnTo>
                  <a:pt x="0" y="0"/>
                </a:lnTo>
              </a:path>
            </a:pathLst>
          </a:custGeom>
          <a:ln w="25146">
            <a:solidFill>
              <a:srgbClr val="F16721"/>
            </a:solidFill>
          </a:ln>
        </p:spPr>
        <p:txBody>
          <a:bodyPr wrap="square" lIns="0" tIns="0" rIns="0" bIns="0" rtlCol="0"/>
          <a:lstStyle/>
          <a:p>
            <a:endParaRPr/>
          </a:p>
        </p:txBody>
      </p:sp>
      <p:sp>
        <p:nvSpPr>
          <p:cNvPr id="61" name="object 61"/>
          <p:cNvSpPr/>
          <p:nvPr/>
        </p:nvSpPr>
        <p:spPr>
          <a:xfrm>
            <a:off x="1893517" y="3822446"/>
            <a:ext cx="12065" cy="62865"/>
          </a:xfrm>
          <a:custGeom>
            <a:avLst/>
            <a:gdLst/>
            <a:ahLst/>
            <a:cxnLst/>
            <a:rect l="l" t="t" r="r" b="b"/>
            <a:pathLst>
              <a:path w="12064" h="62864">
                <a:moveTo>
                  <a:pt x="11482" y="0"/>
                </a:moveTo>
                <a:lnTo>
                  <a:pt x="10162" y="12633"/>
                </a:lnTo>
                <a:lnTo>
                  <a:pt x="8341" y="25207"/>
                </a:lnTo>
                <a:lnTo>
                  <a:pt x="6033" y="37710"/>
                </a:lnTo>
                <a:lnTo>
                  <a:pt x="3248" y="50130"/>
                </a:lnTo>
                <a:lnTo>
                  <a:pt x="0" y="62454"/>
                </a:lnTo>
              </a:path>
            </a:pathLst>
          </a:custGeom>
          <a:ln w="25146">
            <a:solidFill>
              <a:srgbClr val="F16721"/>
            </a:solidFill>
          </a:ln>
        </p:spPr>
        <p:txBody>
          <a:bodyPr wrap="square" lIns="0" tIns="0" rIns="0" bIns="0" rtlCol="0"/>
          <a:lstStyle/>
          <a:p>
            <a:endParaRPr/>
          </a:p>
        </p:txBody>
      </p:sp>
      <p:sp>
        <p:nvSpPr>
          <p:cNvPr id="62" name="object 62"/>
          <p:cNvSpPr/>
          <p:nvPr/>
        </p:nvSpPr>
        <p:spPr>
          <a:xfrm>
            <a:off x="2186813" y="3381628"/>
            <a:ext cx="173355" cy="266700"/>
          </a:xfrm>
          <a:custGeom>
            <a:avLst/>
            <a:gdLst/>
            <a:ahLst/>
            <a:cxnLst/>
            <a:rect l="l" t="t" r="r" b="b"/>
            <a:pathLst>
              <a:path w="173355" h="266700">
                <a:moveTo>
                  <a:pt x="0" y="0"/>
                </a:moveTo>
                <a:lnTo>
                  <a:pt x="45194" y="25839"/>
                </a:lnTo>
                <a:lnTo>
                  <a:pt x="84492" y="58067"/>
                </a:lnTo>
                <a:lnTo>
                  <a:pt x="117313" y="95787"/>
                </a:lnTo>
                <a:lnTo>
                  <a:pt x="143076" y="138101"/>
                </a:lnTo>
                <a:lnTo>
                  <a:pt x="161198" y="184112"/>
                </a:lnTo>
                <a:lnTo>
                  <a:pt x="171100" y="232921"/>
                </a:lnTo>
                <a:lnTo>
                  <a:pt x="172473" y="249658"/>
                </a:lnTo>
                <a:lnTo>
                  <a:pt x="172847" y="266573"/>
                </a:lnTo>
              </a:path>
            </a:pathLst>
          </a:custGeom>
          <a:ln w="25146">
            <a:solidFill>
              <a:srgbClr val="F16721"/>
            </a:solidFill>
          </a:ln>
        </p:spPr>
        <p:txBody>
          <a:bodyPr wrap="square" lIns="0" tIns="0" rIns="0" bIns="0" rtlCol="0"/>
          <a:lstStyle/>
          <a:p>
            <a:endParaRPr/>
          </a:p>
        </p:txBody>
      </p:sp>
      <p:sp>
        <p:nvSpPr>
          <p:cNvPr id="63" name="object 63"/>
          <p:cNvSpPr/>
          <p:nvPr/>
        </p:nvSpPr>
        <p:spPr>
          <a:xfrm>
            <a:off x="2526614" y="3097783"/>
            <a:ext cx="67945" cy="92710"/>
          </a:xfrm>
          <a:custGeom>
            <a:avLst/>
            <a:gdLst/>
            <a:ahLst/>
            <a:cxnLst/>
            <a:rect l="l" t="t" r="r" b="b"/>
            <a:pathLst>
              <a:path w="67944" h="92710">
                <a:moveTo>
                  <a:pt x="67741" y="0"/>
                </a:moveTo>
                <a:lnTo>
                  <a:pt x="49676" y="33639"/>
                </a:lnTo>
                <a:lnTo>
                  <a:pt x="26990" y="64502"/>
                </a:lnTo>
                <a:lnTo>
                  <a:pt x="9455" y="83297"/>
                </a:lnTo>
                <a:lnTo>
                  <a:pt x="0" y="92106"/>
                </a:lnTo>
              </a:path>
            </a:pathLst>
          </a:custGeom>
          <a:ln w="25146">
            <a:solidFill>
              <a:srgbClr val="F16721"/>
            </a:solidFill>
          </a:ln>
        </p:spPr>
        <p:txBody>
          <a:bodyPr wrap="square" lIns="0" tIns="0" rIns="0" bIns="0" rtlCol="0"/>
          <a:lstStyle/>
          <a:p>
            <a:endParaRPr/>
          </a:p>
        </p:txBody>
      </p:sp>
      <p:sp>
        <p:nvSpPr>
          <p:cNvPr id="64" name="object 64"/>
          <p:cNvSpPr/>
          <p:nvPr/>
        </p:nvSpPr>
        <p:spPr>
          <a:xfrm>
            <a:off x="2409825" y="2726817"/>
            <a:ext cx="4445" cy="38100"/>
          </a:xfrm>
          <a:custGeom>
            <a:avLst/>
            <a:gdLst/>
            <a:ahLst/>
            <a:cxnLst/>
            <a:rect l="l" t="t" r="r" b="b"/>
            <a:pathLst>
              <a:path w="4444" h="38100">
                <a:moveTo>
                  <a:pt x="0" y="0"/>
                </a:moveTo>
                <a:lnTo>
                  <a:pt x="1995" y="12572"/>
                </a:lnTo>
                <a:lnTo>
                  <a:pt x="3310" y="25199"/>
                </a:lnTo>
                <a:lnTo>
                  <a:pt x="3974" y="37881"/>
                </a:lnTo>
              </a:path>
            </a:pathLst>
          </a:custGeom>
          <a:ln w="25146">
            <a:solidFill>
              <a:srgbClr val="F16721"/>
            </a:solidFill>
          </a:ln>
        </p:spPr>
        <p:txBody>
          <a:bodyPr wrap="square" lIns="0" tIns="0" rIns="0" bIns="0" rtlCol="0"/>
          <a:lstStyle/>
          <a:p>
            <a:endParaRPr/>
          </a:p>
        </p:txBody>
      </p:sp>
      <p:sp>
        <p:nvSpPr>
          <p:cNvPr id="65" name="object 65"/>
          <p:cNvSpPr/>
          <p:nvPr/>
        </p:nvSpPr>
        <p:spPr>
          <a:xfrm>
            <a:off x="1918335" y="2618094"/>
            <a:ext cx="34290" cy="53975"/>
          </a:xfrm>
          <a:custGeom>
            <a:avLst/>
            <a:gdLst/>
            <a:ahLst/>
            <a:cxnLst/>
            <a:rect l="l" t="t" r="r" b="b"/>
            <a:pathLst>
              <a:path w="34289" h="53975">
                <a:moveTo>
                  <a:pt x="0" y="53731"/>
                </a:moveTo>
                <a:lnTo>
                  <a:pt x="5605" y="42334"/>
                </a:lnTo>
                <a:lnTo>
                  <a:pt x="11809" y="31242"/>
                </a:lnTo>
                <a:lnTo>
                  <a:pt x="18595" y="20475"/>
                </a:lnTo>
                <a:lnTo>
                  <a:pt x="25944" y="10054"/>
                </a:lnTo>
                <a:lnTo>
                  <a:pt x="33842" y="0"/>
                </a:lnTo>
              </a:path>
            </a:pathLst>
          </a:custGeom>
          <a:ln w="25146">
            <a:solidFill>
              <a:srgbClr val="F16721"/>
            </a:solidFill>
          </a:ln>
        </p:spPr>
        <p:txBody>
          <a:bodyPr wrap="square" lIns="0" tIns="0" rIns="0" bIns="0" rtlCol="0"/>
          <a:lstStyle/>
          <a:p>
            <a:endParaRPr/>
          </a:p>
        </p:txBody>
      </p:sp>
      <p:sp>
        <p:nvSpPr>
          <p:cNvPr id="66" name="object 66"/>
          <p:cNvSpPr/>
          <p:nvPr/>
        </p:nvSpPr>
        <p:spPr>
          <a:xfrm>
            <a:off x="1549653" y="2652566"/>
            <a:ext cx="17145" cy="48260"/>
          </a:xfrm>
          <a:custGeom>
            <a:avLst/>
            <a:gdLst/>
            <a:ahLst/>
            <a:cxnLst/>
            <a:rect l="l" t="t" r="r" b="b"/>
            <a:pathLst>
              <a:path w="17144" h="48260">
                <a:moveTo>
                  <a:pt x="0" y="47834"/>
                </a:moveTo>
                <a:lnTo>
                  <a:pt x="3233" y="35556"/>
                </a:lnTo>
                <a:lnTo>
                  <a:pt x="7161" y="23453"/>
                </a:lnTo>
                <a:lnTo>
                  <a:pt x="11791" y="11583"/>
                </a:lnTo>
                <a:lnTo>
                  <a:pt x="17134" y="0"/>
                </a:lnTo>
              </a:path>
            </a:pathLst>
          </a:custGeom>
          <a:ln w="25146">
            <a:solidFill>
              <a:srgbClr val="F16721"/>
            </a:solidFill>
          </a:ln>
        </p:spPr>
        <p:txBody>
          <a:bodyPr wrap="square" lIns="0" tIns="0" rIns="0" bIns="0" rtlCol="0"/>
          <a:lstStyle/>
          <a:p>
            <a:endParaRPr/>
          </a:p>
        </p:txBody>
      </p:sp>
      <p:sp>
        <p:nvSpPr>
          <p:cNvPr id="67" name="object 67"/>
          <p:cNvSpPr/>
          <p:nvPr/>
        </p:nvSpPr>
        <p:spPr>
          <a:xfrm>
            <a:off x="1117041" y="2718054"/>
            <a:ext cx="62230" cy="44450"/>
          </a:xfrm>
          <a:custGeom>
            <a:avLst/>
            <a:gdLst/>
            <a:ahLst/>
            <a:cxnLst/>
            <a:rect l="l" t="t" r="r" b="b"/>
            <a:pathLst>
              <a:path w="62230" h="44450">
                <a:moveTo>
                  <a:pt x="0" y="0"/>
                </a:moveTo>
                <a:lnTo>
                  <a:pt x="32345" y="20479"/>
                </a:lnTo>
                <a:lnTo>
                  <a:pt x="52537" y="35914"/>
                </a:lnTo>
                <a:lnTo>
                  <a:pt x="62192" y="44151"/>
                </a:lnTo>
              </a:path>
            </a:pathLst>
          </a:custGeom>
          <a:ln w="25146">
            <a:solidFill>
              <a:srgbClr val="F16721"/>
            </a:solidFill>
          </a:ln>
        </p:spPr>
        <p:txBody>
          <a:bodyPr wrap="square" lIns="0" tIns="0" rIns="0" bIns="0" rtlCol="0"/>
          <a:lstStyle/>
          <a:p>
            <a:endParaRPr/>
          </a:p>
        </p:txBody>
      </p:sp>
      <p:sp>
        <p:nvSpPr>
          <p:cNvPr id="68" name="object 68"/>
          <p:cNvSpPr/>
          <p:nvPr/>
        </p:nvSpPr>
        <p:spPr>
          <a:xfrm>
            <a:off x="580807" y="3064563"/>
            <a:ext cx="12065" cy="49530"/>
          </a:xfrm>
          <a:custGeom>
            <a:avLst/>
            <a:gdLst/>
            <a:ahLst/>
            <a:cxnLst/>
            <a:rect l="l" t="t" r="r" b="b"/>
            <a:pathLst>
              <a:path w="12065" h="49530">
                <a:moveTo>
                  <a:pt x="11520" y="49476"/>
                </a:moveTo>
                <a:lnTo>
                  <a:pt x="7926" y="37255"/>
                </a:lnTo>
                <a:lnTo>
                  <a:pt x="4807" y="24942"/>
                </a:lnTo>
                <a:lnTo>
                  <a:pt x="2164" y="12527"/>
                </a:lnTo>
                <a:lnTo>
                  <a:pt x="0" y="0"/>
                </a:lnTo>
              </a:path>
            </a:pathLst>
          </a:custGeom>
          <a:ln w="25146">
            <a:solidFill>
              <a:srgbClr val="F16721"/>
            </a:solidFill>
          </a:ln>
        </p:spPr>
        <p:txBody>
          <a:bodyPr wrap="square" lIns="0" tIns="0" rIns="0" bIns="0" rtlCol="0"/>
          <a:lstStyle/>
          <a:p>
            <a:endParaRPr/>
          </a:p>
        </p:txBody>
      </p:sp>
      <p:sp>
        <p:nvSpPr>
          <p:cNvPr id="69" name="object 69"/>
          <p:cNvSpPr/>
          <p:nvPr/>
        </p:nvSpPr>
        <p:spPr>
          <a:xfrm>
            <a:off x="986536" y="3049270"/>
            <a:ext cx="1054353" cy="488441"/>
          </a:xfrm>
          <a:prstGeom prst="rect">
            <a:avLst/>
          </a:prstGeom>
          <a:blipFill>
            <a:blip r:embed="rId15" cstate="print"/>
            <a:stretch>
              <a:fillRect/>
            </a:stretch>
          </a:blipFill>
        </p:spPr>
        <p:txBody>
          <a:bodyPr wrap="square" lIns="0" tIns="0" rIns="0" bIns="0" rtlCol="0"/>
          <a:lstStyle/>
          <a:p>
            <a:endParaRPr/>
          </a:p>
        </p:txBody>
      </p:sp>
      <p:sp>
        <p:nvSpPr>
          <p:cNvPr id="70" name="object 70"/>
          <p:cNvSpPr/>
          <p:nvPr/>
        </p:nvSpPr>
        <p:spPr>
          <a:xfrm>
            <a:off x="9752433" y="1609361"/>
            <a:ext cx="2299970" cy="1612900"/>
          </a:xfrm>
          <a:custGeom>
            <a:avLst/>
            <a:gdLst/>
            <a:ahLst/>
            <a:cxnLst/>
            <a:rect l="l" t="t" r="r" b="b"/>
            <a:pathLst>
              <a:path w="2299970" h="1612900">
                <a:moveTo>
                  <a:pt x="1469765" y="1473200"/>
                </a:moveTo>
                <a:lnTo>
                  <a:pt x="883621" y="1473200"/>
                </a:lnTo>
                <a:lnTo>
                  <a:pt x="891469" y="1485900"/>
                </a:lnTo>
                <a:lnTo>
                  <a:pt x="899683" y="1498600"/>
                </a:lnTo>
                <a:lnTo>
                  <a:pt x="908253" y="1498600"/>
                </a:lnTo>
                <a:lnTo>
                  <a:pt x="917168" y="1511300"/>
                </a:lnTo>
                <a:lnTo>
                  <a:pt x="926416" y="1524000"/>
                </a:lnTo>
                <a:lnTo>
                  <a:pt x="935988" y="1536700"/>
                </a:lnTo>
                <a:lnTo>
                  <a:pt x="945872" y="1536700"/>
                </a:lnTo>
                <a:lnTo>
                  <a:pt x="956058" y="1549400"/>
                </a:lnTo>
                <a:lnTo>
                  <a:pt x="966535" y="1549400"/>
                </a:lnTo>
                <a:lnTo>
                  <a:pt x="977292" y="1562100"/>
                </a:lnTo>
                <a:lnTo>
                  <a:pt x="988319" y="1562100"/>
                </a:lnTo>
                <a:lnTo>
                  <a:pt x="999605" y="1574800"/>
                </a:lnTo>
                <a:lnTo>
                  <a:pt x="1011139" y="1574800"/>
                </a:lnTo>
                <a:lnTo>
                  <a:pt x="1022910" y="1587500"/>
                </a:lnTo>
                <a:lnTo>
                  <a:pt x="1034909" y="1587500"/>
                </a:lnTo>
                <a:lnTo>
                  <a:pt x="1047123" y="1600200"/>
                </a:lnTo>
                <a:lnTo>
                  <a:pt x="1072157" y="1600200"/>
                </a:lnTo>
                <a:lnTo>
                  <a:pt x="1100660" y="1612900"/>
                </a:lnTo>
                <a:lnTo>
                  <a:pt x="1268668" y="1612900"/>
                </a:lnTo>
                <a:lnTo>
                  <a:pt x="1320775" y="1587500"/>
                </a:lnTo>
                <a:lnTo>
                  <a:pt x="1369405" y="1562100"/>
                </a:lnTo>
                <a:lnTo>
                  <a:pt x="1413645" y="1536700"/>
                </a:lnTo>
                <a:lnTo>
                  <a:pt x="1433831" y="1511300"/>
                </a:lnTo>
                <a:lnTo>
                  <a:pt x="1452576" y="1498600"/>
                </a:lnTo>
                <a:lnTo>
                  <a:pt x="1469765" y="1473200"/>
                </a:lnTo>
                <a:close/>
              </a:path>
              <a:path w="2299970" h="1612900">
                <a:moveTo>
                  <a:pt x="726002" y="177800"/>
                </a:moveTo>
                <a:lnTo>
                  <a:pt x="406499" y="177800"/>
                </a:lnTo>
                <a:lnTo>
                  <a:pt x="381821" y="190500"/>
                </a:lnTo>
                <a:lnTo>
                  <a:pt x="358419" y="215900"/>
                </a:lnTo>
                <a:lnTo>
                  <a:pt x="336375" y="228600"/>
                </a:lnTo>
                <a:lnTo>
                  <a:pt x="315765" y="241300"/>
                </a:lnTo>
                <a:lnTo>
                  <a:pt x="296670" y="266700"/>
                </a:lnTo>
                <a:lnTo>
                  <a:pt x="279169" y="279400"/>
                </a:lnTo>
                <a:lnTo>
                  <a:pt x="249263" y="330200"/>
                </a:lnTo>
                <a:lnTo>
                  <a:pt x="226680" y="381000"/>
                </a:lnTo>
                <a:lnTo>
                  <a:pt x="212052" y="431800"/>
                </a:lnTo>
                <a:lnTo>
                  <a:pt x="206012" y="482600"/>
                </a:lnTo>
                <a:lnTo>
                  <a:pt x="206410" y="508000"/>
                </a:lnTo>
                <a:lnTo>
                  <a:pt x="209192" y="533400"/>
                </a:lnTo>
                <a:lnTo>
                  <a:pt x="203790" y="546100"/>
                </a:lnTo>
                <a:lnTo>
                  <a:pt x="164405" y="546100"/>
                </a:lnTo>
                <a:lnTo>
                  <a:pt x="151780" y="558800"/>
                </a:lnTo>
                <a:lnTo>
                  <a:pt x="127455" y="558800"/>
                </a:lnTo>
                <a:lnTo>
                  <a:pt x="115811" y="571500"/>
                </a:lnTo>
                <a:lnTo>
                  <a:pt x="104550" y="571500"/>
                </a:lnTo>
                <a:lnTo>
                  <a:pt x="93701" y="584200"/>
                </a:lnTo>
                <a:lnTo>
                  <a:pt x="83291" y="596900"/>
                </a:lnTo>
                <a:lnTo>
                  <a:pt x="73350" y="596900"/>
                </a:lnTo>
                <a:lnTo>
                  <a:pt x="63904" y="609600"/>
                </a:lnTo>
                <a:lnTo>
                  <a:pt x="54983" y="622300"/>
                </a:lnTo>
                <a:lnTo>
                  <a:pt x="46614" y="635000"/>
                </a:lnTo>
                <a:lnTo>
                  <a:pt x="38825" y="635000"/>
                </a:lnTo>
                <a:lnTo>
                  <a:pt x="31646" y="647700"/>
                </a:lnTo>
                <a:lnTo>
                  <a:pt x="22744" y="660400"/>
                </a:lnTo>
                <a:lnTo>
                  <a:pt x="15340" y="685800"/>
                </a:lnTo>
                <a:lnTo>
                  <a:pt x="9411" y="698500"/>
                </a:lnTo>
                <a:lnTo>
                  <a:pt x="4935" y="711200"/>
                </a:lnTo>
                <a:lnTo>
                  <a:pt x="1889" y="736600"/>
                </a:lnTo>
                <a:lnTo>
                  <a:pt x="252" y="749300"/>
                </a:lnTo>
                <a:lnTo>
                  <a:pt x="0" y="762000"/>
                </a:lnTo>
                <a:lnTo>
                  <a:pt x="1111" y="787400"/>
                </a:lnTo>
                <a:lnTo>
                  <a:pt x="3562" y="800100"/>
                </a:lnTo>
                <a:lnTo>
                  <a:pt x="7333" y="812800"/>
                </a:lnTo>
                <a:lnTo>
                  <a:pt x="12399" y="838200"/>
                </a:lnTo>
                <a:lnTo>
                  <a:pt x="18738" y="850900"/>
                </a:lnTo>
                <a:lnTo>
                  <a:pt x="26328" y="863600"/>
                </a:lnTo>
                <a:lnTo>
                  <a:pt x="35147" y="876300"/>
                </a:lnTo>
                <a:lnTo>
                  <a:pt x="45172" y="901700"/>
                </a:lnTo>
                <a:lnTo>
                  <a:pt x="56381" y="914400"/>
                </a:lnTo>
                <a:lnTo>
                  <a:pt x="68750" y="927100"/>
                </a:lnTo>
                <a:lnTo>
                  <a:pt x="82259" y="939800"/>
                </a:lnTo>
                <a:lnTo>
                  <a:pt x="96884" y="939800"/>
                </a:lnTo>
                <a:lnTo>
                  <a:pt x="112603" y="952500"/>
                </a:lnTo>
                <a:lnTo>
                  <a:pt x="103819" y="965200"/>
                </a:lnTo>
                <a:lnTo>
                  <a:pt x="95682" y="977900"/>
                </a:lnTo>
                <a:lnTo>
                  <a:pt x="88201" y="990600"/>
                </a:lnTo>
                <a:lnTo>
                  <a:pt x="81387" y="1003300"/>
                </a:lnTo>
                <a:lnTo>
                  <a:pt x="75250" y="1003300"/>
                </a:lnTo>
                <a:lnTo>
                  <a:pt x="60994" y="1041400"/>
                </a:lnTo>
                <a:lnTo>
                  <a:pt x="53179" y="1079500"/>
                </a:lnTo>
                <a:lnTo>
                  <a:pt x="51678" y="1104900"/>
                </a:lnTo>
                <a:lnTo>
                  <a:pt x="52070" y="1117600"/>
                </a:lnTo>
                <a:lnTo>
                  <a:pt x="53236" y="1130300"/>
                </a:lnTo>
                <a:lnTo>
                  <a:pt x="56223" y="1143000"/>
                </a:lnTo>
                <a:lnTo>
                  <a:pt x="60646" y="1168400"/>
                </a:lnTo>
                <a:lnTo>
                  <a:pt x="66438" y="1181100"/>
                </a:lnTo>
                <a:lnTo>
                  <a:pt x="73532" y="1193800"/>
                </a:lnTo>
                <a:lnTo>
                  <a:pt x="81864" y="1219200"/>
                </a:lnTo>
                <a:lnTo>
                  <a:pt x="113623" y="1257300"/>
                </a:lnTo>
                <a:lnTo>
                  <a:pt x="139770" y="1282700"/>
                </a:lnTo>
                <a:lnTo>
                  <a:pt x="154139" y="1282700"/>
                </a:lnTo>
                <a:lnTo>
                  <a:pt x="169282" y="1295400"/>
                </a:lnTo>
                <a:lnTo>
                  <a:pt x="185135" y="1308100"/>
                </a:lnTo>
                <a:lnTo>
                  <a:pt x="201630" y="1308100"/>
                </a:lnTo>
                <a:lnTo>
                  <a:pt x="218703" y="1320800"/>
                </a:lnTo>
                <a:lnTo>
                  <a:pt x="311808" y="1320800"/>
                </a:lnTo>
                <a:lnTo>
                  <a:pt x="313332" y="1333500"/>
                </a:lnTo>
                <a:lnTo>
                  <a:pt x="314729" y="1333500"/>
                </a:lnTo>
                <a:lnTo>
                  <a:pt x="333245" y="1358900"/>
                </a:lnTo>
                <a:lnTo>
                  <a:pt x="353648" y="1384300"/>
                </a:lnTo>
                <a:lnTo>
                  <a:pt x="375797" y="1409700"/>
                </a:lnTo>
                <a:lnTo>
                  <a:pt x="399552" y="1422400"/>
                </a:lnTo>
                <a:lnTo>
                  <a:pt x="424773" y="1447800"/>
                </a:lnTo>
                <a:lnTo>
                  <a:pt x="451320" y="1460500"/>
                </a:lnTo>
                <a:lnTo>
                  <a:pt x="479052" y="1473200"/>
                </a:lnTo>
                <a:lnTo>
                  <a:pt x="507830" y="1498600"/>
                </a:lnTo>
                <a:lnTo>
                  <a:pt x="537512" y="1498600"/>
                </a:lnTo>
                <a:lnTo>
                  <a:pt x="599029" y="1524000"/>
                </a:lnTo>
                <a:lnTo>
                  <a:pt x="726752" y="1524000"/>
                </a:lnTo>
                <a:lnTo>
                  <a:pt x="758840" y="1511300"/>
                </a:lnTo>
                <a:lnTo>
                  <a:pt x="790712" y="1511300"/>
                </a:lnTo>
                <a:lnTo>
                  <a:pt x="853242" y="1485900"/>
                </a:lnTo>
                <a:lnTo>
                  <a:pt x="883621" y="1473200"/>
                </a:lnTo>
                <a:lnTo>
                  <a:pt x="1469765" y="1473200"/>
                </a:lnTo>
                <a:lnTo>
                  <a:pt x="1485284" y="1447800"/>
                </a:lnTo>
                <a:lnTo>
                  <a:pt x="1499017" y="1422400"/>
                </a:lnTo>
                <a:lnTo>
                  <a:pt x="1510851" y="1397000"/>
                </a:lnTo>
                <a:lnTo>
                  <a:pt x="1520671" y="1371600"/>
                </a:lnTo>
                <a:lnTo>
                  <a:pt x="1842347" y="1371600"/>
                </a:lnTo>
                <a:lnTo>
                  <a:pt x="1880891" y="1346200"/>
                </a:lnTo>
                <a:lnTo>
                  <a:pt x="1914802" y="1320800"/>
                </a:lnTo>
                <a:lnTo>
                  <a:pt x="1929827" y="1295400"/>
                </a:lnTo>
                <a:lnTo>
                  <a:pt x="1943463" y="1282700"/>
                </a:lnTo>
                <a:lnTo>
                  <a:pt x="1955631" y="1257300"/>
                </a:lnTo>
                <a:lnTo>
                  <a:pt x="1966256" y="1244600"/>
                </a:lnTo>
                <a:lnTo>
                  <a:pt x="1975260" y="1219200"/>
                </a:lnTo>
                <a:lnTo>
                  <a:pt x="1982566" y="1193800"/>
                </a:lnTo>
                <a:lnTo>
                  <a:pt x="1988097" y="1181100"/>
                </a:lnTo>
                <a:lnTo>
                  <a:pt x="1991776" y="1155700"/>
                </a:lnTo>
                <a:lnTo>
                  <a:pt x="1993526" y="1130300"/>
                </a:lnTo>
                <a:lnTo>
                  <a:pt x="2006304" y="1130300"/>
                </a:lnTo>
                <a:lnTo>
                  <a:pt x="2018973" y="1117600"/>
                </a:lnTo>
                <a:lnTo>
                  <a:pt x="2056206" y="1117600"/>
                </a:lnTo>
                <a:lnTo>
                  <a:pt x="2068319" y="1104900"/>
                </a:lnTo>
                <a:lnTo>
                  <a:pt x="2092027" y="1104900"/>
                </a:lnTo>
                <a:lnTo>
                  <a:pt x="2103597" y="1092200"/>
                </a:lnTo>
                <a:lnTo>
                  <a:pt x="2114962" y="1092200"/>
                </a:lnTo>
                <a:lnTo>
                  <a:pt x="2126111" y="1079500"/>
                </a:lnTo>
                <a:lnTo>
                  <a:pt x="2137030" y="1079500"/>
                </a:lnTo>
                <a:lnTo>
                  <a:pt x="2147709" y="1066800"/>
                </a:lnTo>
                <a:lnTo>
                  <a:pt x="2158134" y="1054100"/>
                </a:lnTo>
                <a:lnTo>
                  <a:pt x="2180832" y="1041400"/>
                </a:lnTo>
                <a:lnTo>
                  <a:pt x="2220412" y="1003300"/>
                </a:lnTo>
                <a:lnTo>
                  <a:pt x="2252150" y="952500"/>
                </a:lnTo>
                <a:lnTo>
                  <a:pt x="2265045" y="927100"/>
                </a:lnTo>
                <a:lnTo>
                  <a:pt x="2275938" y="914400"/>
                </a:lnTo>
                <a:lnTo>
                  <a:pt x="2284816" y="889000"/>
                </a:lnTo>
                <a:lnTo>
                  <a:pt x="2291666" y="850900"/>
                </a:lnTo>
                <a:lnTo>
                  <a:pt x="2296475" y="825500"/>
                </a:lnTo>
                <a:lnTo>
                  <a:pt x="2299229" y="800100"/>
                </a:lnTo>
                <a:lnTo>
                  <a:pt x="2299914" y="774700"/>
                </a:lnTo>
                <a:lnTo>
                  <a:pt x="2298517" y="749300"/>
                </a:lnTo>
                <a:lnTo>
                  <a:pt x="2289422" y="698500"/>
                </a:lnTo>
                <a:lnTo>
                  <a:pt x="2271838" y="647700"/>
                </a:lnTo>
                <a:lnTo>
                  <a:pt x="2245655" y="596900"/>
                </a:lnTo>
                <a:lnTo>
                  <a:pt x="2229306" y="571500"/>
                </a:lnTo>
                <a:lnTo>
                  <a:pt x="2233642" y="558800"/>
                </a:lnTo>
                <a:lnTo>
                  <a:pt x="2237382" y="546100"/>
                </a:lnTo>
                <a:lnTo>
                  <a:pt x="2242585" y="520700"/>
                </a:lnTo>
                <a:lnTo>
                  <a:pt x="2245885" y="495300"/>
                </a:lnTo>
                <a:lnTo>
                  <a:pt x="2247332" y="482600"/>
                </a:lnTo>
                <a:lnTo>
                  <a:pt x="2246977" y="457200"/>
                </a:lnTo>
                <a:lnTo>
                  <a:pt x="2244871" y="431800"/>
                </a:lnTo>
                <a:lnTo>
                  <a:pt x="2241064" y="419100"/>
                </a:lnTo>
                <a:lnTo>
                  <a:pt x="2235608" y="393700"/>
                </a:lnTo>
                <a:lnTo>
                  <a:pt x="2228554" y="368300"/>
                </a:lnTo>
                <a:lnTo>
                  <a:pt x="2219951" y="355600"/>
                </a:lnTo>
                <a:lnTo>
                  <a:pt x="2209852" y="330200"/>
                </a:lnTo>
                <a:lnTo>
                  <a:pt x="2198307" y="317500"/>
                </a:lnTo>
                <a:lnTo>
                  <a:pt x="2185366" y="304800"/>
                </a:lnTo>
                <a:lnTo>
                  <a:pt x="2171081" y="279400"/>
                </a:lnTo>
                <a:lnTo>
                  <a:pt x="2138682" y="254000"/>
                </a:lnTo>
                <a:lnTo>
                  <a:pt x="2101516" y="228600"/>
                </a:lnTo>
                <a:lnTo>
                  <a:pt x="2081272" y="215900"/>
                </a:lnTo>
                <a:lnTo>
                  <a:pt x="2059989" y="215900"/>
                </a:lnTo>
                <a:lnTo>
                  <a:pt x="2037717" y="203200"/>
                </a:lnTo>
                <a:lnTo>
                  <a:pt x="2034786" y="190500"/>
                </a:lnTo>
                <a:lnTo>
                  <a:pt x="737309" y="190500"/>
                </a:lnTo>
                <a:lnTo>
                  <a:pt x="726002" y="177800"/>
                </a:lnTo>
                <a:close/>
              </a:path>
              <a:path w="2299970" h="1612900">
                <a:moveTo>
                  <a:pt x="1729759" y="1409700"/>
                </a:moveTo>
                <a:lnTo>
                  <a:pt x="1628459" y="1409700"/>
                </a:lnTo>
                <a:lnTo>
                  <a:pt x="1641189" y="1422400"/>
                </a:lnTo>
                <a:lnTo>
                  <a:pt x="1705076" y="1422400"/>
                </a:lnTo>
                <a:lnTo>
                  <a:pt x="1729759" y="1409700"/>
                </a:lnTo>
                <a:close/>
              </a:path>
              <a:path w="2299970" h="1612900">
                <a:moveTo>
                  <a:pt x="1842347" y="1371600"/>
                </a:moveTo>
                <a:lnTo>
                  <a:pt x="1520671" y="1371600"/>
                </a:lnTo>
                <a:lnTo>
                  <a:pt x="1531845" y="1384300"/>
                </a:lnTo>
                <a:lnTo>
                  <a:pt x="1543259" y="1384300"/>
                </a:lnTo>
                <a:lnTo>
                  <a:pt x="1554895" y="1397000"/>
                </a:lnTo>
                <a:lnTo>
                  <a:pt x="1578769" y="1397000"/>
                </a:lnTo>
                <a:lnTo>
                  <a:pt x="1590974" y="1409700"/>
                </a:lnTo>
                <a:lnTo>
                  <a:pt x="1777191" y="1409700"/>
                </a:lnTo>
                <a:lnTo>
                  <a:pt x="1799785" y="1397000"/>
                </a:lnTo>
                <a:lnTo>
                  <a:pt x="1821530" y="1384300"/>
                </a:lnTo>
                <a:lnTo>
                  <a:pt x="1842347" y="1371600"/>
                </a:lnTo>
                <a:close/>
              </a:path>
              <a:path w="2299970" h="1612900">
                <a:moveTo>
                  <a:pt x="1087194" y="63500"/>
                </a:moveTo>
                <a:lnTo>
                  <a:pt x="891542" y="63500"/>
                </a:lnTo>
                <a:lnTo>
                  <a:pt x="871135" y="76200"/>
                </a:lnTo>
                <a:lnTo>
                  <a:pt x="832222" y="101600"/>
                </a:lnTo>
                <a:lnTo>
                  <a:pt x="796457" y="127000"/>
                </a:lnTo>
                <a:lnTo>
                  <a:pt x="764575" y="152400"/>
                </a:lnTo>
                <a:lnTo>
                  <a:pt x="737309" y="190500"/>
                </a:lnTo>
                <a:lnTo>
                  <a:pt x="2034786" y="190500"/>
                </a:lnTo>
                <a:lnTo>
                  <a:pt x="2022039" y="152400"/>
                </a:lnTo>
                <a:lnTo>
                  <a:pt x="1192276" y="127000"/>
                </a:lnTo>
                <a:lnTo>
                  <a:pt x="1182729" y="114300"/>
                </a:lnTo>
                <a:lnTo>
                  <a:pt x="1172792" y="114300"/>
                </a:lnTo>
                <a:lnTo>
                  <a:pt x="1162485" y="101600"/>
                </a:lnTo>
                <a:lnTo>
                  <a:pt x="1151831" y="88900"/>
                </a:lnTo>
                <a:lnTo>
                  <a:pt x="1140849" y="88900"/>
                </a:lnTo>
                <a:lnTo>
                  <a:pt x="1129561" y="76200"/>
                </a:lnTo>
                <a:lnTo>
                  <a:pt x="1108581" y="76200"/>
                </a:lnTo>
                <a:lnTo>
                  <a:pt x="1087194" y="63500"/>
                </a:lnTo>
                <a:close/>
              </a:path>
              <a:path w="2299970" h="1612900">
                <a:moveTo>
                  <a:pt x="654880" y="152400"/>
                </a:moveTo>
                <a:lnTo>
                  <a:pt x="487408" y="152400"/>
                </a:lnTo>
                <a:lnTo>
                  <a:pt x="459372" y="165100"/>
                </a:lnTo>
                <a:lnTo>
                  <a:pt x="432376" y="177800"/>
                </a:lnTo>
                <a:lnTo>
                  <a:pt x="702872" y="177800"/>
                </a:lnTo>
                <a:lnTo>
                  <a:pt x="691073" y="165100"/>
                </a:lnTo>
                <a:lnTo>
                  <a:pt x="667065" y="165100"/>
                </a:lnTo>
                <a:lnTo>
                  <a:pt x="654880" y="152400"/>
                </a:lnTo>
                <a:close/>
              </a:path>
              <a:path w="2299970" h="1612900">
                <a:moveTo>
                  <a:pt x="1506497" y="25400"/>
                </a:moveTo>
                <a:lnTo>
                  <a:pt x="1295924" y="25400"/>
                </a:lnTo>
                <a:lnTo>
                  <a:pt x="1280185" y="38100"/>
                </a:lnTo>
                <a:lnTo>
                  <a:pt x="1265086" y="50800"/>
                </a:lnTo>
                <a:lnTo>
                  <a:pt x="1250705" y="63500"/>
                </a:lnTo>
                <a:lnTo>
                  <a:pt x="1237119" y="63500"/>
                </a:lnTo>
                <a:lnTo>
                  <a:pt x="1224406" y="76200"/>
                </a:lnTo>
                <a:lnTo>
                  <a:pt x="1212642" y="101600"/>
                </a:lnTo>
                <a:lnTo>
                  <a:pt x="1201907" y="114300"/>
                </a:lnTo>
                <a:lnTo>
                  <a:pt x="1192276" y="127000"/>
                </a:lnTo>
                <a:lnTo>
                  <a:pt x="2003632" y="127000"/>
                </a:lnTo>
                <a:lnTo>
                  <a:pt x="1996300" y="114300"/>
                </a:lnTo>
                <a:lnTo>
                  <a:pt x="1988391" y="101600"/>
                </a:lnTo>
                <a:lnTo>
                  <a:pt x="1979918" y="88900"/>
                </a:lnTo>
                <a:lnTo>
                  <a:pt x="1586419" y="88900"/>
                </a:lnTo>
                <a:lnTo>
                  <a:pt x="1578145" y="76200"/>
                </a:lnTo>
                <a:lnTo>
                  <a:pt x="1569333" y="76200"/>
                </a:lnTo>
                <a:lnTo>
                  <a:pt x="1560005" y="63500"/>
                </a:lnTo>
                <a:lnTo>
                  <a:pt x="1550188" y="50800"/>
                </a:lnTo>
                <a:lnTo>
                  <a:pt x="1539904" y="50800"/>
                </a:lnTo>
                <a:lnTo>
                  <a:pt x="1529178" y="38100"/>
                </a:lnTo>
                <a:lnTo>
                  <a:pt x="1518034" y="38100"/>
                </a:lnTo>
                <a:lnTo>
                  <a:pt x="1506497" y="25400"/>
                </a:lnTo>
                <a:close/>
              </a:path>
              <a:path w="2299970" h="1612900">
                <a:moveTo>
                  <a:pt x="1899088" y="25400"/>
                </a:moveTo>
                <a:lnTo>
                  <a:pt x="1667446" y="25400"/>
                </a:lnTo>
                <a:lnTo>
                  <a:pt x="1649706" y="38100"/>
                </a:lnTo>
                <a:lnTo>
                  <a:pt x="1632640" y="50800"/>
                </a:lnTo>
                <a:lnTo>
                  <a:pt x="1616341" y="63500"/>
                </a:lnTo>
                <a:lnTo>
                  <a:pt x="1600903" y="76200"/>
                </a:lnTo>
                <a:lnTo>
                  <a:pt x="1586419" y="88900"/>
                </a:lnTo>
                <a:lnTo>
                  <a:pt x="1979918" y="88900"/>
                </a:lnTo>
                <a:lnTo>
                  <a:pt x="1970896" y="76200"/>
                </a:lnTo>
                <a:lnTo>
                  <a:pt x="1961335" y="76200"/>
                </a:lnTo>
                <a:lnTo>
                  <a:pt x="1951251" y="63500"/>
                </a:lnTo>
                <a:lnTo>
                  <a:pt x="1934553" y="50800"/>
                </a:lnTo>
                <a:lnTo>
                  <a:pt x="1917134" y="38100"/>
                </a:lnTo>
                <a:lnTo>
                  <a:pt x="1899088" y="25400"/>
                </a:lnTo>
                <a:close/>
              </a:path>
              <a:path w="2299970" h="1612900">
                <a:moveTo>
                  <a:pt x="1043566" y="50800"/>
                </a:moveTo>
                <a:lnTo>
                  <a:pt x="933799" y="50800"/>
                </a:lnTo>
                <a:lnTo>
                  <a:pt x="912461" y="63500"/>
                </a:lnTo>
                <a:lnTo>
                  <a:pt x="1065492" y="63500"/>
                </a:lnTo>
                <a:lnTo>
                  <a:pt x="1043566" y="50800"/>
                </a:lnTo>
                <a:close/>
              </a:path>
              <a:path w="2299970" h="1612900">
                <a:moveTo>
                  <a:pt x="1471461" y="12700"/>
                </a:moveTo>
                <a:lnTo>
                  <a:pt x="1329012" y="12700"/>
                </a:lnTo>
                <a:lnTo>
                  <a:pt x="1312225" y="25400"/>
                </a:lnTo>
                <a:lnTo>
                  <a:pt x="1489124" y="25400"/>
                </a:lnTo>
                <a:lnTo>
                  <a:pt x="1471461" y="12700"/>
                </a:lnTo>
                <a:close/>
              </a:path>
              <a:path w="2299970" h="1612900">
                <a:moveTo>
                  <a:pt x="1861486" y="12700"/>
                </a:moveTo>
                <a:lnTo>
                  <a:pt x="1704578" y="12700"/>
                </a:lnTo>
                <a:lnTo>
                  <a:pt x="1685768" y="25400"/>
                </a:lnTo>
                <a:lnTo>
                  <a:pt x="1880508" y="25400"/>
                </a:lnTo>
                <a:lnTo>
                  <a:pt x="1861486" y="12700"/>
                </a:lnTo>
                <a:close/>
              </a:path>
              <a:path w="2299970" h="1612900">
                <a:moveTo>
                  <a:pt x="1417505" y="0"/>
                </a:moveTo>
                <a:lnTo>
                  <a:pt x="1381505" y="0"/>
                </a:lnTo>
                <a:lnTo>
                  <a:pt x="1363729" y="12700"/>
                </a:lnTo>
                <a:lnTo>
                  <a:pt x="1435574" y="12700"/>
                </a:lnTo>
                <a:lnTo>
                  <a:pt x="1417505" y="0"/>
                </a:lnTo>
                <a:close/>
              </a:path>
              <a:path w="2299970" h="1612900">
                <a:moveTo>
                  <a:pt x="1782844" y="0"/>
                </a:moveTo>
                <a:lnTo>
                  <a:pt x="1763010" y="12700"/>
                </a:lnTo>
                <a:lnTo>
                  <a:pt x="1802702" y="12700"/>
                </a:lnTo>
                <a:lnTo>
                  <a:pt x="1782844" y="0"/>
                </a:lnTo>
                <a:close/>
              </a:path>
            </a:pathLst>
          </a:custGeom>
          <a:solidFill>
            <a:srgbClr val="9CCA42"/>
          </a:solidFill>
        </p:spPr>
        <p:txBody>
          <a:bodyPr wrap="square" lIns="0" tIns="0" rIns="0" bIns="0" rtlCol="0"/>
          <a:lstStyle/>
          <a:p>
            <a:endParaRPr/>
          </a:p>
        </p:txBody>
      </p:sp>
      <p:sp>
        <p:nvSpPr>
          <p:cNvPr id="71" name="object 71"/>
          <p:cNvSpPr/>
          <p:nvPr/>
        </p:nvSpPr>
        <p:spPr>
          <a:xfrm>
            <a:off x="12085896" y="4716969"/>
            <a:ext cx="88265" cy="86360"/>
          </a:xfrm>
          <a:custGeom>
            <a:avLst/>
            <a:gdLst/>
            <a:ahLst/>
            <a:cxnLst/>
            <a:rect l="l" t="t" r="r" b="b"/>
            <a:pathLst>
              <a:path w="88265" h="86360">
                <a:moveTo>
                  <a:pt x="34244" y="0"/>
                </a:moveTo>
                <a:lnTo>
                  <a:pt x="1114" y="37698"/>
                </a:lnTo>
                <a:lnTo>
                  <a:pt x="0" y="55070"/>
                </a:lnTo>
                <a:lnTo>
                  <a:pt x="4847" y="65902"/>
                </a:lnTo>
                <a:lnTo>
                  <a:pt x="13048" y="74947"/>
                </a:lnTo>
                <a:lnTo>
                  <a:pt x="24563" y="81706"/>
                </a:lnTo>
                <a:lnTo>
                  <a:pt x="39352" y="85678"/>
                </a:lnTo>
                <a:lnTo>
                  <a:pt x="57378" y="86364"/>
                </a:lnTo>
                <a:lnTo>
                  <a:pt x="69745" y="80052"/>
                </a:lnTo>
                <a:lnTo>
                  <a:pt x="79499" y="70380"/>
                </a:lnTo>
                <a:lnTo>
                  <a:pt x="85898" y="58078"/>
                </a:lnTo>
                <a:lnTo>
                  <a:pt x="88196" y="43879"/>
                </a:lnTo>
                <a:lnTo>
                  <a:pt x="87570" y="36423"/>
                </a:lnTo>
                <a:lnTo>
                  <a:pt x="51118" y="1424"/>
                </a:lnTo>
                <a:lnTo>
                  <a:pt x="34244" y="0"/>
                </a:lnTo>
                <a:close/>
              </a:path>
            </a:pathLst>
          </a:custGeom>
          <a:solidFill>
            <a:srgbClr val="9CCA42"/>
          </a:solidFill>
        </p:spPr>
        <p:txBody>
          <a:bodyPr wrap="square" lIns="0" tIns="0" rIns="0" bIns="0" rtlCol="0"/>
          <a:lstStyle/>
          <a:p>
            <a:endParaRPr/>
          </a:p>
        </p:txBody>
      </p:sp>
      <p:sp>
        <p:nvSpPr>
          <p:cNvPr id="72" name="object 72"/>
          <p:cNvSpPr/>
          <p:nvPr/>
        </p:nvSpPr>
        <p:spPr>
          <a:xfrm>
            <a:off x="11776954" y="4166973"/>
            <a:ext cx="178435" cy="177800"/>
          </a:xfrm>
          <a:custGeom>
            <a:avLst/>
            <a:gdLst/>
            <a:ahLst/>
            <a:cxnLst/>
            <a:rect l="l" t="t" r="r" b="b"/>
            <a:pathLst>
              <a:path w="178434" h="177800">
                <a:moveTo>
                  <a:pt x="79538" y="0"/>
                </a:moveTo>
                <a:lnTo>
                  <a:pt x="42327" y="13004"/>
                </a:lnTo>
                <a:lnTo>
                  <a:pt x="14698" y="41861"/>
                </a:lnTo>
                <a:lnTo>
                  <a:pt x="837" y="84064"/>
                </a:lnTo>
                <a:lnTo>
                  <a:pt x="0" y="100664"/>
                </a:lnTo>
                <a:lnTo>
                  <a:pt x="2706" y="113546"/>
                </a:lnTo>
                <a:lnTo>
                  <a:pt x="21896" y="147062"/>
                </a:lnTo>
                <a:lnTo>
                  <a:pt x="56066" y="169750"/>
                </a:lnTo>
                <a:lnTo>
                  <a:pt x="103131" y="177585"/>
                </a:lnTo>
                <a:lnTo>
                  <a:pt x="116976" y="174211"/>
                </a:lnTo>
                <a:lnTo>
                  <a:pt x="152092" y="152565"/>
                </a:lnTo>
                <a:lnTo>
                  <a:pt x="173855" y="117455"/>
                </a:lnTo>
                <a:lnTo>
                  <a:pt x="178444" y="89049"/>
                </a:lnTo>
                <a:lnTo>
                  <a:pt x="178141" y="81639"/>
                </a:lnTo>
                <a:lnTo>
                  <a:pt x="165721" y="43610"/>
                </a:lnTo>
                <a:lnTo>
                  <a:pt x="137266" y="15276"/>
                </a:lnTo>
                <a:lnTo>
                  <a:pt x="95759" y="930"/>
                </a:lnTo>
                <a:lnTo>
                  <a:pt x="79538" y="0"/>
                </a:lnTo>
                <a:close/>
              </a:path>
            </a:pathLst>
          </a:custGeom>
          <a:solidFill>
            <a:srgbClr val="9CCA42"/>
          </a:solidFill>
        </p:spPr>
        <p:txBody>
          <a:bodyPr wrap="square" lIns="0" tIns="0" rIns="0" bIns="0" rtlCol="0"/>
          <a:lstStyle/>
          <a:p>
            <a:endParaRPr/>
          </a:p>
        </p:txBody>
      </p:sp>
      <p:sp>
        <p:nvSpPr>
          <p:cNvPr id="73" name="object 73"/>
          <p:cNvSpPr/>
          <p:nvPr/>
        </p:nvSpPr>
        <p:spPr>
          <a:xfrm>
            <a:off x="11427059" y="3537761"/>
            <a:ext cx="268605" cy="267970"/>
          </a:xfrm>
          <a:custGeom>
            <a:avLst/>
            <a:gdLst/>
            <a:ahLst/>
            <a:cxnLst/>
            <a:rect l="l" t="t" r="r" b="b"/>
            <a:pathLst>
              <a:path w="268604" h="267970">
                <a:moveTo>
                  <a:pt x="124780" y="0"/>
                </a:moveTo>
                <a:lnTo>
                  <a:pt x="84863" y="9055"/>
                </a:lnTo>
                <a:lnTo>
                  <a:pt x="50465" y="29611"/>
                </a:lnTo>
                <a:lnTo>
                  <a:pt x="23549" y="60198"/>
                </a:lnTo>
                <a:lnTo>
                  <a:pt x="6050" y="99451"/>
                </a:lnTo>
                <a:lnTo>
                  <a:pt x="0" y="145595"/>
                </a:lnTo>
                <a:lnTo>
                  <a:pt x="1866" y="159163"/>
                </a:lnTo>
                <a:lnTo>
                  <a:pt x="15383" y="196781"/>
                </a:lnTo>
                <a:lnTo>
                  <a:pt x="39778" y="228280"/>
                </a:lnTo>
                <a:lnTo>
                  <a:pt x="73762" y="251744"/>
                </a:lnTo>
                <a:lnTo>
                  <a:pt x="116049" y="265261"/>
                </a:lnTo>
                <a:lnTo>
                  <a:pt x="148218" y="267800"/>
                </a:lnTo>
                <a:lnTo>
                  <a:pt x="162450" y="265516"/>
                </a:lnTo>
                <a:lnTo>
                  <a:pt x="201578" y="250306"/>
                </a:lnTo>
                <a:lnTo>
                  <a:pt x="233625" y="224292"/>
                </a:lnTo>
                <a:lnTo>
                  <a:pt x="256366" y="189696"/>
                </a:lnTo>
                <a:lnTo>
                  <a:pt x="267579" y="148742"/>
                </a:lnTo>
                <a:lnTo>
                  <a:pt x="268370" y="134062"/>
                </a:lnTo>
                <a:lnTo>
                  <a:pt x="268183" y="126919"/>
                </a:lnTo>
                <a:lnTo>
                  <a:pt x="259585" y="86484"/>
                </a:lnTo>
                <a:lnTo>
                  <a:pt x="239336" y="51551"/>
                </a:lnTo>
                <a:lnTo>
                  <a:pt x="209046" y="24143"/>
                </a:lnTo>
                <a:lnTo>
                  <a:pt x="170324" y="6285"/>
                </a:lnTo>
                <a:lnTo>
                  <a:pt x="124780" y="0"/>
                </a:lnTo>
                <a:close/>
              </a:path>
            </a:pathLst>
          </a:custGeom>
          <a:solidFill>
            <a:srgbClr val="9CCA42"/>
          </a:solidFill>
        </p:spPr>
        <p:txBody>
          <a:bodyPr wrap="square" lIns="0" tIns="0" rIns="0" bIns="0" rtlCol="0"/>
          <a:lstStyle/>
          <a:p>
            <a:endParaRPr/>
          </a:p>
        </p:txBody>
      </p:sp>
      <p:sp>
        <p:nvSpPr>
          <p:cNvPr id="74" name="object 74"/>
          <p:cNvSpPr/>
          <p:nvPr/>
        </p:nvSpPr>
        <p:spPr>
          <a:xfrm>
            <a:off x="10369295" y="2128011"/>
            <a:ext cx="1054353" cy="488441"/>
          </a:xfrm>
          <a:prstGeom prst="rect">
            <a:avLst/>
          </a:prstGeom>
          <a:blipFill>
            <a:blip r:embed="rId15" cstate="print"/>
            <a:stretch>
              <a:fillRect/>
            </a:stretch>
          </a:blipFill>
        </p:spPr>
        <p:txBody>
          <a:bodyPr wrap="square" lIns="0" tIns="0" rIns="0" bIns="0" rtlCol="0"/>
          <a:lstStyle/>
          <a:p>
            <a:endParaRPr/>
          </a:p>
        </p:txBody>
      </p:sp>
      <p:sp>
        <p:nvSpPr>
          <p:cNvPr id="75" name="object 75"/>
          <p:cNvSpPr/>
          <p:nvPr/>
        </p:nvSpPr>
        <p:spPr>
          <a:xfrm>
            <a:off x="8733639" y="3778013"/>
            <a:ext cx="2299335" cy="1612900"/>
          </a:xfrm>
          <a:custGeom>
            <a:avLst/>
            <a:gdLst/>
            <a:ahLst/>
            <a:cxnLst/>
            <a:rect l="l" t="t" r="r" b="b"/>
            <a:pathLst>
              <a:path w="2299334" h="1612900">
                <a:moveTo>
                  <a:pt x="1469270" y="1473199"/>
                </a:moveTo>
                <a:lnTo>
                  <a:pt x="883254" y="1473199"/>
                </a:lnTo>
                <a:lnTo>
                  <a:pt x="891118" y="1485899"/>
                </a:lnTo>
                <a:lnTo>
                  <a:pt x="899343" y="1498599"/>
                </a:lnTo>
                <a:lnTo>
                  <a:pt x="907921" y="1498599"/>
                </a:lnTo>
                <a:lnTo>
                  <a:pt x="916841" y="1511299"/>
                </a:lnTo>
                <a:lnTo>
                  <a:pt x="926091" y="1523999"/>
                </a:lnTo>
                <a:lnTo>
                  <a:pt x="935663" y="1536699"/>
                </a:lnTo>
                <a:lnTo>
                  <a:pt x="945545" y="1536699"/>
                </a:lnTo>
                <a:lnTo>
                  <a:pt x="955727" y="1549399"/>
                </a:lnTo>
                <a:lnTo>
                  <a:pt x="966199" y="1549399"/>
                </a:lnTo>
                <a:lnTo>
                  <a:pt x="976951" y="1562099"/>
                </a:lnTo>
                <a:lnTo>
                  <a:pt x="987971" y="1562099"/>
                </a:lnTo>
                <a:lnTo>
                  <a:pt x="999250" y="1574799"/>
                </a:lnTo>
                <a:lnTo>
                  <a:pt x="1010778" y="1574799"/>
                </a:lnTo>
                <a:lnTo>
                  <a:pt x="1022543" y="1587499"/>
                </a:lnTo>
                <a:lnTo>
                  <a:pt x="1034536" y="1587499"/>
                </a:lnTo>
                <a:lnTo>
                  <a:pt x="1046746" y="1600199"/>
                </a:lnTo>
                <a:lnTo>
                  <a:pt x="1071776" y="1600199"/>
                </a:lnTo>
                <a:lnTo>
                  <a:pt x="1100278" y="1612899"/>
                </a:lnTo>
                <a:lnTo>
                  <a:pt x="1268252" y="1612899"/>
                </a:lnTo>
                <a:lnTo>
                  <a:pt x="1320340" y="1587499"/>
                </a:lnTo>
                <a:lnTo>
                  <a:pt x="1368951" y="1562099"/>
                </a:lnTo>
                <a:lnTo>
                  <a:pt x="1413172" y="1536699"/>
                </a:lnTo>
                <a:lnTo>
                  <a:pt x="1433351" y="1511299"/>
                </a:lnTo>
                <a:lnTo>
                  <a:pt x="1452088" y="1498599"/>
                </a:lnTo>
                <a:lnTo>
                  <a:pt x="1469270" y="1473199"/>
                </a:lnTo>
                <a:close/>
              </a:path>
              <a:path w="2299334" h="1612900">
                <a:moveTo>
                  <a:pt x="725847" y="177800"/>
                </a:moveTo>
                <a:lnTo>
                  <a:pt x="406372" y="177800"/>
                </a:lnTo>
                <a:lnTo>
                  <a:pt x="381694" y="190500"/>
                </a:lnTo>
                <a:lnTo>
                  <a:pt x="358292" y="215900"/>
                </a:lnTo>
                <a:lnTo>
                  <a:pt x="336248" y="228600"/>
                </a:lnTo>
                <a:lnTo>
                  <a:pt x="315638" y="241300"/>
                </a:lnTo>
                <a:lnTo>
                  <a:pt x="296543" y="266700"/>
                </a:lnTo>
                <a:lnTo>
                  <a:pt x="279042" y="279400"/>
                </a:lnTo>
                <a:lnTo>
                  <a:pt x="249136" y="330200"/>
                </a:lnTo>
                <a:lnTo>
                  <a:pt x="226553" y="381000"/>
                </a:lnTo>
                <a:lnTo>
                  <a:pt x="211925" y="431800"/>
                </a:lnTo>
                <a:lnTo>
                  <a:pt x="205885" y="482600"/>
                </a:lnTo>
                <a:lnTo>
                  <a:pt x="206283" y="508000"/>
                </a:lnTo>
                <a:lnTo>
                  <a:pt x="209065" y="533400"/>
                </a:lnTo>
                <a:lnTo>
                  <a:pt x="203776" y="546100"/>
                </a:lnTo>
                <a:lnTo>
                  <a:pt x="164378" y="546100"/>
                </a:lnTo>
                <a:lnTo>
                  <a:pt x="151753" y="558800"/>
                </a:lnTo>
                <a:lnTo>
                  <a:pt x="127432" y="558800"/>
                </a:lnTo>
                <a:lnTo>
                  <a:pt x="115791" y="571500"/>
                </a:lnTo>
                <a:lnTo>
                  <a:pt x="104534" y="571500"/>
                </a:lnTo>
                <a:lnTo>
                  <a:pt x="93689" y="584200"/>
                </a:lnTo>
                <a:lnTo>
                  <a:pt x="83284" y="596900"/>
                </a:lnTo>
                <a:lnTo>
                  <a:pt x="73346" y="596900"/>
                </a:lnTo>
                <a:lnTo>
                  <a:pt x="63904" y="609600"/>
                </a:lnTo>
                <a:lnTo>
                  <a:pt x="54985" y="622300"/>
                </a:lnTo>
                <a:lnTo>
                  <a:pt x="46617" y="635000"/>
                </a:lnTo>
                <a:lnTo>
                  <a:pt x="38828" y="635000"/>
                </a:lnTo>
                <a:lnTo>
                  <a:pt x="31646" y="647700"/>
                </a:lnTo>
                <a:lnTo>
                  <a:pt x="22744" y="660400"/>
                </a:lnTo>
                <a:lnTo>
                  <a:pt x="15340" y="685800"/>
                </a:lnTo>
                <a:lnTo>
                  <a:pt x="9411" y="698500"/>
                </a:lnTo>
                <a:lnTo>
                  <a:pt x="4935" y="711200"/>
                </a:lnTo>
                <a:lnTo>
                  <a:pt x="1889" y="736600"/>
                </a:lnTo>
                <a:lnTo>
                  <a:pt x="252" y="749300"/>
                </a:lnTo>
                <a:lnTo>
                  <a:pt x="0" y="762000"/>
                </a:lnTo>
                <a:lnTo>
                  <a:pt x="1111" y="787400"/>
                </a:lnTo>
                <a:lnTo>
                  <a:pt x="3562" y="800100"/>
                </a:lnTo>
                <a:lnTo>
                  <a:pt x="7333" y="812800"/>
                </a:lnTo>
                <a:lnTo>
                  <a:pt x="12399" y="838200"/>
                </a:lnTo>
                <a:lnTo>
                  <a:pt x="18738" y="850900"/>
                </a:lnTo>
                <a:lnTo>
                  <a:pt x="26328" y="863600"/>
                </a:lnTo>
                <a:lnTo>
                  <a:pt x="35147" y="876300"/>
                </a:lnTo>
                <a:lnTo>
                  <a:pt x="45172" y="901700"/>
                </a:lnTo>
                <a:lnTo>
                  <a:pt x="56381" y="914400"/>
                </a:lnTo>
                <a:lnTo>
                  <a:pt x="68750" y="927100"/>
                </a:lnTo>
                <a:lnTo>
                  <a:pt x="82259" y="939800"/>
                </a:lnTo>
                <a:lnTo>
                  <a:pt x="96884" y="939800"/>
                </a:lnTo>
                <a:lnTo>
                  <a:pt x="112603" y="952500"/>
                </a:lnTo>
                <a:lnTo>
                  <a:pt x="103819" y="965200"/>
                </a:lnTo>
                <a:lnTo>
                  <a:pt x="95682" y="977900"/>
                </a:lnTo>
                <a:lnTo>
                  <a:pt x="88201" y="990600"/>
                </a:lnTo>
                <a:lnTo>
                  <a:pt x="81387" y="1003300"/>
                </a:lnTo>
                <a:lnTo>
                  <a:pt x="75250" y="1003300"/>
                </a:lnTo>
                <a:lnTo>
                  <a:pt x="60994" y="1041400"/>
                </a:lnTo>
                <a:lnTo>
                  <a:pt x="53179" y="1079500"/>
                </a:lnTo>
                <a:lnTo>
                  <a:pt x="51678" y="1104900"/>
                </a:lnTo>
                <a:lnTo>
                  <a:pt x="52070" y="1117600"/>
                </a:lnTo>
                <a:lnTo>
                  <a:pt x="53236" y="1130300"/>
                </a:lnTo>
                <a:lnTo>
                  <a:pt x="56223" y="1143000"/>
                </a:lnTo>
                <a:lnTo>
                  <a:pt x="60646" y="1168400"/>
                </a:lnTo>
                <a:lnTo>
                  <a:pt x="66437" y="1181100"/>
                </a:lnTo>
                <a:lnTo>
                  <a:pt x="73531" y="1193800"/>
                </a:lnTo>
                <a:lnTo>
                  <a:pt x="81862" y="1219200"/>
                </a:lnTo>
                <a:lnTo>
                  <a:pt x="113615" y="1257300"/>
                </a:lnTo>
                <a:lnTo>
                  <a:pt x="139755" y="1282700"/>
                </a:lnTo>
                <a:lnTo>
                  <a:pt x="154118" y="1282700"/>
                </a:lnTo>
                <a:lnTo>
                  <a:pt x="169255" y="1295400"/>
                </a:lnTo>
                <a:lnTo>
                  <a:pt x="185100" y="1308100"/>
                </a:lnTo>
                <a:lnTo>
                  <a:pt x="201587" y="1308100"/>
                </a:lnTo>
                <a:lnTo>
                  <a:pt x="218649" y="1320800"/>
                </a:lnTo>
                <a:lnTo>
                  <a:pt x="311808" y="1320800"/>
                </a:lnTo>
                <a:lnTo>
                  <a:pt x="313205" y="1333500"/>
                </a:lnTo>
                <a:lnTo>
                  <a:pt x="314729" y="1333500"/>
                </a:lnTo>
                <a:lnTo>
                  <a:pt x="333210" y="1358900"/>
                </a:lnTo>
                <a:lnTo>
                  <a:pt x="353582" y="1384300"/>
                </a:lnTo>
                <a:lnTo>
                  <a:pt x="375706" y="1409700"/>
                </a:lnTo>
                <a:lnTo>
                  <a:pt x="399439" y="1422400"/>
                </a:lnTo>
                <a:lnTo>
                  <a:pt x="424643" y="1447800"/>
                </a:lnTo>
                <a:lnTo>
                  <a:pt x="451174" y="1460499"/>
                </a:lnTo>
                <a:lnTo>
                  <a:pt x="478894" y="1473199"/>
                </a:lnTo>
                <a:lnTo>
                  <a:pt x="507660" y="1498599"/>
                </a:lnTo>
                <a:lnTo>
                  <a:pt x="537332" y="1498599"/>
                </a:lnTo>
                <a:lnTo>
                  <a:pt x="598832" y="1523999"/>
                </a:lnTo>
                <a:lnTo>
                  <a:pt x="726508" y="1523999"/>
                </a:lnTo>
                <a:lnTo>
                  <a:pt x="758580" y="1511299"/>
                </a:lnTo>
                <a:lnTo>
                  <a:pt x="790431" y="1511299"/>
                </a:lnTo>
                <a:lnTo>
                  <a:pt x="852909" y="1485899"/>
                </a:lnTo>
                <a:lnTo>
                  <a:pt x="883254" y="1473199"/>
                </a:lnTo>
                <a:lnTo>
                  <a:pt x="1469270" y="1473199"/>
                </a:lnTo>
                <a:lnTo>
                  <a:pt x="1484783" y="1447800"/>
                </a:lnTo>
                <a:lnTo>
                  <a:pt x="1498513" y="1422400"/>
                </a:lnTo>
                <a:lnTo>
                  <a:pt x="1510344" y="1397000"/>
                </a:lnTo>
                <a:lnTo>
                  <a:pt x="1520163" y="1371600"/>
                </a:lnTo>
                <a:lnTo>
                  <a:pt x="1841803" y="1371600"/>
                </a:lnTo>
                <a:lnTo>
                  <a:pt x="1880329" y="1346200"/>
                </a:lnTo>
                <a:lnTo>
                  <a:pt x="1914221" y="1320800"/>
                </a:lnTo>
                <a:lnTo>
                  <a:pt x="1929236" y="1295400"/>
                </a:lnTo>
                <a:lnTo>
                  <a:pt x="1942863" y="1282700"/>
                </a:lnTo>
                <a:lnTo>
                  <a:pt x="1955023" y="1257300"/>
                </a:lnTo>
                <a:lnTo>
                  <a:pt x="1965640" y="1244600"/>
                </a:lnTo>
                <a:lnTo>
                  <a:pt x="1974637" y="1219200"/>
                </a:lnTo>
                <a:lnTo>
                  <a:pt x="1981937" y="1193800"/>
                </a:lnTo>
                <a:lnTo>
                  <a:pt x="1987464" y="1181100"/>
                </a:lnTo>
                <a:lnTo>
                  <a:pt x="1991140" y="1155700"/>
                </a:lnTo>
                <a:lnTo>
                  <a:pt x="1992888" y="1130300"/>
                </a:lnTo>
                <a:lnTo>
                  <a:pt x="2005678" y="1130300"/>
                </a:lnTo>
                <a:lnTo>
                  <a:pt x="2018352" y="1117600"/>
                </a:lnTo>
                <a:lnTo>
                  <a:pt x="2055577" y="1117600"/>
                </a:lnTo>
                <a:lnTo>
                  <a:pt x="2067683" y="1104900"/>
                </a:lnTo>
                <a:lnTo>
                  <a:pt x="2091374" y="1104900"/>
                </a:lnTo>
                <a:lnTo>
                  <a:pt x="2102937" y="1092200"/>
                </a:lnTo>
                <a:lnTo>
                  <a:pt x="2114299" y="1092200"/>
                </a:lnTo>
                <a:lnTo>
                  <a:pt x="2125446" y="1079500"/>
                </a:lnTo>
                <a:lnTo>
                  <a:pt x="2136370" y="1079500"/>
                </a:lnTo>
                <a:lnTo>
                  <a:pt x="2147057" y="1066800"/>
                </a:lnTo>
                <a:lnTo>
                  <a:pt x="2157499" y="1054100"/>
                </a:lnTo>
                <a:lnTo>
                  <a:pt x="2180178" y="1041400"/>
                </a:lnTo>
                <a:lnTo>
                  <a:pt x="2219721" y="1003300"/>
                </a:lnTo>
                <a:lnTo>
                  <a:pt x="2251424" y="952500"/>
                </a:lnTo>
                <a:lnTo>
                  <a:pt x="2264302" y="927100"/>
                </a:lnTo>
                <a:lnTo>
                  <a:pt x="2275180" y="914400"/>
                </a:lnTo>
                <a:lnTo>
                  <a:pt x="2284045" y="889000"/>
                </a:lnTo>
                <a:lnTo>
                  <a:pt x="2290883" y="850900"/>
                </a:lnTo>
                <a:lnTo>
                  <a:pt x="2295681" y="825500"/>
                </a:lnTo>
                <a:lnTo>
                  <a:pt x="2298426" y="800100"/>
                </a:lnTo>
                <a:lnTo>
                  <a:pt x="2299105" y="774700"/>
                </a:lnTo>
                <a:lnTo>
                  <a:pt x="2297704" y="749300"/>
                </a:lnTo>
                <a:lnTo>
                  <a:pt x="2288609" y="698500"/>
                </a:lnTo>
                <a:lnTo>
                  <a:pt x="2271035" y="647700"/>
                </a:lnTo>
                <a:lnTo>
                  <a:pt x="2244876" y="596900"/>
                </a:lnTo>
                <a:lnTo>
                  <a:pt x="2228544" y="571500"/>
                </a:lnTo>
                <a:lnTo>
                  <a:pt x="2232880" y="558800"/>
                </a:lnTo>
                <a:lnTo>
                  <a:pt x="2236620" y="546100"/>
                </a:lnTo>
                <a:lnTo>
                  <a:pt x="2241824" y="520700"/>
                </a:lnTo>
                <a:lnTo>
                  <a:pt x="2245127" y="495300"/>
                </a:lnTo>
                <a:lnTo>
                  <a:pt x="2246578" y="482600"/>
                </a:lnTo>
                <a:lnTo>
                  <a:pt x="2246228" y="457200"/>
                </a:lnTo>
                <a:lnTo>
                  <a:pt x="2244128" y="431800"/>
                </a:lnTo>
                <a:lnTo>
                  <a:pt x="2240329" y="419100"/>
                </a:lnTo>
                <a:lnTo>
                  <a:pt x="2234882" y="393700"/>
                </a:lnTo>
                <a:lnTo>
                  <a:pt x="2227836" y="368300"/>
                </a:lnTo>
                <a:lnTo>
                  <a:pt x="2219243" y="355600"/>
                </a:lnTo>
                <a:lnTo>
                  <a:pt x="2209154" y="330200"/>
                </a:lnTo>
                <a:lnTo>
                  <a:pt x="2197618" y="317500"/>
                </a:lnTo>
                <a:lnTo>
                  <a:pt x="2184687" y="304800"/>
                </a:lnTo>
                <a:lnTo>
                  <a:pt x="2170411" y="279400"/>
                </a:lnTo>
                <a:lnTo>
                  <a:pt x="2138027" y="254000"/>
                </a:lnTo>
                <a:lnTo>
                  <a:pt x="2100873" y="228600"/>
                </a:lnTo>
                <a:lnTo>
                  <a:pt x="2080633" y="215900"/>
                </a:lnTo>
                <a:lnTo>
                  <a:pt x="2059353" y="215900"/>
                </a:lnTo>
                <a:lnTo>
                  <a:pt x="2037082" y="203200"/>
                </a:lnTo>
                <a:lnTo>
                  <a:pt x="2034151" y="190500"/>
                </a:lnTo>
                <a:lnTo>
                  <a:pt x="737159" y="190500"/>
                </a:lnTo>
                <a:lnTo>
                  <a:pt x="725847" y="177800"/>
                </a:lnTo>
                <a:close/>
              </a:path>
              <a:path w="2299334" h="1612900">
                <a:moveTo>
                  <a:pt x="1729248" y="1409700"/>
                </a:moveTo>
                <a:lnTo>
                  <a:pt x="1627951" y="1409700"/>
                </a:lnTo>
                <a:lnTo>
                  <a:pt x="1640681" y="1422400"/>
                </a:lnTo>
                <a:lnTo>
                  <a:pt x="1704568" y="1422400"/>
                </a:lnTo>
                <a:lnTo>
                  <a:pt x="1729248" y="1409700"/>
                </a:lnTo>
                <a:close/>
              </a:path>
              <a:path w="2299334" h="1612900">
                <a:moveTo>
                  <a:pt x="1841803" y="1371600"/>
                </a:moveTo>
                <a:lnTo>
                  <a:pt x="1520163" y="1371600"/>
                </a:lnTo>
                <a:lnTo>
                  <a:pt x="1531337" y="1384300"/>
                </a:lnTo>
                <a:lnTo>
                  <a:pt x="1542751" y="1384300"/>
                </a:lnTo>
                <a:lnTo>
                  <a:pt x="1554387" y="1397000"/>
                </a:lnTo>
                <a:lnTo>
                  <a:pt x="1578261" y="1397000"/>
                </a:lnTo>
                <a:lnTo>
                  <a:pt x="1590466" y="1409700"/>
                </a:lnTo>
                <a:lnTo>
                  <a:pt x="1776669" y="1409700"/>
                </a:lnTo>
                <a:lnTo>
                  <a:pt x="1799257" y="1397000"/>
                </a:lnTo>
                <a:lnTo>
                  <a:pt x="1820994" y="1384300"/>
                </a:lnTo>
                <a:lnTo>
                  <a:pt x="1841803" y="1371600"/>
                </a:lnTo>
                <a:close/>
              </a:path>
              <a:path w="2299334" h="1612900">
                <a:moveTo>
                  <a:pt x="1086817" y="63500"/>
                </a:moveTo>
                <a:lnTo>
                  <a:pt x="891252" y="63500"/>
                </a:lnTo>
                <a:lnTo>
                  <a:pt x="870859" y="76200"/>
                </a:lnTo>
                <a:lnTo>
                  <a:pt x="831976" y="101600"/>
                </a:lnTo>
                <a:lnTo>
                  <a:pt x="796243" y="127000"/>
                </a:lnTo>
                <a:lnTo>
                  <a:pt x="764392" y="152400"/>
                </a:lnTo>
                <a:lnTo>
                  <a:pt x="737159" y="190500"/>
                </a:lnTo>
                <a:lnTo>
                  <a:pt x="2034151" y="190500"/>
                </a:lnTo>
                <a:lnTo>
                  <a:pt x="2021404" y="152400"/>
                </a:lnTo>
                <a:lnTo>
                  <a:pt x="1191895" y="127000"/>
                </a:lnTo>
                <a:lnTo>
                  <a:pt x="1182348" y="114300"/>
                </a:lnTo>
                <a:lnTo>
                  <a:pt x="1172411" y="114300"/>
                </a:lnTo>
                <a:lnTo>
                  <a:pt x="1162104" y="101600"/>
                </a:lnTo>
                <a:lnTo>
                  <a:pt x="1151450" y="88900"/>
                </a:lnTo>
                <a:lnTo>
                  <a:pt x="1140468" y="88900"/>
                </a:lnTo>
                <a:lnTo>
                  <a:pt x="1129180" y="76200"/>
                </a:lnTo>
                <a:lnTo>
                  <a:pt x="1108201" y="76200"/>
                </a:lnTo>
                <a:lnTo>
                  <a:pt x="1086817" y="63500"/>
                </a:lnTo>
                <a:close/>
              </a:path>
              <a:path w="2299334" h="1612900">
                <a:moveTo>
                  <a:pt x="654704" y="152400"/>
                </a:moveTo>
                <a:lnTo>
                  <a:pt x="487281" y="152400"/>
                </a:lnTo>
                <a:lnTo>
                  <a:pt x="459245" y="165100"/>
                </a:lnTo>
                <a:lnTo>
                  <a:pt x="432249" y="177800"/>
                </a:lnTo>
                <a:lnTo>
                  <a:pt x="702709" y="177800"/>
                </a:lnTo>
                <a:lnTo>
                  <a:pt x="690906" y="165100"/>
                </a:lnTo>
                <a:lnTo>
                  <a:pt x="666892" y="165100"/>
                </a:lnTo>
                <a:lnTo>
                  <a:pt x="654704" y="152400"/>
                </a:lnTo>
                <a:close/>
              </a:path>
              <a:path w="2299334" h="1612900">
                <a:moveTo>
                  <a:pt x="1505989" y="25400"/>
                </a:moveTo>
                <a:lnTo>
                  <a:pt x="1295480" y="25400"/>
                </a:lnTo>
                <a:lnTo>
                  <a:pt x="1279742" y="38100"/>
                </a:lnTo>
                <a:lnTo>
                  <a:pt x="1264646" y="50800"/>
                </a:lnTo>
                <a:lnTo>
                  <a:pt x="1250269" y="63500"/>
                </a:lnTo>
                <a:lnTo>
                  <a:pt x="1236688" y="63500"/>
                </a:lnTo>
                <a:lnTo>
                  <a:pt x="1223983" y="76200"/>
                </a:lnTo>
                <a:lnTo>
                  <a:pt x="1212230" y="101600"/>
                </a:lnTo>
                <a:lnTo>
                  <a:pt x="1201508" y="114300"/>
                </a:lnTo>
                <a:lnTo>
                  <a:pt x="1191895" y="127000"/>
                </a:lnTo>
                <a:lnTo>
                  <a:pt x="2002997" y="127000"/>
                </a:lnTo>
                <a:lnTo>
                  <a:pt x="1995665" y="114300"/>
                </a:lnTo>
                <a:lnTo>
                  <a:pt x="1987756" y="101600"/>
                </a:lnTo>
                <a:lnTo>
                  <a:pt x="1979283" y="88900"/>
                </a:lnTo>
                <a:lnTo>
                  <a:pt x="1585911" y="88900"/>
                </a:lnTo>
                <a:lnTo>
                  <a:pt x="1577637" y="76200"/>
                </a:lnTo>
                <a:lnTo>
                  <a:pt x="1568825" y="76200"/>
                </a:lnTo>
                <a:lnTo>
                  <a:pt x="1559497" y="63500"/>
                </a:lnTo>
                <a:lnTo>
                  <a:pt x="1549680" y="50800"/>
                </a:lnTo>
                <a:lnTo>
                  <a:pt x="1539396" y="50800"/>
                </a:lnTo>
                <a:lnTo>
                  <a:pt x="1528670" y="38100"/>
                </a:lnTo>
                <a:lnTo>
                  <a:pt x="1517526" y="38100"/>
                </a:lnTo>
                <a:lnTo>
                  <a:pt x="1505989" y="25400"/>
                </a:lnTo>
                <a:close/>
              </a:path>
              <a:path w="2299334" h="1612900">
                <a:moveTo>
                  <a:pt x="1898461" y="25400"/>
                </a:moveTo>
                <a:lnTo>
                  <a:pt x="1666918" y="25400"/>
                </a:lnTo>
                <a:lnTo>
                  <a:pt x="1649185" y="38100"/>
                </a:lnTo>
                <a:lnTo>
                  <a:pt x="1632124" y="50800"/>
                </a:lnTo>
                <a:lnTo>
                  <a:pt x="1615830" y="63500"/>
                </a:lnTo>
                <a:lnTo>
                  <a:pt x="1600394" y="76200"/>
                </a:lnTo>
                <a:lnTo>
                  <a:pt x="1585911" y="88900"/>
                </a:lnTo>
                <a:lnTo>
                  <a:pt x="1979283" y="88900"/>
                </a:lnTo>
                <a:lnTo>
                  <a:pt x="1970261" y="76200"/>
                </a:lnTo>
                <a:lnTo>
                  <a:pt x="1960700" y="76200"/>
                </a:lnTo>
                <a:lnTo>
                  <a:pt x="1950616" y="63500"/>
                </a:lnTo>
                <a:lnTo>
                  <a:pt x="1933919" y="50800"/>
                </a:lnTo>
                <a:lnTo>
                  <a:pt x="1916503" y="38100"/>
                </a:lnTo>
                <a:lnTo>
                  <a:pt x="1898461" y="25400"/>
                </a:lnTo>
                <a:close/>
              </a:path>
              <a:path w="2299334" h="1612900">
                <a:moveTo>
                  <a:pt x="1043199" y="50800"/>
                </a:moveTo>
                <a:lnTo>
                  <a:pt x="933481" y="50800"/>
                </a:lnTo>
                <a:lnTo>
                  <a:pt x="912156" y="63500"/>
                </a:lnTo>
                <a:lnTo>
                  <a:pt x="1065119" y="63500"/>
                </a:lnTo>
                <a:lnTo>
                  <a:pt x="1043199" y="50800"/>
                </a:lnTo>
                <a:close/>
              </a:path>
              <a:path w="2299334" h="1612900">
                <a:moveTo>
                  <a:pt x="1470984" y="12700"/>
                </a:moveTo>
                <a:lnTo>
                  <a:pt x="1328567" y="12700"/>
                </a:lnTo>
                <a:lnTo>
                  <a:pt x="1311781" y="25400"/>
                </a:lnTo>
                <a:lnTo>
                  <a:pt x="1488633" y="25400"/>
                </a:lnTo>
                <a:lnTo>
                  <a:pt x="1470984" y="12700"/>
                </a:lnTo>
                <a:close/>
              </a:path>
              <a:path w="2299334" h="1612900">
                <a:moveTo>
                  <a:pt x="1860871" y="12700"/>
                </a:moveTo>
                <a:lnTo>
                  <a:pt x="1704034" y="12700"/>
                </a:lnTo>
                <a:lnTo>
                  <a:pt x="1685233" y="25400"/>
                </a:lnTo>
                <a:lnTo>
                  <a:pt x="1879886" y="25400"/>
                </a:lnTo>
                <a:lnTo>
                  <a:pt x="1860871" y="12700"/>
                </a:lnTo>
                <a:close/>
              </a:path>
              <a:path w="2299334" h="1612900">
                <a:moveTo>
                  <a:pt x="1417053" y="0"/>
                </a:moveTo>
                <a:lnTo>
                  <a:pt x="1381059" y="0"/>
                </a:lnTo>
                <a:lnTo>
                  <a:pt x="1363284" y="12700"/>
                </a:lnTo>
                <a:lnTo>
                  <a:pt x="1435116" y="12700"/>
                </a:lnTo>
                <a:lnTo>
                  <a:pt x="1417053" y="0"/>
                </a:lnTo>
                <a:close/>
              </a:path>
              <a:path w="2299334" h="1612900">
                <a:moveTo>
                  <a:pt x="1782263" y="0"/>
                </a:moveTo>
                <a:lnTo>
                  <a:pt x="1762438" y="12700"/>
                </a:lnTo>
                <a:lnTo>
                  <a:pt x="1802112" y="12700"/>
                </a:lnTo>
                <a:lnTo>
                  <a:pt x="1782263" y="0"/>
                </a:lnTo>
                <a:close/>
              </a:path>
            </a:pathLst>
          </a:custGeom>
          <a:solidFill>
            <a:srgbClr val="66ADB9"/>
          </a:solidFill>
        </p:spPr>
        <p:txBody>
          <a:bodyPr wrap="square" lIns="0" tIns="0" rIns="0" bIns="0" rtlCol="0"/>
          <a:lstStyle/>
          <a:p>
            <a:endParaRPr/>
          </a:p>
        </p:txBody>
      </p:sp>
      <p:sp>
        <p:nvSpPr>
          <p:cNvPr id="76" name="object 76"/>
          <p:cNvSpPr/>
          <p:nvPr/>
        </p:nvSpPr>
        <p:spPr>
          <a:xfrm>
            <a:off x="9056954" y="6799874"/>
            <a:ext cx="88265" cy="58419"/>
          </a:xfrm>
          <a:custGeom>
            <a:avLst/>
            <a:gdLst/>
            <a:ahLst/>
            <a:cxnLst/>
            <a:rect l="l" t="t" r="r" b="b"/>
            <a:pathLst>
              <a:path w="88265" h="58420">
                <a:moveTo>
                  <a:pt x="34208" y="0"/>
                </a:moveTo>
                <a:lnTo>
                  <a:pt x="1113" y="37700"/>
                </a:lnTo>
                <a:lnTo>
                  <a:pt x="0" y="55093"/>
                </a:lnTo>
                <a:lnTo>
                  <a:pt x="1355" y="58121"/>
                </a:lnTo>
                <a:lnTo>
                  <a:pt x="85769" y="58059"/>
                </a:lnTo>
                <a:lnTo>
                  <a:pt x="88062" y="43871"/>
                </a:lnTo>
                <a:lnTo>
                  <a:pt x="87450" y="36507"/>
                </a:lnTo>
                <a:lnTo>
                  <a:pt x="51059" y="1434"/>
                </a:lnTo>
                <a:lnTo>
                  <a:pt x="34208" y="0"/>
                </a:lnTo>
                <a:close/>
              </a:path>
            </a:pathLst>
          </a:custGeom>
          <a:solidFill>
            <a:srgbClr val="66ADB9"/>
          </a:solidFill>
        </p:spPr>
        <p:txBody>
          <a:bodyPr wrap="square" lIns="0" tIns="0" rIns="0" bIns="0" rtlCol="0"/>
          <a:lstStyle/>
          <a:p>
            <a:endParaRPr/>
          </a:p>
        </p:txBody>
      </p:sp>
      <p:sp>
        <p:nvSpPr>
          <p:cNvPr id="77" name="object 77"/>
          <p:cNvSpPr/>
          <p:nvPr/>
        </p:nvSpPr>
        <p:spPr>
          <a:xfrm>
            <a:off x="9172303" y="6289011"/>
            <a:ext cx="179070" cy="177800"/>
          </a:xfrm>
          <a:custGeom>
            <a:avLst/>
            <a:gdLst/>
            <a:ahLst/>
            <a:cxnLst/>
            <a:rect l="l" t="t" r="r" b="b"/>
            <a:pathLst>
              <a:path w="179070" h="177800">
                <a:moveTo>
                  <a:pt x="79511" y="0"/>
                </a:moveTo>
                <a:lnTo>
                  <a:pt x="42338" y="13015"/>
                </a:lnTo>
                <a:lnTo>
                  <a:pt x="14712" y="41904"/>
                </a:lnTo>
                <a:lnTo>
                  <a:pt x="840" y="84110"/>
                </a:lnTo>
                <a:lnTo>
                  <a:pt x="0" y="100696"/>
                </a:lnTo>
                <a:lnTo>
                  <a:pt x="2700" y="113577"/>
                </a:lnTo>
                <a:lnTo>
                  <a:pt x="21877" y="147095"/>
                </a:lnTo>
                <a:lnTo>
                  <a:pt x="56042" y="169787"/>
                </a:lnTo>
                <a:lnTo>
                  <a:pt x="103099" y="177621"/>
                </a:lnTo>
                <a:lnTo>
                  <a:pt x="116946" y="174249"/>
                </a:lnTo>
                <a:lnTo>
                  <a:pt x="152104" y="152599"/>
                </a:lnTo>
                <a:lnTo>
                  <a:pt x="173865" y="117518"/>
                </a:lnTo>
                <a:lnTo>
                  <a:pt x="178452" y="89144"/>
                </a:lnTo>
                <a:lnTo>
                  <a:pt x="178142" y="81654"/>
                </a:lnTo>
                <a:lnTo>
                  <a:pt x="165697" y="43651"/>
                </a:lnTo>
                <a:lnTo>
                  <a:pt x="137237" y="15301"/>
                </a:lnTo>
                <a:lnTo>
                  <a:pt x="95732" y="934"/>
                </a:lnTo>
                <a:lnTo>
                  <a:pt x="79511" y="0"/>
                </a:lnTo>
                <a:close/>
              </a:path>
            </a:pathLst>
          </a:custGeom>
          <a:solidFill>
            <a:srgbClr val="66ADB9"/>
          </a:solidFill>
        </p:spPr>
        <p:txBody>
          <a:bodyPr wrap="square" lIns="0" tIns="0" rIns="0" bIns="0" rtlCol="0"/>
          <a:lstStyle/>
          <a:p>
            <a:endParaRPr/>
          </a:p>
        </p:txBody>
      </p:sp>
      <p:sp>
        <p:nvSpPr>
          <p:cNvPr id="78" name="object 78"/>
          <p:cNvSpPr/>
          <p:nvPr/>
        </p:nvSpPr>
        <p:spPr>
          <a:xfrm>
            <a:off x="9317455" y="5693724"/>
            <a:ext cx="268605" cy="267970"/>
          </a:xfrm>
          <a:custGeom>
            <a:avLst/>
            <a:gdLst/>
            <a:ahLst/>
            <a:cxnLst/>
            <a:rect l="l" t="t" r="r" b="b"/>
            <a:pathLst>
              <a:path w="268604" h="267970">
                <a:moveTo>
                  <a:pt x="124814" y="0"/>
                </a:moveTo>
                <a:lnTo>
                  <a:pt x="84889" y="9048"/>
                </a:lnTo>
                <a:lnTo>
                  <a:pt x="50484" y="29597"/>
                </a:lnTo>
                <a:lnTo>
                  <a:pt x="23560" y="60179"/>
                </a:lnTo>
                <a:lnTo>
                  <a:pt x="6078" y="99326"/>
                </a:lnTo>
                <a:lnTo>
                  <a:pt x="0" y="145569"/>
                </a:lnTo>
                <a:lnTo>
                  <a:pt x="1858" y="159137"/>
                </a:lnTo>
                <a:lnTo>
                  <a:pt x="15360" y="196758"/>
                </a:lnTo>
                <a:lnTo>
                  <a:pt x="39747" y="228265"/>
                </a:lnTo>
                <a:lnTo>
                  <a:pt x="73728" y="251740"/>
                </a:lnTo>
                <a:lnTo>
                  <a:pt x="116012" y="265265"/>
                </a:lnTo>
                <a:lnTo>
                  <a:pt x="148177" y="267807"/>
                </a:lnTo>
                <a:lnTo>
                  <a:pt x="162414" y="265527"/>
                </a:lnTo>
                <a:lnTo>
                  <a:pt x="201557" y="250330"/>
                </a:lnTo>
                <a:lnTo>
                  <a:pt x="233617" y="224325"/>
                </a:lnTo>
                <a:lnTo>
                  <a:pt x="256368" y="189740"/>
                </a:lnTo>
                <a:lnTo>
                  <a:pt x="267586" y="148801"/>
                </a:lnTo>
                <a:lnTo>
                  <a:pt x="268377" y="134127"/>
                </a:lnTo>
                <a:lnTo>
                  <a:pt x="268189" y="126953"/>
                </a:lnTo>
                <a:lnTo>
                  <a:pt x="259586" y="86493"/>
                </a:lnTo>
                <a:lnTo>
                  <a:pt x="239337" y="51549"/>
                </a:lnTo>
                <a:lnTo>
                  <a:pt x="209052" y="24139"/>
                </a:lnTo>
                <a:lnTo>
                  <a:pt x="170341" y="6283"/>
                </a:lnTo>
                <a:lnTo>
                  <a:pt x="124814" y="0"/>
                </a:lnTo>
                <a:close/>
              </a:path>
            </a:pathLst>
          </a:custGeom>
          <a:solidFill>
            <a:srgbClr val="66ADB9"/>
          </a:solidFill>
        </p:spPr>
        <p:txBody>
          <a:bodyPr wrap="square" lIns="0" tIns="0" rIns="0" bIns="0" rtlCol="0"/>
          <a:lstStyle/>
          <a:p>
            <a:endParaRPr/>
          </a:p>
        </p:txBody>
      </p:sp>
      <p:sp>
        <p:nvSpPr>
          <p:cNvPr id="79" name="object 79"/>
          <p:cNvSpPr/>
          <p:nvPr/>
        </p:nvSpPr>
        <p:spPr>
          <a:xfrm>
            <a:off x="9349993" y="4297171"/>
            <a:ext cx="1054353" cy="488442"/>
          </a:xfrm>
          <a:prstGeom prst="rect">
            <a:avLst/>
          </a:prstGeom>
          <a:blipFill>
            <a:blip r:embed="rId15" cstate="print"/>
            <a:stretch>
              <a:fillRect/>
            </a:stretch>
          </a:blipFill>
        </p:spPr>
        <p:txBody>
          <a:bodyPr wrap="square" lIns="0" tIns="0" rIns="0" bIns="0" rtlCol="0"/>
          <a:lstStyle/>
          <a:p>
            <a:endParaRPr/>
          </a:p>
        </p:txBody>
      </p:sp>
      <p:sp>
        <p:nvSpPr>
          <p:cNvPr id="80" name="Rectangle 79"/>
          <p:cNvSpPr/>
          <p:nvPr/>
        </p:nvSpPr>
        <p:spPr>
          <a:xfrm>
            <a:off x="-24680" y="-27384"/>
            <a:ext cx="12216680" cy="864096"/>
          </a:xfrm>
          <a:prstGeom prst="rect">
            <a:avLst/>
          </a:prstGeom>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800" b="1" dirty="0">
                <a:solidFill>
                  <a:schemeClr val="bg1"/>
                </a:solidFill>
                <a:latin typeface="Arial" panose="020B0604020202020204" pitchFamily="34" charset="0"/>
                <a:cs typeface="Arial" panose="020B0604020202020204" pitchFamily="34" charset="0"/>
              </a:rPr>
              <a:t>Préparation du terrain</a:t>
            </a:r>
          </a:p>
        </p:txBody>
      </p:sp>
    </p:spTree>
    <p:extLst>
      <p:ext uri="{BB962C8B-B14F-4D97-AF65-F5344CB8AC3E}">
        <p14:creationId xmlns:p14="http://schemas.microsoft.com/office/powerpoint/2010/main" val="1770517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3352800" y="1409700"/>
            <a:ext cx="5543550" cy="245745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400050" y="4076700"/>
            <a:ext cx="5524500" cy="2457450"/>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6267450" y="4076700"/>
            <a:ext cx="5562600" cy="2419350"/>
          </a:xfrm>
          <a:prstGeom prst="rect">
            <a:avLst/>
          </a:prstGeom>
          <a:blipFill>
            <a:blip r:embed="rId5" cstate="print"/>
            <a:stretch>
              <a:fillRect/>
            </a:stretch>
          </a:blipFill>
        </p:spPr>
        <p:txBody>
          <a:bodyPr wrap="square" lIns="0" tIns="0" rIns="0" bIns="0" rtlCol="0"/>
          <a:lstStyle/>
          <a:p>
            <a:endParaRPr/>
          </a:p>
        </p:txBody>
      </p:sp>
      <p:sp>
        <p:nvSpPr>
          <p:cNvPr id="7" name="Rectangle 6"/>
          <p:cNvSpPr/>
          <p:nvPr/>
        </p:nvSpPr>
        <p:spPr>
          <a:xfrm>
            <a:off x="-24680" y="-27384"/>
            <a:ext cx="12216680" cy="864096"/>
          </a:xfrm>
          <a:prstGeom prst="rect">
            <a:avLst/>
          </a:prstGeom>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800" b="1" dirty="0">
                <a:solidFill>
                  <a:schemeClr val="bg1"/>
                </a:solidFill>
                <a:latin typeface="Arial" panose="020B0604020202020204" pitchFamily="34" charset="0"/>
                <a:cs typeface="Arial" panose="020B0604020202020204" pitchFamily="34" charset="0"/>
              </a:rPr>
              <a:t>Préparation du terrain</a:t>
            </a:r>
          </a:p>
        </p:txBody>
      </p:sp>
    </p:spTree>
    <p:extLst>
      <p:ext uri="{BB962C8B-B14F-4D97-AF65-F5344CB8AC3E}">
        <p14:creationId xmlns:p14="http://schemas.microsoft.com/office/powerpoint/2010/main" val="4149465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905000" y="1981200"/>
            <a:ext cx="2152650" cy="11430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5276850" y="2362200"/>
            <a:ext cx="6419850" cy="4495800"/>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1828800" y="3429000"/>
            <a:ext cx="666750" cy="3200400"/>
          </a:xfrm>
          <a:prstGeom prst="rect">
            <a:avLst/>
          </a:prstGeom>
          <a:blipFill>
            <a:blip r:embed="rId5" cstate="print"/>
            <a:stretch>
              <a:fillRect/>
            </a:stretch>
          </a:blipFill>
        </p:spPr>
        <p:txBody>
          <a:bodyPr wrap="square" lIns="0" tIns="0" rIns="0" bIns="0" rtlCol="0"/>
          <a:lstStyle/>
          <a:p>
            <a:endParaRPr/>
          </a:p>
        </p:txBody>
      </p:sp>
      <p:sp>
        <p:nvSpPr>
          <p:cNvPr id="5" name="object 5"/>
          <p:cNvSpPr/>
          <p:nvPr/>
        </p:nvSpPr>
        <p:spPr>
          <a:xfrm>
            <a:off x="2647950" y="3429000"/>
            <a:ext cx="666750" cy="3219450"/>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3467100" y="3429000"/>
            <a:ext cx="647700" cy="3219450"/>
          </a:xfrm>
          <a:prstGeom prst="rect">
            <a:avLst/>
          </a:prstGeom>
          <a:blipFill>
            <a:blip r:embed="rId7" cstate="print"/>
            <a:stretch>
              <a:fillRect/>
            </a:stretch>
          </a:blipFill>
        </p:spPr>
        <p:txBody>
          <a:bodyPr wrap="square" lIns="0" tIns="0" rIns="0" bIns="0" rtlCol="0"/>
          <a:lstStyle/>
          <a:p>
            <a:endParaRPr/>
          </a:p>
        </p:txBody>
      </p:sp>
      <p:sp>
        <p:nvSpPr>
          <p:cNvPr id="7" name="object 7"/>
          <p:cNvSpPr/>
          <p:nvPr/>
        </p:nvSpPr>
        <p:spPr>
          <a:xfrm flipH="1">
            <a:off x="2845363" y="908720"/>
            <a:ext cx="45719" cy="1105501"/>
          </a:xfrm>
          <a:custGeom>
            <a:avLst/>
            <a:gdLst/>
            <a:ahLst/>
            <a:cxnLst/>
            <a:rect l="l" t="t" r="r" b="b"/>
            <a:pathLst>
              <a:path h="1786255">
                <a:moveTo>
                  <a:pt x="0" y="1785740"/>
                </a:moveTo>
                <a:lnTo>
                  <a:pt x="0" y="0"/>
                </a:lnTo>
              </a:path>
            </a:pathLst>
          </a:custGeom>
          <a:ln w="57060">
            <a:solidFill>
              <a:srgbClr val="5BAFBC"/>
            </a:solidFill>
          </a:ln>
        </p:spPr>
        <p:txBody>
          <a:bodyPr wrap="square" lIns="0" tIns="0" rIns="0" bIns="0" rtlCol="0"/>
          <a:lstStyle/>
          <a:p>
            <a:endParaRPr/>
          </a:p>
        </p:txBody>
      </p:sp>
      <p:sp>
        <p:nvSpPr>
          <p:cNvPr id="8" name="object 8"/>
          <p:cNvSpPr/>
          <p:nvPr/>
        </p:nvSpPr>
        <p:spPr>
          <a:xfrm>
            <a:off x="3076529" y="908720"/>
            <a:ext cx="45719" cy="1105501"/>
          </a:xfrm>
          <a:custGeom>
            <a:avLst/>
            <a:gdLst/>
            <a:ahLst/>
            <a:cxnLst/>
            <a:rect l="l" t="t" r="r" b="b"/>
            <a:pathLst>
              <a:path h="1786255">
                <a:moveTo>
                  <a:pt x="0" y="1785740"/>
                </a:moveTo>
                <a:lnTo>
                  <a:pt x="0" y="0"/>
                </a:lnTo>
              </a:path>
            </a:pathLst>
          </a:custGeom>
          <a:ln w="66570">
            <a:solidFill>
              <a:srgbClr val="60AFBC"/>
            </a:solidFill>
          </a:ln>
        </p:spPr>
        <p:txBody>
          <a:bodyPr wrap="square" lIns="0" tIns="0" rIns="0" bIns="0" rtlCol="0"/>
          <a:lstStyle/>
          <a:p>
            <a:endParaRPr/>
          </a:p>
        </p:txBody>
      </p:sp>
      <p:sp>
        <p:nvSpPr>
          <p:cNvPr id="9" name="object 9"/>
          <p:cNvSpPr/>
          <p:nvPr/>
        </p:nvSpPr>
        <p:spPr>
          <a:xfrm>
            <a:off x="1260093" y="3087049"/>
            <a:ext cx="0" cy="3752215"/>
          </a:xfrm>
          <a:custGeom>
            <a:avLst/>
            <a:gdLst/>
            <a:ahLst/>
            <a:cxnLst/>
            <a:rect l="l" t="t" r="r" b="b"/>
            <a:pathLst>
              <a:path h="3752215">
                <a:moveTo>
                  <a:pt x="0" y="3751953"/>
                </a:moveTo>
                <a:lnTo>
                  <a:pt x="0" y="0"/>
                </a:lnTo>
              </a:path>
            </a:pathLst>
          </a:custGeom>
          <a:ln w="57060">
            <a:solidFill>
              <a:srgbClr val="5BAFBC"/>
            </a:solidFill>
          </a:ln>
        </p:spPr>
        <p:txBody>
          <a:bodyPr wrap="square" lIns="0" tIns="0" rIns="0" bIns="0" rtlCol="0"/>
          <a:lstStyle/>
          <a:p>
            <a:endParaRPr/>
          </a:p>
        </p:txBody>
      </p:sp>
      <p:sp>
        <p:nvSpPr>
          <p:cNvPr id="10" name="object 10"/>
          <p:cNvSpPr/>
          <p:nvPr/>
        </p:nvSpPr>
        <p:spPr>
          <a:xfrm>
            <a:off x="1236318" y="3120294"/>
            <a:ext cx="685165" cy="0"/>
          </a:xfrm>
          <a:custGeom>
            <a:avLst/>
            <a:gdLst/>
            <a:ahLst/>
            <a:cxnLst/>
            <a:rect l="l" t="t" r="r" b="b"/>
            <a:pathLst>
              <a:path w="685164">
                <a:moveTo>
                  <a:pt x="0" y="0"/>
                </a:moveTo>
                <a:lnTo>
                  <a:pt x="684730" y="0"/>
                </a:lnTo>
              </a:path>
            </a:pathLst>
          </a:custGeom>
          <a:ln w="66570">
            <a:solidFill>
              <a:srgbClr val="64B3BF"/>
            </a:solidFill>
          </a:ln>
        </p:spPr>
        <p:txBody>
          <a:bodyPr wrap="square" lIns="0" tIns="0" rIns="0" bIns="0" rtlCol="0"/>
          <a:lstStyle/>
          <a:p>
            <a:endParaRPr/>
          </a:p>
        </p:txBody>
      </p:sp>
      <p:sp>
        <p:nvSpPr>
          <p:cNvPr id="11" name="object 11"/>
          <p:cNvSpPr/>
          <p:nvPr/>
        </p:nvSpPr>
        <p:spPr>
          <a:xfrm>
            <a:off x="4712274" y="3096519"/>
            <a:ext cx="0" cy="47625"/>
          </a:xfrm>
          <a:custGeom>
            <a:avLst/>
            <a:gdLst/>
            <a:ahLst/>
            <a:cxnLst/>
            <a:rect l="l" t="t" r="r" b="b"/>
            <a:pathLst>
              <a:path h="47625">
                <a:moveTo>
                  <a:pt x="0" y="47550"/>
                </a:moveTo>
                <a:lnTo>
                  <a:pt x="0" y="0"/>
                </a:lnTo>
              </a:path>
            </a:pathLst>
          </a:custGeom>
          <a:ln w="47550">
            <a:solidFill>
              <a:srgbClr val="5BAFBC"/>
            </a:solidFill>
          </a:ln>
        </p:spPr>
        <p:txBody>
          <a:bodyPr wrap="square" lIns="0" tIns="0" rIns="0" bIns="0" rtlCol="0"/>
          <a:lstStyle/>
          <a:p>
            <a:endParaRPr/>
          </a:p>
        </p:txBody>
      </p:sp>
      <p:sp>
        <p:nvSpPr>
          <p:cNvPr id="12" name="object 12"/>
          <p:cNvSpPr/>
          <p:nvPr/>
        </p:nvSpPr>
        <p:spPr>
          <a:xfrm>
            <a:off x="4013278" y="3120294"/>
            <a:ext cx="637540" cy="0"/>
          </a:xfrm>
          <a:custGeom>
            <a:avLst/>
            <a:gdLst/>
            <a:ahLst/>
            <a:cxnLst/>
            <a:rect l="l" t="t" r="r" b="b"/>
            <a:pathLst>
              <a:path w="637539">
                <a:moveTo>
                  <a:pt x="0" y="0"/>
                </a:moveTo>
                <a:lnTo>
                  <a:pt x="637179" y="0"/>
                </a:lnTo>
              </a:path>
            </a:pathLst>
          </a:custGeom>
          <a:ln w="47550">
            <a:solidFill>
              <a:srgbClr val="5BAFBC"/>
            </a:solidFill>
          </a:ln>
        </p:spPr>
        <p:txBody>
          <a:bodyPr wrap="square" lIns="0" tIns="0" rIns="0" bIns="0" rtlCol="0"/>
          <a:lstStyle/>
          <a:p>
            <a:endParaRPr/>
          </a:p>
        </p:txBody>
      </p:sp>
      <p:sp>
        <p:nvSpPr>
          <p:cNvPr id="13" name="object 13"/>
          <p:cNvSpPr/>
          <p:nvPr/>
        </p:nvSpPr>
        <p:spPr>
          <a:xfrm>
            <a:off x="4678988" y="3096548"/>
            <a:ext cx="0" cy="3742690"/>
          </a:xfrm>
          <a:custGeom>
            <a:avLst/>
            <a:gdLst/>
            <a:ahLst/>
            <a:cxnLst/>
            <a:rect l="l" t="t" r="r" b="b"/>
            <a:pathLst>
              <a:path h="3742690">
                <a:moveTo>
                  <a:pt x="0" y="3742455"/>
                </a:moveTo>
                <a:lnTo>
                  <a:pt x="0" y="0"/>
                </a:lnTo>
              </a:path>
            </a:pathLst>
          </a:custGeom>
          <a:ln w="57060">
            <a:solidFill>
              <a:srgbClr val="60AFBC"/>
            </a:solidFill>
          </a:ln>
        </p:spPr>
        <p:txBody>
          <a:bodyPr wrap="square" lIns="0" tIns="0" rIns="0" bIns="0" rtlCol="0"/>
          <a:lstStyle/>
          <a:p>
            <a:endParaRPr/>
          </a:p>
        </p:txBody>
      </p:sp>
      <p:sp>
        <p:nvSpPr>
          <p:cNvPr id="14" name="object 14"/>
          <p:cNvSpPr/>
          <p:nvPr/>
        </p:nvSpPr>
        <p:spPr>
          <a:xfrm>
            <a:off x="1236318" y="6820005"/>
            <a:ext cx="3481070" cy="0"/>
          </a:xfrm>
          <a:custGeom>
            <a:avLst/>
            <a:gdLst/>
            <a:ahLst/>
            <a:cxnLst/>
            <a:rect l="l" t="t" r="r" b="b"/>
            <a:pathLst>
              <a:path w="3481070">
                <a:moveTo>
                  <a:pt x="0" y="0"/>
                </a:moveTo>
                <a:lnTo>
                  <a:pt x="3480711" y="0"/>
                </a:lnTo>
              </a:path>
            </a:pathLst>
          </a:custGeom>
          <a:ln w="38040">
            <a:solidFill>
              <a:srgbClr val="5BAFBC"/>
            </a:solidFill>
          </a:ln>
        </p:spPr>
        <p:txBody>
          <a:bodyPr wrap="square" lIns="0" tIns="0" rIns="0" bIns="0" rtlCol="0"/>
          <a:lstStyle/>
          <a:p>
            <a:endParaRPr/>
          </a:p>
        </p:txBody>
      </p:sp>
      <p:sp>
        <p:nvSpPr>
          <p:cNvPr id="15" name="object 15"/>
          <p:cNvSpPr txBox="1">
            <a:spLocks noGrp="1"/>
          </p:cNvSpPr>
          <p:nvPr>
            <p:ph type="title"/>
          </p:nvPr>
        </p:nvSpPr>
        <p:spPr>
          <a:xfrm>
            <a:off x="1158612" y="600015"/>
            <a:ext cx="10515600" cy="1325563"/>
          </a:xfrm>
          <a:prstGeom prst="rect">
            <a:avLst/>
          </a:prstGeom>
        </p:spPr>
        <p:txBody>
          <a:bodyPr vert="horz" wrap="square" lIns="0" tIns="0" rIns="0" bIns="0" rtlCol="0">
            <a:spAutoFit/>
          </a:bodyPr>
          <a:lstStyle/>
          <a:p>
            <a:pPr marL="3758565">
              <a:lnSpc>
                <a:spcPct val="100000"/>
              </a:lnSpc>
            </a:pPr>
            <a:r>
              <a:rPr sz="4400" b="0" spc="50" dirty="0">
                <a:solidFill>
                  <a:srgbClr val="62AFBA"/>
                </a:solidFill>
                <a:latin typeface="Arial"/>
                <a:cs typeface="Arial"/>
              </a:rPr>
              <a:t>T</a:t>
            </a:r>
            <a:r>
              <a:rPr sz="4400" b="0" spc="245" dirty="0">
                <a:solidFill>
                  <a:srgbClr val="62AFBA"/>
                </a:solidFill>
                <a:latin typeface="Arial"/>
                <a:cs typeface="Arial"/>
              </a:rPr>
              <a:t>h</a:t>
            </a:r>
            <a:r>
              <a:rPr sz="4400" b="0" spc="220" dirty="0">
                <a:solidFill>
                  <a:srgbClr val="62AFBA"/>
                </a:solidFill>
                <a:latin typeface="Arial"/>
                <a:cs typeface="Arial"/>
              </a:rPr>
              <a:t>e</a:t>
            </a:r>
            <a:r>
              <a:rPr sz="4400" b="0" spc="-225" dirty="0">
                <a:solidFill>
                  <a:srgbClr val="62AFBA"/>
                </a:solidFill>
                <a:latin typeface="Arial"/>
                <a:cs typeface="Arial"/>
              </a:rPr>
              <a:t> </a:t>
            </a:r>
            <a:r>
              <a:rPr sz="4400" b="0" spc="-35" dirty="0">
                <a:solidFill>
                  <a:srgbClr val="62AFBA"/>
                </a:solidFill>
                <a:latin typeface="Arial"/>
                <a:cs typeface="Arial"/>
              </a:rPr>
              <a:t>N</a:t>
            </a:r>
            <a:r>
              <a:rPr sz="4400" b="0" spc="-130" dirty="0">
                <a:solidFill>
                  <a:srgbClr val="62AFBA"/>
                </a:solidFill>
                <a:latin typeface="Arial"/>
                <a:cs typeface="Arial"/>
              </a:rPr>
              <a:t>e</a:t>
            </a:r>
            <a:r>
              <a:rPr sz="4400" b="0" spc="409" dirty="0">
                <a:solidFill>
                  <a:srgbClr val="62AFBA"/>
                </a:solidFill>
                <a:latin typeface="Arial"/>
                <a:cs typeface="Arial"/>
              </a:rPr>
              <a:t>xt</a:t>
            </a:r>
            <a:r>
              <a:rPr sz="4400" b="0" spc="40" dirty="0">
                <a:solidFill>
                  <a:srgbClr val="62AFBA"/>
                </a:solidFill>
                <a:latin typeface="Arial"/>
                <a:cs typeface="Arial"/>
              </a:rPr>
              <a:t> D</a:t>
            </a:r>
            <a:r>
              <a:rPr sz="4400" b="0" spc="160" dirty="0">
                <a:solidFill>
                  <a:srgbClr val="62AFBA"/>
                </a:solidFill>
                <a:latin typeface="Arial"/>
                <a:cs typeface="Arial"/>
              </a:rPr>
              <a:t>ay</a:t>
            </a:r>
            <a:endParaRPr sz="4400" dirty="0">
              <a:latin typeface="Arial"/>
              <a:cs typeface="Arial"/>
            </a:endParaRPr>
          </a:p>
        </p:txBody>
      </p:sp>
      <p:sp>
        <p:nvSpPr>
          <p:cNvPr id="16" name="Rectangle 15"/>
          <p:cNvSpPr/>
          <p:nvPr/>
        </p:nvSpPr>
        <p:spPr>
          <a:xfrm>
            <a:off x="-24680" y="-27384"/>
            <a:ext cx="12216680" cy="864096"/>
          </a:xfrm>
          <a:prstGeom prst="rect">
            <a:avLst/>
          </a:prstGeom>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800" b="1" dirty="0">
                <a:solidFill>
                  <a:schemeClr val="bg1"/>
                </a:solidFill>
                <a:latin typeface="Arial" panose="020B0604020202020204" pitchFamily="34" charset="0"/>
                <a:cs typeface="Arial" panose="020B0604020202020204" pitchFamily="34" charset="0"/>
              </a:rPr>
              <a:t>Préparation du terrain</a:t>
            </a:r>
          </a:p>
        </p:txBody>
      </p:sp>
    </p:spTree>
    <p:extLst>
      <p:ext uri="{BB962C8B-B14F-4D97-AF65-F5344CB8AC3E}">
        <p14:creationId xmlns:p14="http://schemas.microsoft.com/office/powerpoint/2010/main" val="962261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Image 40"/>
          <p:cNvPicPr>
            <a:picLocks noChangeAspect="1"/>
          </p:cNvPicPr>
          <p:nvPr/>
        </p:nvPicPr>
        <p:blipFill>
          <a:blip r:embed="rId3"/>
          <a:stretch>
            <a:fillRect/>
          </a:stretch>
        </p:blipFill>
        <p:spPr>
          <a:xfrm>
            <a:off x="2647950" y="1052512"/>
            <a:ext cx="6896100" cy="4752975"/>
          </a:xfrm>
          <a:prstGeom prst="rect">
            <a:avLst/>
          </a:prstGeom>
        </p:spPr>
      </p:pic>
      <p:sp>
        <p:nvSpPr>
          <p:cNvPr id="42" name="Rectangle 41"/>
          <p:cNvSpPr/>
          <p:nvPr/>
        </p:nvSpPr>
        <p:spPr>
          <a:xfrm>
            <a:off x="-24680" y="-27384"/>
            <a:ext cx="12216680" cy="864096"/>
          </a:xfrm>
          <a:prstGeom prst="rect">
            <a:avLst/>
          </a:prstGeom>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800" b="1" dirty="0">
                <a:solidFill>
                  <a:schemeClr val="bg1"/>
                </a:solidFill>
                <a:latin typeface="Arial" panose="020B0604020202020204" pitchFamily="34" charset="0"/>
                <a:cs typeface="Arial" panose="020B0604020202020204" pitchFamily="34" charset="0"/>
              </a:rPr>
              <a:t>Préparation du terrain</a:t>
            </a:r>
          </a:p>
        </p:txBody>
      </p:sp>
    </p:spTree>
    <p:extLst>
      <p:ext uri="{BB962C8B-B14F-4D97-AF65-F5344CB8AC3E}">
        <p14:creationId xmlns:p14="http://schemas.microsoft.com/office/powerpoint/2010/main" val="96918494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3543</Words>
  <Application>Microsoft Macintosh PowerPoint</Application>
  <PresentationFormat>Grand écran</PresentationFormat>
  <Paragraphs>469</Paragraphs>
  <Slides>56</Slides>
  <Notes>55</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56</vt:i4>
      </vt:variant>
    </vt:vector>
  </HeadingPairs>
  <TitlesOfParts>
    <vt:vector size="67" baseType="lpstr">
      <vt:lpstr>Arial</vt:lpstr>
      <vt:lpstr>Calibri</vt:lpstr>
      <vt:lpstr>Calibri Light</vt:lpstr>
      <vt:lpstr>Courier New</vt:lpstr>
      <vt:lpstr>Georgia</vt:lpstr>
      <vt:lpstr>Kristen ITC</vt:lpstr>
      <vt:lpstr>Tahoma</vt:lpstr>
      <vt:lpstr>Times New Roman</vt:lpstr>
      <vt:lpstr>Verdana</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The Next Day</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Garantir la fiabilité de l'information grâce à la sécurité</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Microsoft Office User</dc:creator>
  <cp:lastModifiedBy>Microsoft Office User</cp:lastModifiedBy>
  <cp:revision>1</cp:revision>
  <dcterms:created xsi:type="dcterms:W3CDTF">2022-12-03T08:56:32Z</dcterms:created>
  <dcterms:modified xsi:type="dcterms:W3CDTF">2022-12-03T08:56:44Z</dcterms:modified>
</cp:coreProperties>
</file>